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4" r:id="rId10"/>
    <p:sldId id="263" r:id="rId11"/>
    <p:sldId id="265" r:id="rId12"/>
    <p:sldId id="269" r:id="rId13"/>
    <p:sldId id="266"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94645" autoAdjust="0"/>
  </p:normalViewPr>
  <p:slideViewPr>
    <p:cSldViewPr snapToGrid="0">
      <p:cViewPr>
        <p:scale>
          <a:sx n="90" d="100"/>
          <a:sy n="90" d="100"/>
        </p:scale>
        <p:origin x="738"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390242320745337"/>
          <c:y val="4.7970660892979543E-2"/>
          <c:w val="0.60563840089861631"/>
          <c:h val="0.68649557462409605"/>
        </c:manualLayout>
      </c:layout>
      <c:barChart>
        <c:barDir val="bar"/>
        <c:grouping val="clustered"/>
        <c:varyColors val="0"/>
        <c:ser>
          <c:idx val="0"/>
          <c:order val="0"/>
          <c:tx>
            <c:strRef>
              <c:f>Sheet1!$B$1</c:f>
              <c:strCache>
                <c:ptCount val="1"/>
                <c:pt idx="0">
                  <c:v>Series 1</c:v>
                </c:pt>
              </c:strCache>
            </c:strRef>
          </c:tx>
          <c:spPr>
            <a:solidFill>
              <a:schemeClr val="accent6">
                <a:alpha val="85000"/>
              </a:schemeClr>
            </a:solidFill>
            <a:ln w="9525" cap="flat" cmpd="sng" algn="ctr">
              <a:solidFill>
                <a:schemeClr val="lt1">
                  <a:alpha val="50000"/>
                </a:schemeClr>
              </a:solidFill>
              <a:round/>
            </a:ln>
            <a:effectLst/>
          </c:spPr>
          <c:invertIfNegative val="0"/>
          <c:dLbls>
            <c:dLbl>
              <c:idx val="0"/>
              <c:layout>
                <c:manualLayout>
                  <c:x val="-0.13554042128767391"/>
                  <c:y val="-9.5623989120452962E-17"/>
                </c:manualLayout>
              </c:layout>
              <c:tx>
                <c:rich>
                  <a:bodyPr/>
                  <a:lstStyle/>
                  <a:p>
                    <a:fld id="{16FE4B3E-B5EC-468A-BBBA-C22A22349025}" type="VALUE">
                      <a:rPr lang="en-US">
                        <a:solidFill>
                          <a:schemeClr val="bg1"/>
                        </a:solidFill>
                      </a:rPr>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9155-4062-B38C-E5B61CDA915E}"/>
                </c:ext>
              </c:extLst>
            </c:dLbl>
            <c:dLbl>
              <c:idx val="1"/>
              <c:tx>
                <c:rich>
                  <a:bodyPr/>
                  <a:lstStyle/>
                  <a:p>
                    <a:fld id="{7DCC32CB-0099-44AF-9F77-A6DFEFEA5D20}" type="VALUE">
                      <a:rPr lang="en-US">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155-4062-B38C-E5B61CDA915E}"/>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Recovered</c:v>
                </c:pt>
                <c:pt idx="1">
                  <c:v>Mortality</c:v>
                </c:pt>
              </c:strCache>
            </c:strRef>
          </c:cat>
          <c:val>
            <c:numRef>
              <c:f>Sheet1!$B$2:$B$3</c:f>
              <c:numCache>
                <c:formatCode>General</c:formatCode>
                <c:ptCount val="2"/>
                <c:pt idx="0">
                  <c:v>67635</c:v>
                </c:pt>
                <c:pt idx="1">
                  <c:v>3456</c:v>
                </c:pt>
              </c:numCache>
            </c:numRef>
          </c:val>
          <c:extLst>
            <c:ext xmlns:c16="http://schemas.microsoft.com/office/drawing/2014/chart" uri="{C3380CC4-5D6E-409C-BE32-E72D297353CC}">
              <c16:uniqueId val="{00000000-9155-4062-B38C-E5B61CDA915E}"/>
            </c:ext>
          </c:extLst>
        </c:ser>
        <c:dLbls>
          <c:dLblPos val="inEnd"/>
          <c:showLegendKey val="0"/>
          <c:showVal val="1"/>
          <c:showCatName val="0"/>
          <c:showSerName val="0"/>
          <c:showPercent val="0"/>
          <c:showBubbleSize val="0"/>
        </c:dLbls>
        <c:gapWidth val="65"/>
        <c:axId val="1312310495"/>
        <c:axId val="1312293439"/>
      </c:barChart>
      <c:catAx>
        <c:axId val="1312310495"/>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312293439"/>
        <c:crosses val="autoZero"/>
        <c:auto val="1"/>
        <c:lblAlgn val="ctr"/>
        <c:lblOffset val="100"/>
        <c:noMultiLvlLbl val="0"/>
      </c:catAx>
      <c:valAx>
        <c:axId val="1312293439"/>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312310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252899-210E-4C30-BF2C-E630D124BB5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7CF4459-2A78-4AE6-936A-E5EA9700A4EF}">
      <dgm:prSet phldrT="[Text]" custT="1"/>
      <dgm:spPr/>
      <dgm:t>
        <a:bodyPr/>
        <a:lstStyle/>
        <a:p>
          <a:r>
            <a:rPr lang="en-US" sz="1600" dirty="0"/>
            <a:t>patients</a:t>
          </a:r>
        </a:p>
      </dgm:t>
    </dgm:pt>
    <dgm:pt modelId="{886CF1C2-80EF-49AC-B38D-C9AAC6E114F1}" type="parTrans" cxnId="{0330544C-3D3C-42E9-AA65-FF8BD28C7CD3}">
      <dgm:prSet/>
      <dgm:spPr/>
      <dgm:t>
        <a:bodyPr/>
        <a:lstStyle/>
        <a:p>
          <a:endParaRPr lang="en-US"/>
        </a:p>
      </dgm:t>
    </dgm:pt>
    <dgm:pt modelId="{659F4A40-E560-4510-B970-FF08A6EB9868}" type="sibTrans" cxnId="{0330544C-3D3C-42E9-AA65-FF8BD28C7CD3}">
      <dgm:prSet/>
      <dgm:spPr/>
      <dgm:t>
        <a:bodyPr/>
        <a:lstStyle/>
        <a:p>
          <a:endParaRPr lang="en-US"/>
        </a:p>
      </dgm:t>
    </dgm:pt>
    <dgm:pt modelId="{6903B9EC-32BD-42C6-9576-004F5B840276}">
      <dgm:prSet phldrT="[Text]" custT="1"/>
      <dgm:spPr/>
      <dgm:t>
        <a:bodyPr/>
        <a:lstStyle/>
        <a:p>
          <a:r>
            <a:rPr lang="en-US" sz="1600" dirty="0"/>
            <a:t>Id</a:t>
          </a:r>
        </a:p>
      </dgm:t>
    </dgm:pt>
    <dgm:pt modelId="{4A15428A-E6C4-4E3E-B3F1-8CFBC9E9C41C}" type="parTrans" cxnId="{A31D0C5F-E7C5-4FE9-B499-CF7C94C27F14}">
      <dgm:prSet>
        <dgm:style>
          <a:lnRef idx="2">
            <a:schemeClr val="accent6"/>
          </a:lnRef>
          <a:fillRef idx="0">
            <a:schemeClr val="accent6"/>
          </a:fillRef>
          <a:effectRef idx="1">
            <a:schemeClr val="accent6"/>
          </a:effectRef>
          <a:fontRef idx="minor">
            <a:schemeClr val="tx1"/>
          </a:fontRef>
        </dgm:style>
      </dgm:prSet>
      <dgm:spPr/>
      <dgm:t>
        <a:bodyPr/>
        <a:lstStyle/>
        <a:p>
          <a:endParaRPr lang="en-US"/>
        </a:p>
      </dgm:t>
    </dgm:pt>
    <dgm:pt modelId="{8593E4E3-F9A1-4AD5-A97E-627F8F9CDADA}" type="sibTrans" cxnId="{A31D0C5F-E7C5-4FE9-B499-CF7C94C27F14}">
      <dgm:prSet/>
      <dgm:spPr/>
      <dgm:t>
        <a:bodyPr/>
        <a:lstStyle/>
        <a:p>
          <a:endParaRPr lang="en-US"/>
        </a:p>
      </dgm:t>
    </dgm:pt>
    <dgm:pt modelId="{6960831F-ED73-4F0C-B578-104D9DA57688}">
      <dgm:prSet phldrT="[Text]" custT="1"/>
      <dgm:spPr/>
      <dgm:t>
        <a:bodyPr/>
        <a:lstStyle/>
        <a:p>
          <a:r>
            <a:rPr lang="en-US" sz="1400" dirty="0"/>
            <a:t>Unique patient identifier</a:t>
          </a:r>
        </a:p>
      </dgm:t>
    </dgm:pt>
    <dgm:pt modelId="{1FFB549E-FCEB-48E7-BD6E-DD0DA92FF2B0}" type="parTrans" cxnId="{5C4CBE1A-C753-4FF8-A402-014E1A969B50}">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3F033EF5-F925-47E1-954F-4AB94551D607}" type="sibTrans" cxnId="{5C4CBE1A-C753-4FF8-A402-014E1A969B50}">
      <dgm:prSet/>
      <dgm:spPr/>
      <dgm:t>
        <a:bodyPr/>
        <a:lstStyle/>
        <a:p>
          <a:endParaRPr lang="en-US"/>
        </a:p>
      </dgm:t>
    </dgm:pt>
    <dgm:pt modelId="{9E6795E0-0E7D-497E-A114-8C16A079FF20}">
      <dgm:prSet phldrT="[Text]" custT="1"/>
      <dgm:spPr/>
      <dgm:t>
        <a:bodyPr/>
        <a:lstStyle/>
        <a:p>
          <a:r>
            <a:rPr lang="en-US" sz="1600" dirty="0"/>
            <a:t>DOB</a:t>
          </a:r>
        </a:p>
      </dgm:t>
    </dgm:pt>
    <dgm:pt modelId="{722015A7-2224-4F01-A8DD-DE0BB901C425}" type="parTrans" cxnId="{3712F726-2D91-43F7-B20E-AE287EEEB41B}">
      <dgm:prSet>
        <dgm:style>
          <a:lnRef idx="2">
            <a:schemeClr val="accent6"/>
          </a:lnRef>
          <a:fillRef idx="0">
            <a:schemeClr val="accent6"/>
          </a:fillRef>
          <a:effectRef idx="1">
            <a:schemeClr val="accent6"/>
          </a:effectRef>
          <a:fontRef idx="minor">
            <a:schemeClr val="tx1"/>
          </a:fontRef>
        </dgm:style>
      </dgm:prSet>
      <dgm:spPr/>
      <dgm:t>
        <a:bodyPr/>
        <a:lstStyle/>
        <a:p>
          <a:endParaRPr lang="en-US"/>
        </a:p>
      </dgm:t>
    </dgm:pt>
    <dgm:pt modelId="{1FF43B88-336E-45D8-8C60-90F16E59F9B4}" type="sibTrans" cxnId="{3712F726-2D91-43F7-B20E-AE287EEEB41B}">
      <dgm:prSet/>
      <dgm:spPr/>
      <dgm:t>
        <a:bodyPr/>
        <a:lstStyle/>
        <a:p>
          <a:endParaRPr lang="en-US"/>
        </a:p>
      </dgm:t>
    </dgm:pt>
    <dgm:pt modelId="{8A20889C-9447-4500-B50C-F93368D8869F}">
      <dgm:prSet phldrT="[Text]" custT="1"/>
      <dgm:spPr/>
      <dgm:t>
        <a:bodyPr/>
        <a:lstStyle/>
        <a:p>
          <a:r>
            <a:rPr lang="en-US" sz="1400" dirty="0"/>
            <a:t>Compute Age using Covid diagnosis date</a:t>
          </a:r>
        </a:p>
      </dgm:t>
    </dgm:pt>
    <dgm:pt modelId="{90C7EBA1-D8F9-40D1-B3D3-AC0ED830EFE3}" type="parTrans" cxnId="{6CB73E68-F27D-420B-8E4F-6F005B0C4ACA}">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F74E6007-DBA0-4FC7-AEA0-27BD010BBA1D}" type="sibTrans" cxnId="{6CB73E68-F27D-420B-8E4F-6F005B0C4ACA}">
      <dgm:prSet/>
      <dgm:spPr/>
      <dgm:t>
        <a:bodyPr/>
        <a:lstStyle/>
        <a:p>
          <a:endParaRPr lang="en-US"/>
        </a:p>
      </dgm:t>
    </dgm:pt>
    <dgm:pt modelId="{B886AC4D-B7CB-43AB-B8E5-4C5EF03E23DA}">
      <dgm:prSet custT="1"/>
      <dgm:spPr/>
      <dgm:t>
        <a:bodyPr/>
        <a:lstStyle/>
        <a:p>
          <a:r>
            <a:rPr lang="en-US" sz="1600" dirty="0"/>
            <a:t>Gender</a:t>
          </a:r>
        </a:p>
      </dgm:t>
    </dgm:pt>
    <dgm:pt modelId="{55E8F125-4891-4AE0-9852-933053B27DED}" type="parTrans" cxnId="{788748D7-0D4F-44D0-8D8E-07AF25F4BE1E}">
      <dgm:prSet>
        <dgm:style>
          <a:lnRef idx="2">
            <a:schemeClr val="accent6"/>
          </a:lnRef>
          <a:fillRef idx="0">
            <a:schemeClr val="accent6"/>
          </a:fillRef>
          <a:effectRef idx="1">
            <a:schemeClr val="accent6"/>
          </a:effectRef>
          <a:fontRef idx="minor">
            <a:schemeClr val="tx1"/>
          </a:fontRef>
        </dgm:style>
      </dgm:prSet>
      <dgm:spPr/>
      <dgm:t>
        <a:bodyPr/>
        <a:lstStyle/>
        <a:p>
          <a:endParaRPr lang="en-US"/>
        </a:p>
      </dgm:t>
    </dgm:pt>
    <dgm:pt modelId="{FDA41ACF-CECA-42BE-B531-BB78422B81C7}" type="sibTrans" cxnId="{788748D7-0D4F-44D0-8D8E-07AF25F4BE1E}">
      <dgm:prSet/>
      <dgm:spPr/>
      <dgm:t>
        <a:bodyPr/>
        <a:lstStyle/>
        <a:p>
          <a:endParaRPr lang="en-US"/>
        </a:p>
      </dgm:t>
    </dgm:pt>
    <dgm:pt modelId="{28A6D30D-113A-4EE5-852E-753A01357B75}">
      <dgm:prSet custT="1"/>
      <dgm:spPr/>
      <dgm:t>
        <a:bodyPr/>
        <a:lstStyle/>
        <a:p>
          <a:r>
            <a:rPr lang="en-US" sz="1400" dirty="0"/>
            <a:t>Gender variable</a:t>
          </a:r>
        </a:p>
        <a:p>
          <a:r>
            <a:rPr lang="en-US" sz="1400" dirty="0"/>
            <a:t>Label encoded</a:t>
          </a:r>
        </a:p>
      </dgm:t>
    </dgm:pt>
    <dgm:pt modelId="{703AD0F0-E8E4-4271-A7B6-D63D241AC080}" type="parTrans" cxnId="{C186DB79-D51D-4795-97AF-3E832313ACF2}">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7CB6DF01-6C26-4E6C-97AA-652C4706F050}" type="sibTrans" cxnId="{C186DB79-D51D-4795-97AF-3E832313ACF2}">
      <dgm:prSet/>
      <dgm:spPr/>
      <dgm:t>
        <a:bodyPr/>
        <a:lstStyle/>
        <a:p>
          <a:endParaRPr lang="en-US"/>
        </a:p>
      </dgm:t>
    </dgm:pt>
    <dgm:pt modelId="{87F538D9-D4B1-49C5-AA48-D5AEAD79F2B8}" type="pres">
      <dgm:prSet presAssocID="{BB252899-210E-4C30-BF2C-E630D124BB56}" presName="diagram" presStyleCnt="0">
        <dgm:presLayoutVars>
          <dgm:chPref val="1"/>
          <dgm:dir/>
          <dgm:animOne val="branch"/>
          <dgm:animLvl val="lvl"/>
          <dgm:resizeHandles val="exact"/>
        </dgm:presLayoutVars>
      </dgm:prSet>
      <dgm:spPr/>
    </dgm:pt>
    <dgm:pt modelId="{9881086B-E584-4F52-86E0-A29E81B5D1A7}" type="pres">
      <dgm:prSet presAssocID="{97CF4459-2A78-4AE6-936A-E5EA9700A4EF}" presName="root1" presStyleCnt="0"/>
      <dgm:spPr/>
    </dgm:pt>
    <dgm:pt modelId="{B2AD5CBA-F683-42B1-BF3A-3A5A3D1A40A5}" type="pres">
      <dgm:prSet presAssocID="{97CF4459-2A78-4AE6-936A-E5EA9700A4EF}" presName="LevelOneTextNode" presStyleLbl="node0" presStyleIdx="0" presStyleCnt="1">
        <dgm:presLayoutVars>
          <dgm:chPref val="3"/>
        </dgm:presLayoutVars>
      </dgm:prSet>
      <dgm:spPr/>
    </dgm:pt>
    <dgm:pt modelId="{32EE1BBF-1869-4B08-BECD-8C3AEFC632ED}" type="pres">
      <dgm:prSet presAssocID="{97CF4459-2A78-4AE6-936A-E5EA9700A4EF}" presName="level2hierChild" presStyleCnt="0"/>
      <dgm:spPr/>
    </dgm:pt>
    <dgm:pt modelId="{AAEDAEED-5CFB-47EF-AB5A-230AD00AF91E}" type="pres">
      <dgm:prSet presAssocID="{4A15428A-E6C4-4E3E-B3F1-8CFBC9E9C41C}" presName="conn2-1" presStyleLbl="parChTrans1D2" presStyleIdx="0" presStyleCnt="3"/>
      <dgm:spPr/>
    </dgm:pt>
    <dgm:pt modelId="{6581DBF8-D1DE-4525-9EB7-05A1AB0D9966}" type="pres">
      <dgm:prSet presAssocID="{4A15428A-E6C4-4E3E-B3F1-8CFBC9E9C41C}" presName="connTx" presStyleLbl="parChTrans1D2" presStyleIdx="0" presStyleCnt="3"/>
      <dgm:spPr/>
    </dgm:pt>
    <dgm:pt modelId="{889FA4EF-026B-4BEA-A149-2B77F393A6BF}" type="pres">
      <dgm:prSet presAssocID="{6903B9EC-32BD-42C6-9576-004F5B840276}" presName="root2" presStyleCnt="0"/>
      <dgm:spPr/>
    </dgm:pt>
    <dgm:pt modelId="{56E803D2-ACEE-49D7-B36F-282F5F1DA223}" type="pres">
      <dgm:prSet presAssocID="{6903B9EC-32BD-42C6-9576-004F5B840276}" presName="LevelTwoTextNode" presStyleLbl="node2" presStyleIdx="0" presStyleCnt="3">
        <dgm:presLayoutVars>
          <dgm:chPref val="3"/>
        </dgm:presLayoutVars>
      </dgm:prSet>
      <dgm:spPr/>
    </dgm:pt>
    <dgm:pt modelId="{8F5218AE-04B8-4283-A47B-F937AB2F85EB}" type="pres">
      <dgm:prSet presAssocID="{6903B9EC-32BD-42C6-9576-004F5B840276}" presName="level3hierChild" presStyleCnt="0"/>
      <dgm:spPr/>
    </dgm:pt>
    <dgm:pt modelId="{CDDC495E-8B78-4397-908A-FB78A9B0AEC4}" type="pres">
      <dgm:prSet presAssocID="{1FFB549E-FCEB-48E7-BD6E-DD0DA92FF2B0}" presName="conn2-1" presStyleLbl="parChTrans1D3" presStyleIdx="0" presStyleCnt="3"/>
      <dgm:spPr/>
    </dgm:pt>
    <dgm:pt modelId="{7B1DA1C9-C81D-4D81-B498-0893A540B2CD}" type="pres">
      <dgm:prSet presAssocID="{1FFB549E-FCEB-48E7-BD6E-DD0DA92FF2B0}" presName="connTx" presStyleLbl="parChTrans1D3" presStyleIdx="0" presStyleCnt="3"/>
      <dgm:spPr/>
    </dgm:pt>
    <dgm:pt modelId="{8FA6F947-7C86-4251-9D93-40F5A5ABFF44}" type="pres">
      <dgm:prSet presAssocID="{6960831F-ED73-4F0C-B578-104D9DA57688}" presName="root2" presStyleCnt="0"/>
      <dgm:spPr/>
    </dgm:pt>
    <dgm:pt modelId="{60E76538-48B0-4548-B60B-591AA46A23A7}" type="pres">
      <dgm:prSet presAssocID="{6960831F-ED73-4F0C-B578-104D9DA57688}" presName="LevelTwoTextNode" presStyleLbl="node3" presStyleIdx="0" presStyleCnt="3">
        <dgm:presLayoutVars>
          <dgm:chPref val="3"/>
        </dgm:presLayoutVars>
      </dgm:prSet>
      <dgm:spPr/>
    </dgm:pt>
    <dgm:pt modelId="{5C797226-D73C-4A73-ABAA-BB51925A8D5F}" type="pres">
      <dgm:prSet presAssocID="{6960831F-ED73-4F0C-B578-104D9DA57688}" presName="level3hierChild" presStyleCnt="0"/>
      <dgm:spPr/>
    </dgm:pt>
    <dgm:pt modelId="{2D3D5D84-2920-4434-B93E-2B2B05A0447D}" type="pres">
      <dgm:prSet presAssocID="{722015A7-2224-4F01-A8DD-DE0BB901C425}" presName="conn2-1" presStyleLbl="parChTrans1D2" presStyleIdx="1" presStyleCnt="3"/>
      <dgm:spPr/>
    </dgm:pt>
    <dgm:pt modelId="{A8209F35-B509-47A4-B847-4FAD4C257CF9}" type="pres">
      <dgm:prSet presAssocID="{722015A7-2224-4F01-A8DD-DE0BB901C425}" presName="connTx" presStyleLbl="parChTrans1D2" presStyleIdx="1" presStyleCnt="3"/>
      <dgm:spPr/>
    </dgm:pt>
    <dgm:pt modelId="{C15D406F-8ECF-43C8-8774-9EA0E47B266D}" type="pres">
      <dgm:prSet presAssocID="{9E6795E0-0E7D-497E-A114-8C16A079FF20}" presName="root2" presStyleCnt="0"/>
      <dgm:spPr/>
    </dgm:pt>
    <dgm:pt modelId="{E09F5CFA-FCE2-4373-9620-7AB205C86DB2}" type="pres">
      <dgm:prSet presAssocID="{9E6795E0-0E7D-497E-A114-8C16A079FF20}" presName="LevelTwoTextNode" presStyleLbl="node2" presStyleIdx="1" presStyleCnt="3">
        <dgm:presLayoutVars>
          <dgm:chPref val="3"/>
        </dgm:presLayoutVars>
      </dgm:prSet>
      <dgm:spPr/>
    </dgm:pt>
    <dgm:pt modelId="{796B4443-4DBB-4A3E-B47D-24358A4239C7}" type="pres">
      <dgm:prSet presAssocID="{9E6795E0-0E7D-497E-A114-8C16A079FF20}" presName="level3hierChild" presStyleCnt="0"/>
      <dgm:spPr/>
    </dgm:pt>
    <dgm:pt modelId="{306960A0-8E2B-4617-AE4A-0D83D1DB04E6}" type="pres">
      <dgm:prSet presAssocID="{90C7EBA1-D8F9-40D1-B3D3-AC0ED830EFE3}" presName="conn2-1" presStyleLbl="parChTrans1D3" presStyleIdx="1" presStyleCnt="3"/>
      <dgm:spPr/>
    </dgm:pt>
    <dgm:pt modelId="{9EDF3F8D-5DAA-424B-9AC8-F4D5BFB7A5E4}" type="pres">
      <dgm:prSet presAssocID="{90C7EBA1-D8F9-40D1-B3D3-AC0ED830EFE3}" presName="connTx" presStyleLbl="parChTrans1D3" presStyleIdx="1" presStyleCnt="3"/>
      <dgm:spPr/>
    </dgm:pt>
    <dgm:pt modelId="{481A52E2-FE6B-4F05-BC84-AE2AFAD5ABC1}" type="pres">
      <dgm:prSet presAssocID="{8A20889C-9447-4500-B50C-F93368D8869F}" presName="root2" presStyleCnt="0"/>
      <dgm:spPr/>
    </dgm:pt>
    <dgm:pt modelId="{BC092A9A-BE31-4A28-82DD-E16EE2054B73}" type="pres">
      <dgm:prSet presAssocID="{8A20889C-9447-4500-B50C-F93368D8869F}" presName="LevelTwoTextNode" presStyleLbl="node3" presStyleIdx="1" presStyleCnt="3">
        <dgm:presLayoutVars>
          <dgm:chPref val="3"/>
        </dgm:presLayoutVars>
      </dgm:prSet>
      <dgm:spPr/>
    </dgm:pt>
    <dgm:pt modelId="{F1B389BC-938A-4D83-8505-F1E09F675492}" type="pres">
      <dgm:prSet presAssocID="{8A20889C-9447-4500-B50C-F93368D8869F}" presName="level3hierChild" presStyleCnt="0"/>
      <dgm:spPr/>
    </dgm:pt>
    <dgm:pt modelId="{0AF05A80-88EB-472B-9E26-318A4E90FE33}" type="pres">
      <dgm:prSet presAssocID="{55E8F125-4891-4AE0-9852-933053B27DED}" presName="conn2-1" presStyleLbl="parChTrans1D2" presStyleIdx="2" presStyleCnt="3"/>
      <dgm:spPr/>
    </dgm:pt>
    <dgm:pt modelId="{4DE22B30-B0AD-4D22-AFB2-30772CCF6318}" type="pres">
      <dgm:prSet presAssocID="{55E8F125-4891-4AE0-9852-933053B27DED}" presName="connTx" presStyleLbl="parChTrans1D2" presStyleIdx="2" presStyleCnt="3"/>
      <dgm:spPr/>
    </dgm:pt>
    <dgm:pt modelId="{6B38AFB0-3E1C-4755-8910-59B451F59D49}" type="pres">
      <dgm:prSet presAssocID="{B886AC4D-B7CB-43AB-B8E5-4C5EF03E23DA}" presName="root2" presStyleCnt="0"/>
      <dgm:spPr/>
    </dgm:pt>
    <dgm:pt modelId="{5D2280C5-B65B-476F-8D67-D0A1E607C200}" type="pres">
      <dgm:prSet presAssocID="{B886AC4D-B7CB-43AB-B8E5-4C5EF03E23DA}" presName="LevelTwoTextNode" presStyleLbl="node2" presStyleIdx="2" presStyleCnt="3">
        <dgm:presLayoutVars>
          <dgm:chPref val="3"/>
        </dgm:presLayoutVars>
      </dgm:prSet>
      <dgm:spPr/>
    </dgm:pt>
    <dgm:pt modelId="{AB945C9C-0529-4BC3-BDEC-D20D51C363BA}" type="pres">
      <dgm:prSet presAssocID="{B886AC4D-B7CB-43AB-B8E5-4C5EF03E23DA}" presName="level3hierChild" presStyleCnt="0"/>
      <dgm:spPr/>
    </dgm:pt>
    <dgm:pt modelId="{215BA7F9-4A7D-41A6-8A47-546506BFDF48}" type="pres">
      <dgm:prSet presAssocID="{703AD0F0-E8E4-4271-A7B6-D63D241AC080}" presName="conn2-1" presStyleLbl="parChTrans1D3" presStyleIdx="2" presStyleCnt="3"/>
      <dgm:spPr/>
    </dgm:pt>
    <dgm:pt modelId="{62A14C63-0492-4FF5-9C51-D153A1D2632C}" type="pres">
      <dgm:prSet presAssocID="{703AD0F0-E8E4-4271-A7B6-D63D241AC080}" presName="connTx" presStyleLbl="parChTrans1D3" presStyleIdx="2" presStyleCnt="3"/>
      <dgm:spPr/>
    </dgm:pt>
    <dgm:pt modelId="{2E2DD7DE-FF6C-4652-988D-06AEC67A1F3B}" type="pres">
      <dgm:prSet presAssocID="{28A6D30D-113A-4EE5-852E-753A01357B75}" presName="root2" presStyleCnt="0"/>
      <dgm:spPr/>
    </dgm:pt>
    <dgm:pt modelId="{555F9231-2366-4671-90FF-5522E75228D3}" type="pres">
      <dgm:prSet presAssocID="{28A6D30D-113A-4EE5-852E-753A01357B75}" presName="LevelTwoTextNode" presStyleLbl="node3" presStyleIdx="2" presStyleCnt="3">
        <dgm:presLayoutVars>
          <dgm:chPref val="3"/>
        </dgm:presLayoutVars>
      </dgm:prSet>
      <dgm:spPr/>
    </dgm:pt>
    <dgm:pt modelId="{CB801D9E-15EE-448D-8C6E-EF4BAF887A39}" type="pres">
      <dgm:prSet presAssocID="{28A6D30D-113A-4EE5-852E-753A01357B75}" presName="level3hierChild" presStyleCnt="0"/>
      <dgm:spPr/>
    </dgm:pt>
  </dgm:ptLst>
  <dgm:cxnLst>
    <dgm:cxn modelId="{51D9CC16-AD6D-442F-AE18-2137F3CF1D79}" type="presOf" srcId="{55E8F125-4891-4AE0-9852-933053B27DED}" destId="{4DE22B30-B0AD-4D22-AFB2-30772CCF6318}" srcOrd="1" destOrd="0" presId="urn:microsoft.com/office/officeart/2005/8/layout/hierarchy2"/>
    <dgm:cxn modelId="{5C4CBE1A-C753-4FF8-A402-014E1A969B50}" srcId="{6903B9EC-32BD-42C6-9576-004F5B840276}" destId="{6960831F-ED73-4F0C-B578-104D9DA57688}" srcOrd="0" destOrd="0" parTransId="{1FFB549E-FCEB-48E7-BD6E-DD0DA92FF2B0}" sibTransId="{3F033EF5-F925-47E1-954F-4AB94551D607}"/>
    <dgm:cxn modelId="{3712F726-2D91-43F7-B20E-AE287EEEB41B}" srcId="{97CF4459-2A78-4AE6-936A-E5EA9700A4EF}" destId="{9E6795E0-0E7D-497E-A114-8C16A079FF20}" srcOrd="1" destOrd="0" parTransId="{722015A7-2224-4F01-A8DD-DE0BB901C425}" sibTransId="{1FF43B88-336E-45D8-8C60-90F16E59F9B4}"/>
    <dgm:cxn modelId="{FB27FD2C-8C35-4F89-8C68-138E3D0C9372}" type="presOf" srcId="{6903B9EC-32BD-42C6-9576-004F5B840276}" destId="{56E803D2-ACEE-49D7-B36F-282F5F1DA223}" srcOrd="0" destOrd="0" presId="urn:microsoft.com/office/officeart/2005/8/layout/hierarchy2"/>
    <dgm:cxn modelId="{2763D331-AC89-4EB8-8601-0AE2297D846C}" type="presOf" srcId="{28A6D30D-113A-4EE5-852E-753A01357B75}" destId="{555F9231-2366-4671-90FF-5522E75228D3}" srcOrd="0" destOrd="0" presId="urn:microsoft.com/office/officeart/2005/8/layout/hierarchy2"/>
    <dgm:cxn modelId="{3201B334-F901-4454-BF86-3E8FF08F34BA}" type="presOf" srcId="{9E6795E0-0E7D-497E-A114-8C16A079FF20}" destId="{E09F5CFA-FCE2-4373-9620-7AB205C86DB2}" srcOrd="0" destOrd="0" presId="urn:microsoft.com/office/officeart/2005/8/layout/hierarchy2"/>
    <dgm:cxn modelId="{E9CED25C-7556-4447-AE6C-AFDC8E0C1C2D}" type="presOf" srcId="{703AD0F0-E8E4-4271-A7B6-D63D241AC080}" destId="{62A14C63-0492-4FF5-9C51-D153A1D2632C}" srcOrd="1" destOrd="0" presId="urn:microsoft.com/office/officeart/2005/8/layout/hierarchy2"/>
    <dgm:cxn modelId="{A31D0C5F-E7C5-4FE9-B499-CF7C94C27F14}" srcId="{97CF4459-2A78-4AE6-936A-E5EA9700A4EF}" destId="{6903B9EC-32BD-42C6-9576-004F5B840276}" srcOrd="0" destOrd="0" parTransId="{4A15428A-E6C4-4E3E-B3F1-8CFBC9E9C41C}" sibTransId="{8593E4E3-F9A1-4AD5-A97E-627F8F9CDADA}"/>
    <dgm:cxn modelId="{9D4C1364-A9E0-410F-B554-5D0D7912784B}" type="presOf" srcId="{4A15428A-E6C4-4E3E-B3F1-8CFBC9E9C41C}" destId="{AAEDAEED-5CFB-47EF-AB5A-230AD00AF91E}" srcOrd="0" destOrd="0" presId="urn:microsoft.com/office/officeart/2005/8/layout/hierarchy2"/>
    <dgm:cxn modelId="{B822A646-F123-4910-8B88-B692749D063C}" type="presOf" srcId="{6960831F-ED73-4F0C-B578-104D9DA57688}" destId="{60E76538-48B0-4548-B60B-591AA46A23A7}" srcOrd="0" destOrd="0" presId="urn:microsoft.com/office/officeart/2005/8/layout/hierarchy2"/>
    <dgm:cxn modelId="{6CB73E68-F27D-420B-8E4F-6F005B0C4ACA}" srcId="{9E6795E0-0E7D-497E-A114-8C16A079FF20}" destId="{8A20889C-9447-4500-B50C-F93368D8869F}" srcOrd="0" destOrd="0" parTransId="{90C7EBA1-D8F9-40D1-B3D3-AC0ED830EFE3}" sibTransId="{F74E6007-DBA0-4FC7-AEA0-27BD010BBA1D}"/>
    <dgm:cxn modelId="{0330544C-3D3C-42E9-AA65-FF8BD28C7CD3}" srcId="{BB252899-210E-4C30-BF2C-E630D124BB56}" destId="{97CF4459-2A78-4AE6-936A-E5EA9700A4EF}" srcOrd="0" destOrd="0" parTransId="{886CF1C2-80EF-49AC-B38D-C9AAC6E114F1}" sibTransId="{659F4A40-E560-4510-B970-FF08A6EB9868}"/>
    <dgm:cxn modelId="{C186DB79-D51D-4795-97AF-3E832313ACF2}" srcId="{B886AC4D-B7CB-43AB-B8E5-4C5EF03E23DA}" destId="{28A6D30D-113A-4EE5-852E-753A01357B75}" srcOrd="0" destOrd="0" parTransId="{703AD0F0-E8E4-4271-A7B6-D63D241AC080}" sibTransId="{7CB6DF01-6C26-4E6C-97AA-652C4706F050}"/>
    <dgm:cxn modelId="{3C165F88-003B-4F5D-B0D9-5FAC2C896699}" type="presOf" srcId="{722015A7-2224-4F01-A8DD-DE0BB901C425}" destId="{2D3D5D84-2920-4434-B93E-2B2B05A0447D}" srcOrd="0" destOrd="0" presId="urn:microsoft.com/office/officeart/2005/8/layout/hierarchy2"/>
    <dgm:cxn modelId="{E7B2948B-E4A8-42C2-A437-07E81AE970FE}" type="presOf" srcId="{8A20889C-9447-4500-B50C-F93368D8869F}" destId="{BC092A9A-BE31-4A28-82DD-E16EE2054B73}" srcOrd="0" destOrd="0" presId="urn:microsoft.com/office/officeart/2005/8/layout/hierarchy2"/>
    <dgm:cxn modelId="{F531E5A4-79A3-4F8F-914F-EB9F5FD710E5}" type="presOf" srcId="{BB252899-210E-4C30-BF2C-E630D124BB56}" destId="{87F538D9-D4B1-49C5-AA48-D5AEAD79F2B8}" srcOrd="0" destOrd="0" presId="urn:microsoft.com/office/officeart/2005/8/layout/hierarchy2"/>
    <dgm:cxn modelId="{8675A3B1-0D4D-43E4-8657-0DC55EC3ABC1}" type="presOf" srcId="{90C7EBA1-D8F9-40D1-B3D3-AC0ED830EFE3}" destId="{306960A0-8E2B-4617-AE4A-0D83D1DB04E6}" srcOrd="0" destOrd="0" presId="urn:microsoft.com/office/officeart/2005/8/layout/hierarchy2"/>
    <dgm:cxn modelId="{3E929DB6-DA0E-439F-AC11-4AE085619ED8}" type="presOf" srcId="{97CF4459-2A78-4AE6-936A-E5EA9700A4EF}" destId="{B2AD5CBA-F683-42B1-BF3A-3A5A3D1A40A5}" srcOrd="0" destOrd="0" presId="urn:microsoft.com/office/officeart/2005/8/layout/hierarchy2"/>
    <dgm:cxn modelId="{F23271C2-DF3A-4B71-AD8F-378DEC5D1FC9}" type="presOf" srcId="{90C7EBA1-D8F9-40D1-B3D3-AC0ED830EFE3}" destId="{9EDF3F8D-5DAA-424B-9AC8-F4D5BFB7A5E4}" srcOrd="1" destOrd="0" presId="urn:microsoft.com/office/officeart/2005/8/layout/hierarchy2"/>
    <dgm:cxn modelId="{EC6F12C8-D48D-4837-BF4D-ABF293A8743E}" type="presOf" srcId="{1FFB549E-FCEB-48E7-BD6E-DD0DA92FF2B0}" destId="{CDDC495E-8B78-4397-908A-FB78A9B0AEC4}" srcOrd="0" destOrd="0" presId="urn:microsoft.com/office/officeart/2005/8/layout/hierarchy2"/>
    <dgm:cxn modelId="{BD59B8CE-B7D0-4FB2-B8CF-23F4D03599F2}" type="presOf" srcId="{703AD0F0-E8E4-4271-A7B6-D63D241AC080}" destId="{215BA7F9-4A7D-41A6-8A47-546506BFDF48}" srcOrd="0" destOrd="0" presId="urn:microsoft.com/office/officeart/2005/8/layout/hierarchy2"/>
    <dgm:cxn modelId="{788748D7-0D4F-44D0-8D8E-07AF25F4BE1E}" srcId="{97CF4459-2A78-4AE6-936A-E5EA9700A4EF}" destId="{B886AC4D-B7CB-43AB-B8E5-4C5EF03E23DA}" srcOrd="2" destOrd="0" parTransId="{55E8F125-4891-4AE0-9852-933053B27DED}" sibTransId="{FDA41ACF-CECA-42BE-B531-BB78422B81C7}"/>
    <dgm:cxn modelId="{D4B187DA-EC99-4C26-9A39-55AC7D83FF1E}" type="presOf" srcId="{55E8F125-4891-4AE0-9852-933053B27DED}" destId="{0AF05A80-88EB-472B-9E26-318A4E90FE33}" srcOrd="0" destOrd="0" presId="urn:microsoft.com/office/officeart/2005/8/layout/hierarchy2"/>
    <dgm:cxn modelId="{CC4BE0DB-1A7D-4A42-9011-9355F333CEA4}" type="presOf" srcId="{1FFB549E-FCEB-48E7-BD6E-DD0DA92FF2B0}" destId="{7B1DA1C9-C81D-4D81-B498-0893A540B2CD}" srcOrd="1" destOrd="0" presId="urn:microsoft.com/office/officeart/2005/8/layout/hierarchy2"/>
    <dgm:cxn modelId="{28EA59E0-A3B1-4295-ADF6-82839B22F8AC}" type="presOf" srcId="{B886AC4D-B7CB-43AB-B8E5-4C5EF03E23DA}" destId="{5D2280C5-B65B-476F-8D67-D0A1E607C200}" srcOrd="0" destOrd="0" presId="urn:microsoft.com/office/officeart/2005/8/layout/hierarchy2"/>
    <dgm:cxn modelId="{B855CFE4-4A6C-4CD2-BC57-C8E0E519F2F3}" type="presOf" srcId="{4A15428A-E6C4-4E3E-B3F1-8CFBC9E9C41C}" destId="{6581DBF8-D1DE-4525-9EB7-05A1AB0D9966}" srcOrd="1" destOrd="0" presId="urn:microsoft.com/office/officeart/2005/8/layout/hierarchy2"/>
    <dgm:cxn modelId="{60E45BF2-E842-4E3C-B02A-82CB40A4EF88}" type="presOf" srcId="{722015A7-2224-4F01-A8DD-DE0BB901C425}" destId="{A8209F35-B509-47A4-B847-4FAD4C257CF9}" srcOrd="1" destOrd="0" presId="urn:microsoft.com/office/officeart/2005/8/layout/hierarchy2"/>
    <dgm:cxn modelId="{CC21A6FC-DDD8-4DFC-AB7D-92CE9D8B01E2}" type="presParOf" srcId="{87F538D9-D4B1-49C5-AA48-D5AEAD79F2B8}" destId="{9881086B-E584-4F52-86E0-A29E81B5D1A7}" srcOrd="0" destOrd="0" presId="urn:microsoft.com/office/officeart/2005/8/layout/hierarchy2"/>
    <dgm:cxn modelId="{A45F8D74-B443-4215-ABB6-BF744D182E21}" type="presParOf" srcId="{9881086B-E584-4F52-86E0-A29E81B5D1A7}" destId="{B2AD5CBA-F683-42B1-BF3A-3A5A3D1A40A5}" srcOrd="0" destOrd="0" presId="urn:microsoft.com/office/officeart/2005/8/layout/hierarchy2"/>
    <dgm:cxn modelId="{DB874EB7-E26B-49F5-9868-AAEF2781BA31}" type="presParOf" srcId="{9881086B-E584-4F52-86E0-A29E81B5D1A7}" destId="{32EE1BBF-1869-4B08-BECD-8C3AEFC632ED}" srcOrd="1" destOrd="0" presId="urn:microsoft.com/office/officeart/2005/8/layout/hierarchy2"/>
    <dgm:cxn modelId="{DD4ABC56-DD62-4366-A170-C3579EB2E04F}" type="presParOf" srcId="{32EE1BBF-1869-4B08-BECD-8C3AEFC632ED}" destId="{AAEDAEED-5CFB-47EF-AB5A-230AD00AF91E}" srcOrd="0" destOrd="0" presId="urn:microsoft.com/office/officeart/2005/8/layout/hierarchy2"/>
    <dgm:cxn modelId="{4C661F59-A8A3-4EA3-8041-8FD3A39E3504}" type="presParOf" srcId="{AAEDAEED-5CFB-47EF-AB5A-230AD00AF91E}" destId="{6581DBF8-D1DE-4525-9EB7-05A1AB0D9966}" srcOrd="0" destOrd="0" presId="urn:microsoft.com/office/officeart/2005/8/layout/hierarchy2"/>
    <dgm:cxn modelId="{0607B440-29B2-43E1-BC2E-ABC4942B4AB2}" type="presParOf" srcId="{32EE1BBF-1869-4B08-BECD-8C3AEFC632ED}" destId="{889FA4EF-026B-4BEA-A149-2B77F393A6BF}" srcOrd="1" destOrd="0" presId="urn:microsoft.com/office/officeart/2005/8/layout/hierarchy2"/>
    <dgm:cxn modelId="{A64E5B05-1C8A-4A58-B6F7-D4775B6E5CC9}" type="presParOf" srcId="{889FA4EF-026B-4BEA-A149-2B77F393A6BF}" destId="{56E803D2-ACEE-49D7-B36F-282F5F1DA223}" srcOrd="0" destOrd="0" presId="urn:microsoft.com/office/officeart/2005/8/layout/hierarchy2"/>
    <dgm:cxn modelId="{719C2D71-F5EA-4456-A050-A3E4350A94BD}" type="presParOf" srcId="{889FA4EF-026B-4BEA-A149-2B77F393A6BF}" destId="{8F5218AE-04B8-4283-A47B-F937AB2F85EB}" srcOrd="1" destOrd="0" presId="urn:microsoft.com/office/officeart/2005/8/layout/hierarchy2"/>
    <dgm:cxn modelId="{34066420-2B75-4C04-B908-BBB210E6627D}" type="presParOf" srcId="{8F5218AE-04B8-4283-A47B-F937AB2F85EB}" destId="{CDDC495E-8B78-4397-908A-FB78A9B0AEC4}" srcOrd="0" destOrd="0" presId="urn:microsoft.com/office/officeart/2005/8/layout/hierarchy2"/>
    <dgm:cxn modelId="{F20C9B63-146F-402C-BA7D-BCFD78B76676}" type="presParOf" srcId="{CDDC495E-8B78-4397-908A-FB78A9B0AEC4}" destId="{7B1DA1C9-C81D-4D81-B498-0893A540B2CD}" srcOrd="0" destOrd="0" presId="urn:microsoft.com/office/officeart/2005/8/layout/hierarchy2"/>
    <dgm:cxn modelId="{73C5273C-4036-4917-822C-F079F1B9FD70}" type="presParOf" srcId="{8F5218AE-04B8-4283-A47B-F937AB2F85EB}" destId="{8FA6F947-7C86-4251-9D93-40F5A5ABFF44}" srcOrd="1" destOrd="0" presId="urn:microsoft.com/office/officeart/2005/8/layout/hierarchy2"/>
    <dgm:cxn modelId="{EFB52B6C-7D7C-4366-98A6-9DA6F856296D}" type="presParOf" srcId="{8FA6F947-7C86-4251-9D93-40F5A5ABFF44}" destId="{60E76538-48B0-4548-B60B-591AA46A23A7}" srcOrd="0" destOrd="0" presId="urn:microsoft.com/office/officeart/2005/8/layout/hierarchy2"/>
    <dgm:cxn modelId="{73AFD15E-1982-44C8-A0EA-9CAC4F1B54AA}" type="presParOf" srcId="{8FA6F947-7C86-4251-9D93-40F5A5ABFF44}" destId="{5C797226-D73C-4A73-ABAA-BB51925A8D5F}" srcOrd="1" destOrd="0" presId="urn:microsoft.com/office/officeart/2005/8/layout/hierarchy2"/>
    <dgm:cxn modelId="{98736E5A-A97C-461A-9D83-6C53C8C19DAA}" type="presParOf" srcId="{32EE1BBF-1869-4B08-BECD-8C3AEFC632ED}" destId="{2D3D5D84-2920-4434-B93E-2B2B05A0447D}" srcOrd="2" destOrd="0" presId="urn:microsoft.com/office/officeart/2005/8/layout/hierarchy2"/>
    <dgm:cxn modelId="{5773ADBD-4565-4582-A7A6-FB90A3A82AE7}" type="presParOf" srcId="{2D3D5D84-2920-4434-B93E-2B2B05A0447D}" destId="{A8209F35-B509-47A4-B847-4FAD4C257CF9}" srcOrd="0" destOrd="0" presId="urn:microsoft.com/office/officeart/2005/8/layout/hierarchy2"/>
    <dgm:cxn modelId="{80F94651-EA51-4A71-8CF6-E01FD5EE97B6}" type="presParOf" srcId="{32EE1BBF-1869-4B08-BECD-8C3AEFC632ED}" destId="{C15D406F-8ECF-43C8-8774-9EA0E47B266D}" srcOrd="3" destOrd="0" presId="urn:microsoft.com/office/officeart/2005/8/layout/hierarchy2"/>
    <dgm:cxn modelId="{FA459DE9-BF92-400D-AB7C-7A6D98A79ABB}" type="presParOf" srcId="{C15D406F-8ECF-43C8-8774-9EA0E47B266D}" destId="{E09F5CFA-FCE2-4373-9620-7AB205C86DB2}" srcOrd="0" destOrd="0" presId="urn:microsoft.com/office/officeart/2005/8/layout/hierarchy2"/>
    <dgm:cxn modelId="{F47F94BB-D3E9-4A78-9864-C1D443A88BA5}" type="presParOf" srcId="{C15D406F-8ECF-43C8-8774-9EA0E47B266D}" destId="{796B4443-4DBB-4A3E-B47D-24358A4239C7}" srcOrd="1" destOrd="0" presId="urn:microsoft.com/office/officeart/2005/8/layout/hierarchy2"/>
    <dgm:cxn modelId="{32D82085-F454-49EE-815F-80CD89222322}" type="presParOf" srcId="{796B4443-4DBB-4A3E-B47D-24358A4239C7}" destId="{306960A0-8E2B-4617-AE4A-0D83D1DB04E6}" srcOrd="0" destOrd="0" presId="urn:microsoft.com/office/officeart/2005/8/layout/hierarchy2"/>
    <dgm:cxn modelId="{E966C7FE-C5CE-4692-85BD-00CC528B037C}" type="presParOf" srcId="{306960A0-8E2B-4617-AE4A-0D83D1DB04E6}" destId="{9EDF3F8D-5DAA-424B-9AC8-F4D5BFB7A5E4}" srcOrd="0" destOrd="0" presId="urn:microsoft.com/office/officeart/2005/8/layout/hierarchy2"/>
    <dgm:cxn modelId="{994399A8-C808-45B2-AE7A-79148B00DF1C}" type="presParOf" srcId="{796B4443-4DBB-4A3E-B47D-24358A4239C7}" destId="{481A52E2-FE6B-4F05-BC84-AE2AFAD5ABC1}" srcOrd="1" destOrd="0" presId="urn:microsoft.com/office/officeart/2005/8/layout/hierarchy2"/>
    <dgm:cxn modelId="{154E482C-6938-461D-BE95-98CCE0766AF7}" type="presParOf" srcId="{481A52E2-FE6B-4F05-BC84-AE2AFAD5ABC1}" destId="{BC092A9A-BE31-4A28-82DD-E16EE2054B73}" srcOrd="0" destOrd="0" presId="urn:microsoft.com/office/officeart/2005/8/layout/hierarchy2"/>
    <dgm:cxn modelId="{85368AC3-8F4A-4348-918C-F762AB8D3C84}" type="presParOf" srcId="{481A52E2-FE6B-4F05-BC84-AE2AFAD5ABC1}" destId="{F1B389BC-938A-4D83-8505-F1E09F675492}" srcOrd="1" destOrd="0" presId="urn:microsoft.com/office/officeart/2005/8/layout/hierarchy2"/>
    <dgm:cxn modelId="{72889FEA-A8A2-4097-8C2D-C2A7F3FC1163}" type="presParOf" srcId="{32EE1BBF-1869-4B08-BECD-8C3AEFC632ED}" destId="{0AF05A80-88EB-472B-9E26-318A4E90FE33}" srcOrd="4" destOrd="0" presId="urn:microsoft.com/office/officeart/2005/8/layout/hierarchy2"/>
    <dgm:cxn modelId="{FFC66D44-2586-4D43-ACB7-BE55E558EE04}" type="presParOf" srcId="{0AF05A80-88EB-472B-9E26-318A4E90FE33}" destId="{4DE22B30-B0AD-4D22-AFB2-30772CCF6318}" srcOrd="0" destOrd="0" presId="urn:microsoft.com/office/officeart/2005/8/layout/hierarchy2"/>
    <dgm:cxn modelId="{6221D477-0165-4460-876C-56B19AAF273E}" type="presParOf" srcId="{32EE1BBF-1869-4B08-BECD-8C3AEFC632ED}" destId="{6B38AFB0-3E1C-4755-8910-59B451F59D49}" srcOrd="5" destOrd="0" presId="urn:microsoft.com/office/officeart/2005/8/layout/hierarchy2"/>
    <dgm:cxn modelId="{16935AC8-C7F5-46EE-B22E-4E72B681BB04}" type="presParOf" srcId="{6B38AFB0-3E1C-4755-8910-59B451F59D49}" destId="{5D2280C5-B65B-476F-8D67-D0A1E607C200}" srcOrd="0" destOrd="0" presId="urn:microsoft.com/office/officeart/2005/8/layout/hierarchy2"/>
    <dgm:cxn modelId="{39696DA7-7235-43C9-95CB-E0FD8F9B33AE}" type="presParOf" srcId="{6B38AFB0-3E1C-4755-8910-59B451F59D49}" destId="{AB945C9C-0529-4BC3-BDEC-D20D51C363BA}" srcOrd="1" destOrd="0" presId="urn:microsoft.com/office/officeart/2005/8/layout/hierarchy2"/>
    <dgm:cxn modelId="{C2F28793-8F71-4F95-8E3F-F72BC6D05257}" type="presParOf" srcId="{AB945C9C-0529-4BC3-BDEC-D20D51C363BA}" destId="{215BA7F9-4A7D-41A6-8A47-546506BFDF48}" srcOrd="0" destOrd="0" presId="urn:microsoft.com/office/officeart/2005/8/layout/hierarchy2"/>
    <dgm:cxn modelId="{1D2EACFE-91FC-4981-9A30-2B4C960F642D}" type="presParOf" srcId="{215BA7F9-4A7D-41A6-8A47-546506BFDF48}" destId="{62A14C63-0492-4FF5-9C51-D153A1D2632C}" srcOrd="0" destOrd="0" presId="urn:microsoft.com/office/officeart/2005/8/layout/hierarchy2"/>
    <dgm:cxn modelId="{66987054-56A2-4599-A3BD-DD4D8241A359}" type="presParOf" srcId="{AB945C9C-0529-4BC3-BDEC-D20D51C363BA}" destId="{2E2DD7DE-FF6C-4652-988D-06AEC67A1F3B}" srcOrd="1" destOrd="0" presId="urn:microsoft.com/office/officeart/2005/8/layout/hierarchy2"/>
    <dgm:cxn modelId="{B4E6D6D5-3FA7-43EA-AE78-BE24B1C9490A}" type="presParOf" srcId="{2E2DD7DE-FF6C-4652-988D-06AEC67A1F3B}" destId="{555F9231-2366-4671-90FF-5522E75228D3}" srcOrd="0" destOrd="0" presId="urn:microsoft.com/office/officeart/2005/8/layout/hierarchy2"/>
    <dgm:cxn modelId="{ABC19412-4B01-4E21-9FBE-69E9F4EBAC94}" type="presParOf" srcId="{2E2DD7DE-FF6C-4652-988D-06AEC67A1F3B}" destId="{CB801D9E-15EE-448D-8C6E-EF4BAF887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C2AE39-05FE-44AF-BC86-13BD563F085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01E39CDC-645C-4E20-973B-A8484239FC4B}">
      <dgm:prSet phldrT="[Text]" custT="1"/>
      <dgm:spPr/>
      <dgm:t>
        <a:bodyPr/>
        <a:lstStyle/>
        <a:p>
          <a:r>
            <a:rPr lang="en-US" sz="1600" dirty="0"/>
            <a:t>observations</a:t>
          </a:r>
        </a:p>
      </dgm:t>
    </dgm:pt>
    <dgm:pt modelId="{CE593918-2B11-45BC-9FE2-0A3D35CBCA10}" type="parTrans" cxnId="{01516014-239E-4C51-BB64-B7763587B07E}">
      <dgm:prSet/>
      <dgm:spPr/>
      <dgm:t>
        <a:bodyPr/>
        <a:lstStyle/>
        <a:p>
          <a:endParaRPr lang="en-US"/>
        </a:p>
      </dgm:t>
    </dgm:pt>
    <dgm:pt modelId="{78AA26CC-7981-45E4-A7A2-6438DC875730}" type="sibTrans" cxnId="{01516014-239E-4C51-BB64-B7763587B07E}">
      <dgm:prSet/>
      <dgm:spPr/>
      <dgm:t>
        <a:bodyPr/>
        <a:lstStyle/>
        <a:p>
          <a:endParaRPr lang="en-US"/>
        </a:p>
      </dgm:t>
    </dgm:pt>
    <dgm:pt modelId="{4B97745D-D027-48B3-9331-F0F72D8F54DE}">
      <dgm:prSet phldrT="[Text]" custT="1"/>
      <dgm:spPr/>
      <dgm:t>
        <a:bodyPr/>
        <a:lstStyle/>
        <a:p>
          <a:r>
            <a:rPr lang="en-US" sz="1600" dirty="0"/>
            <a:t>Covid test</a:t>
          </a:r>
        </a:p>
      </dgm:t>
    </dgm:pt>
    <dgm:pt modelId="{897960DB-49CB-4C72-8067-6C89A9020FC2}" type="parTrans" cxnId="{51F399D7-2094-46F4-9D10-233B513313C4}">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F909D555-F192-49D1-A4E1-620A39ACD070}" type="sibTrans" cxnId="{51F399D7-2094-46F4-9D10-233B513313C4}">
      <dgm:prSet/>
      <dgm:spPr/>
      <dgm:t>
        <a:bodyPr/>
        <a:lstStyle/>
        <a:p>
          <a:endParaRPr lang="en-US"/>
        </a:p>
      </dgm:t>
    </dgm:pt>
    <dgm:pt modelId="{FBAF297F-5B08-4A7F-AC17-644CFEA8A162}">
      <dgm:prSet phldrT="[Text]" custT="1"/>
      <dgm:spPr/>
      <dgm:t>
        <a:bodyPr/>
        <a:lstStyle/>
        <a:p>
          <a:r>
            <a:rPr lang="en-US" sz="1400" dirty="0"/>
            <a:t>Identify Covid patients</a:t>
          </a:r>
        </a:p>
      </dgm:t>
    </dgm:pt>
    <dgm:pt modelId="{1BCFD34F-5055-4EF9-A475-52E45BED4848}" type="parTrans" cxnId="{E2F32438-FD43-4E38-9ED5-1BDAF8CCCC54}">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237E28AD-B89A-43A6-AB58-F2D289F631C5}" type="sibTrans" cxnId="{E2F32438-FD43-4E38-9ED5-1BDAF8CCCC54}">
      <dgm:prSet/>
      <dgm:spPr/>
      <dgm:t>
        <a:bodyPr/>
        <a:lstStyle/>
        <a:p>
          <a:endParaRPr lang="en-US"/>
        </a:p>
      </dgm:t>
    </dgm:pt>
    <dgm:pt modelId="{E958D3C1-1890-4100-AAED-4D9F82919169}">
      <dgm:prSet phldrT="[Text]" custT="1"/>
      <dgm:spPr/>
      <dgm:t>
        <a:bodyPr/>
        <a:lstStyle/>
        <a:p>
          <a:r>
            <a:rPr lang="en-US" sz="1400" dirty="0"/>
            <a:t>Compute age at the time of diagnosis</a:t>
          </a:r>
        </a:p>
      </dgm:t>
    </dgm:pt>
    <dgm:pt modelId="{4D22A0F5-7CD2-404E-ACFE-0E7651CCC080}" type="parTrans" cxnId="{F6386A20-34A5-42D3-9F57-F46BA0C5971B}">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00F8DD14-691E-4160-A2F5-D0896F7727FB}" type="sibTrans" cxnId="{F6386A20-34A5-42D3-9F57-F46BA0C5971B}">
      <dgm:prSet/>
      <dgm:spPr/>
      <dgm:t>
        <a:bodyPr/>
        <a:lstStyle/>
        <a:p>
          <a:endParaRPr lang="en-US"/>
        </a:p>
      </dgm:t>
    </dgm:pt>
    <dgm:pt modelId="{99546DB1-0139-47D3-986F-CE1D8652987C}">
      <dgm:prSet phldrT="[Text]" custT="1"/>
      <dgm:spPr/>
      <dgm:t>
        <a:bodyPr/>
        <a:lstStyle/>
        <a:p>
          <a:r>
            <a:rPr lang="en-US" sz="1600" dirty="0"/>
            <a:t>Cause/date of death</a:t>
          </a:r>
        </a:p>
      </dgm:t>
    </dgm:pt>
    <dgm:pt modelId="{5CE5C358-94F4-4E59-ADC5-FCC373B4ABB7}" type="parTrans" cxnId="{05468586-03C0-43A0-A2DD-6F3B581055EF}">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8D8EBB82-347A-45CC-BDA0-5C817B5FA5F1}" type="sibTrans" cxnId="{05468586-03C0-43A0-A2DD-6F3B581055EF}">
      <dgm:prSet/>
      <dgm:spPr/>
      <dgm:t>
        <a:bodyPr/>
        <a:lstStyle/>
        <a:p>
          <a:endParaRPr lang="en-US"/>
        </a:p>
      </dgm:t>
    </dgm:pt>
    <dgm:pt modelId="{67563FEE-8202-41EA-9E60-FE742A6F51B6}">
      <dgm:prSet phldrT="[Text]" custT="1"/>
      <dgm:spPr/>
      <dgm:t>
        <a:bodyPr/>
        <a:lstStyle/>
        <a:p>
          <a:r>
            <a:rPr lang="en-US" sz="1400" i="0" dirty="0"/>
            <a:t>-Identify patients who died from Covid </a:t>
          </a:r>
        </a:p>
      </dgm:t>
    </dgm:pt>
    <dgm:pt modelId="{0DAF255E-D780-475D-B0A4-EB9ACFCA89BB}" type="parTrans" cxnId="{05C0FC09-745B-4C8A-AFA7-436B8CC346D3}">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D01F4750-151F-40AF-B283-94B0FC7F5400}" type="sibTrans" cxnId="{05C0FC09-745B-4C8A-AFA7-436B8CC346D3}">
      <dgm:prSet/>
      <dgm:spPr/>
      <dgm:t>
        <a:bodyPr/>
        <a:lstStyle/>
        <a:p>
          <a:endParaRPr lang="en-US"/>
        </a:p>
      </dgm:t>
    </dgm:pt>
    <dgm:pt modelId="{13FD4494-D51D-452C-83AE-46D80AC2D805}">
      <dgm:prSet custT="1"/>
      <dgm:spPr/>
      <dgm:t>
        <a:bodyPr/>
        <a:lstStyle/>
        <a:p>
          <a:r>
            <a:rPr lang="en-US" sz="1600" dirty="0"/>
            <a:t>Smoking Status</a:t>
          </a:r>
        </a:p>
      </dgm:t>
    </dgm:pt>
    <dgm:pt modelId="{121F92D6-0229-4076-9809-DE9F90DC4CD0}" type="parTrans" cxnId="{4F22A58C-BBEC-44C4-8163-BBF202E79A9F}">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1B68D2DE-5706-4BA1-98B5-E89BD1EA44CF}" type="sibTrans" cxnId="{4F22A58C-BBEC-44C4-8163-BBF202E79A9F}">
      <dgm:prSet/>
      <dgm:spPr/>
      <dgm:t>
        <a:bodyPr/>
        <a:lstStyle/>
        <a:p>
          <a:endParaRPr lang="en-US"/>
        </a:p>
      </dgm:t>
    </dgm:pt>
    <dgm:pt modelId="{47634CF7-AD31-4A3A-BE46-9F36081A511A}">
      <dgm:prSet custT="1"/>
      <dgm:spPr/>
      <dgm:t>
        <a:bodyPr/>
        <a:lstStyle/>
        <a:p>
          <a:r>
            <a:rPr lang="en-US" sz="1400" dirty="0"/>
            <a:t>Extract the value for each patient</a:t>
          </a:r>
        </a:p>
      </dgm:t>
    </dgm:pt>
    <dgm:pt modelId="{5B27D4A7-4406-44B3-A0C2-9F149D9779F5}" type="parTrans" cxnId="{3C854F38-346B-41E2-9EAD-05BF8B4EED09}">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F158C6AA-25AE-44A8-B913-8CDAFBC2ADA1}" type="sibTrans" cxnId="{3C854F38-346B-41E2-9EAD-05BF8B4EED09}">
      <dgm:prSet/>
      <dgm:spPr/>
      <dgm:t>
        <a:bodyPr/>
        <a:lstStyle/>
        <a:p>
          <a:endParaRPr lang="en-US"/>
        </a:p>
      </dgm:t>
    </dgm:pt>
    <dgm:pt modelId="{201FB304-00E1-4A19-B4B2-A46DD2525076}">
      <dgm:prSet custT="1"/>
      <dgm:spPr/>
      <dgm:t>
        <a:bodyPr/>
        <a:lstStyle/>
        <a:p>
          <a:r>
            <a:rPr lang="en-US" sz="1400" dirty="0"/>
            <a:t>Drop non-Covid patients in all 4 data frames</a:t>
          </a:r>
        </a:p>
      </dgm:t>
    </dgm:pt>
    <dgm:pt modelId="{D58698B8-E2F4-4795-905C-E5B72E1C201F}" type="parTrans" cxnId="{0C091337-F891-4929-A623-EABF3AAAE9D8}">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DF221484-69FB-4E8E-9ECD-92BA6E0A92B6}" type="sibTrans" cxnId="{0C091337-F891-4929-A623-EABF3AAAE9D8}">
      <dgm:prSet/>
      <dgm:spPr/>
      <dgm:t>
        <a:bodyPr/>
        <a:lstStyle/>
        <a:p>
          <a:endParaRPr lang="en-US"/>
        </a:p>
      </dgm:t>
    </dgm:pt>
    <dgm:pt modelId="{873FC3BC-A837-40E8-A772-27F1C30E7F72}">
      <dgm:prSet custT="1"/>
      <dgm:spPr/>
      <dgm:t>
        <a:bodyPr/>
        <a:lstStyle/>
        <a:p>
          <a:r>
            <a:rPr lang="en-US" sz="1400" dirty="0"/>
            <a:t>Add to patients data frame</a:t>
          </a:r>
        </a:p>
      </dgm:t>
    </dgm:pt>
    <dgm:pt modelId="{FAD5CCA2-AC18-4197-8A9C-53576A423F24}" type="parTrans" cxnId="{334A220E-C4E9-4CA7-913D-E49C401EE0CE}">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B1C52E35-F96B-41C0-A6B9-1C14EDA2DA52}" type="sibTrans" cxnId="{334A220E-C4E9-4CA7-913D-E49C401EE0CE}">
      <dgm:prSet/>
      <dgm:spPr/>
      <dgm:t>
        <a:bodyPr/>
        <a:lstStyle/>
        <a:p>
          <a:endParaRPr lang="en-US"/>
        </a:p>
      </dgm:t>
    </dgm:pt>
    <dgm:pt modelId="{BDE76BA4-332C-47FF-8DC1-B0ADB908DA06}">
      <dgm:prSet custT="1"/>
      <dgm:spPr/>
      <dgm:t>
        <a:bodyPr/>
        <a:lstStyle/>
        <a:p>
          <a:r>
            <a:rPr lang="en-US" sz="1400" dirty="0"/>
            <a:t>Create target variable Mortality in patients data frame</a:t>
          </a:r>
        </a:p>
      </dgm:t>
    </dgm:pt>
    <dgm:pt modelId="{45847CA5-1F1F-452F-8171-C2B918E16A43}" type="parTrans" cxnId="{3A68D016-4B0E-4C2F-883C-E21116609D9F}">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664F207A-20D7-4537-9AF6-C799FE73CE61}" type="sibTrans" cxnId="{3A68D016-4B0E-4C2F-883C-E21116609D9F}">
      <dgm:prSet/>
      <dgm:spPr/>
      <dgm:t>
        <a:bodyPr/>
        <a:lstStyle/>
        <a:p>
          <a:endParaRPr lang="en-US"/>
        </a:p>
      </dgm:t>
    </dgm:pt>
    <dgm:pt modelId="{189661F1-5FC9-4272-A77D-6D3FFB415BEB}">
      <dgm:prSet custT="1"/>
      <dgm:spPr/>
      <dgm:t>
        <a:bodyPr/>
        <a:lstStyle/>
        <a:p>
          <a:r>
            <a:rPr lang="en-US" sz="1400" dirty="0"/>
            <a:t>Add to the conditions data frame</a:t>
          </a:r>
        </a:p>
      </dgm:t>
    </dgm:pt>
    <dgm:pt modelId="{C3621300-5403-4E41-806B-DDE33D03B757}" type="parTrans" cxnId="{0F0CB763-1042-42AD-A83C-5AA6C2C84391}">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BAE504E8-D779-4D1A-8E9C-AE24F4B866AC}" type="sibTrans" cxnId="{0F0CB763-1042-42AD-A83C-5AA6C2C84391}">
      <dgm:prSet/>
      <dgm:spPr/>
      <dgm:t>
        <a:bodyPr/>
        <a:lstStyle/>
        <a:p>
          <a:endParaRPr lang="en-US"/>
        </a:p>
      </dgm:t>
    </dgm:pt>
    <dgm:pt modelId="{78EE5D69-F430-4FCB-BC4D-0A9B0B6FED3B}" type="pres">
      <dgm:prSet presAssocID="{96C2AE39-05FE-44AF-BC86-13BD563F0857}" presName="diagram" presStyleCnt="0">
        <dgm:presLayoutVars>
          <dgm:chPref val="1"/>
          <dgm:dir/>
          <dgm:animOne val="branch"/>
          <dgm:animLvl val="lvl"/>
          <dgm:resizeHandles val="exact"/>
        </dgm:presLayoutVars>
      </dgm:prSet>
      <dgm:spPr/>
    </dgm:pt>
    <dgm:pt modelId="{4112DD3B-D506-4F7C-9F28-969AB2782FF4}" type="pres">
      <dgm:prSet presAssocID="{01E39CDC-645C-4E20-973B-A8484239FC4B}" presName="root1" presStyleCnt="0"/>
      <dgm:spPr/>
    </dgm:pt>
    <dgm:pt modelId="{9349C872-7365-419B-B1D2-7B80C6536801}" type="pres">
      <dgm:prSet presAssocID="{01E39CDC-645C-4E20-973B-A8484239FC4B}" presName="LevelOneTextNode" presStyleLbl="node0" presStyleIdx="0" presStyleCnt="1" custScaleX="83995" custScaleY="78419" custLinFactNeighborX="-144" custLinFactNeighborY="18582">
        <dgm:presLayoutVars>
          <dgm:chPref val="3"/>
        </dgm:presLayoutVars>
      </dgm:prSet>
      <dgm:spPr/>
    </dgm:pt>
    <dgm:pt modelId="{688EB646-3C5B-49B5-8220-46A171AB1243}" type="pres">
      <dgm:prSet presAssocID="{01E39CDC-645C-4E20-973B-A8484239FC4B}" presName="level2hierChild" presStyleCnt="0"/>
      <dgm:spPr/>
    </dgm:pt>
    <dgm:pt modelId="{91E4AB8E-9C0F-48C5-B5B5-770C8F94A6A5}" type="pres">
      <dgm:prSet presAssocID="{897960DB-49CB-4C72-8067-6C89A9020FC2}" presName="conn2-1" presStyleLbl="parChTrans1D2" presStyleIdx="0" presStyleCnt="3"/>
      <dgm:spPr/>
    </dgm:pt>
    <dgm:pt modelId="{C8864179-2955-4751-9DA5-258ED8CC1CAA}" type="pres">
      <dgm:prSet presAssocID="{897960DB-49CB-4C72-8067-6C89A9020FC2}" presName="connTx" presStyleLbl="parChTrans1D2" presStyleIdx="0" presStyleCnt="3"/>
      <dgm:spPr/>
    </dgm:pt>
    <dgm:pt modelId="{D97492D8-E121-435E-B76B-7954B1C7F1C7}" type="pres">
      <dgm:prSet presAssocID="{4B97745D-D027-48B3-9331-F0F72D8F54DE}" presName="root2" presStyleCnt="0"/>
      <dgm:spPr/>
    </dgm:pt>
    <dgm:pt modelId="{CB218E5D-0B82-4B3C-B127-DB263479B397}" type="pres">
      <dgm:prSet presAssocID="{4B97745D-D027-48B3-9331-F0F72D8F54DE}" presName="LevelTwoTextNode" presStyleLbl="node2" presStyleIdx="0" presStyleCnt="3" custLinFactNeighborX="-560" custLinFactNeighborY="-8963">
        <dgm:presLayoutVars>
          <dgm:chPref val="3"/>
        </dgm:presLayoutVars>
      </dgm:prSet>
      <dgm:spPr/>
    </dgm:pt>
    <dgm:pt modelId="{ECA10B24-8DB2-4C71-807A-37078B3B42D0}" type="pres">
      <dgm:prSet presAssocID="{4B97745D-D027-48B3-9331-F0F72D8F54DE}" presName="level3hierChild" presStyleCnt="0"/>
      <dgm:spPr/>
    </dgm:pt>
    <dgm:pt modelId="{0ED3B3F9-ACB1-4813-B78E-867220E82F00}" type="pres">
      <dgm:prSet presAssocID="{1BCFD34F-5055-4EF9-A475-52E45BED4848}" presName="conn2-1" presStyleLbl="parChTrans1D3" presStyleIdx="0" presStyleCnt="4"/>
      <dgm:spPr/>
    </dgm:pt>
    <dgm:pt modelId="{48B72E2A-8B1D-4121-BDC9-0EF2B684BFFB}" type="pres">
      <dgm:prSet presAssocID="{1BCFD34F-5055-4EF9-A475-52E45BED4848}" presName="connTx" presStyleLbl="parChTrans1D3" presStyleIdx="0" presStyleCnt="4"/>
      <dgm:spPr/>
    </dgm:pt>
    <dgm:pt modelId="{48129640-8487-41A1-A381-69F326E9A155}" type="pres">
      <dgm:prSet presAssocID="{FBAF297F-5B08-4A7F-AC17-644CFEA8A162}" presName="root2" presStyleCnt="0"/>
      <dgm:spPr/>
    </dgm:pt>
    <dgm:pt modelId="{A5582193-D464-4FB4-B492-B6D06F574EA0}" type="pres">
      <dgm:prSet presAssocID="{FBAF297F-5B08-4A7F-AC17-644CFEA8A162}" presName="LevelTwoTextNode" presStyleLbl="node3" presStyleIdx="0" presStyleCnt="4">
        <dgm:presLayoutVars>
          <dgm:chPref val="3"/>
        </dgm:presLayoutVars>
      </dgm:prSet>
      <dgm:spPr/>
    </dgm:pt>
    <dgm:pt modelId="{DEDD920A-4ED9-4B37-B438-BA740454E21E}" type="pres">
      <dgm:prSet presAssocID="{FBAF297F-5B08-4A7F-AC17-644CFEA8A162}" presName="level3hierChild" presStyleCnt="0"/>
      <dgm:spPr/>
    </dgm:pt>
    <dgm:pt modelId="{731CAB9E-05C8-4CC7-98DA-255AED9E7CE8}" type="pres">
      <dgm:prSet presAssocID="{D58698B8-E2F4-4795-905C-E5B72E1C201F}" presName="conn2-1" presStyleLbl="parChTrans1D4" presStyleIdx="0" presStyleCnt="4"/>
      <dgm:spPr/>
    </dgm:pt>
    <dgm:pt modelId="{BDE698ED-4D4F-4C29-A125-C487879FD446}" type="pres">
      <dgm:prSet presAssocID="{D58698B8-E2F4-4795-905C-E5B72E1C201F}" presName="connTx" presStyleLbl="parChTrans1D4" presStyleIdx="0" presStyleCnt="4"/>
      <dgm:spPr/>
    </dgm:pt>
    <dgm:pt modelId="{8093A7D7-AE79-4356-9884-475419AB73D2}" type="pres">
      <dgm:prSet presAssocID="{201FB304-00E1-4A19-B4B2-A46DD2525076}" presName="root2" presStyleCnt="0"/>
      <dgm:spPr/>
    </dgm:pt>
    <dgm:pt modelId="{8614CADF-9F6B-4AD3-AFC5-E2AA962A00B7}" type="pres">
      <dgm:prSet presAssocID="{201FB304-00E1-4A19-B4B2-A46DD2525076}" presName="LevelTwoTextNode" presStyleLbl="node4" presStyleIdx="0" presStyleCnt="4">
        <dgm:presLayoutVars>
          <dgm:chPref val="3"/>
        </dgm:presLayoutVars>
      </dgm:prSet>
      <dgm:spPr/>
    </dgm:pt>
    <dgm:pt modelId="{BD3AAEB5-B1A0-43D5-A6C6-D4CFF125BD31}" type="pres">
      <dgm:prSet presAssocID="{201FB304-00E1-4A19-B4B2-A46DD2525076}" presName="level3hierChild" presStyleCnt="0"/>
      <dgm:spPr/>
    </dgm:pt>
    <dgm:pt modelId="{D5230FEB-24DE-4754-9A73-C171B7626EA2}" type="pres">
      <dgm:prSet presAssocID="{4D22A0F5-7CD2-404E-ACFE-0E7651CCC080}" presName="conn2-1" presStyleLbl="parChTrans1D3" presStyleIdx="1" presStyleCnt="4"/>
      <dgm:spPr/>
    </dgm:pt>
    <dgm:pt modelId="{88131BA2-7562-4E21-BE11-40AAF9317206}" type="pres">
      <dgm:prSet presAssocID="{4D22A0F5-7CD2-404E-ACFE-0E7651CCC080}" presName="connTx" presStyleLbl="parChTrans1D3" presStyleIdx="1" presStyleCnt="4"/>
      <dgm:spPr/>
    </dgm:pt>
    <dgm:pt modelId="{5BD5259E-7A10-42A0-8802-8DAEA826421A}" type="pres">
      <dgm:prSet presAssocID="{E958D3C1-1890-4100-AAED-4D9F82919169}" presName="root2" presStyleCnt="0"/>
      <dgm:spPr/>
    </dgm:pt>
    <dgm:pt modelId="{873DE9AB-F9AF-4B9F-AEC4-87024E20BDC2}" type="pres">
      <dgm:prSet presAssocID="{E958D3C1-1890-4100-AAED-4D9F82919169}" presName="LevelTwoTextNode" presStyleLbl="node3" presStyleIdx="1" presStyleCnt="4">
        <dgm:presLayoutVars>
          <dgm:chPref val="3"/>
        </dgm:presLayoutVars>
      </dgm:prSet>
      <dgm:spPr/>
    </dgm:pt>
    <dgm:pt modelId="{94F58549-8F1E-490D-8F5B-79355D90F5A3}" type="pres">
      <dgm:prSet presAssocID="{E958D3C1-1890-4100-AAED-4D9F82919169}" presName="level3hierChild" presStyleCnt="0"/>
      <dgm:spPr/>
    </dgm:pt>
    <dgm:pt modelId="{F35D3AE5-D7D7-4424-B310-4100E24DB266}" type="pres">
      <dgm:prSet presAssocID="{FAD5CCA2-AC18-4197-8A9C-53576A423F24}" presName="conn2-1" presStyleLbl="parChTrans1D4" presStyleIdx="1" presStyleCnt="4"/>
      <dgm:spPr/>
    </dgm:pt>
    <dgm:pt modelId="{83A4345C-FE39-4FD0-9C6B-CD8AEFFBF7B0}" type="pres">
      <dgm:prSet presAssocID="{FAD5CCA2-AC18-4197-8A9C-53576A423F24}" presName="connTx" presStyleLbl="parChTrans1D4" presStyleIdx="1" presStyleCnt="4"/>
      <dgm:spPr/>
    </dgm:pt>
    <dgm:pt modelId="{B192CBAC-91AF-4860-A58C-287DF84688D4}" type="pres">
      <dgm:prSet presAssocID="{873FC3BC-A837-40E8-A772-27F1C30E7F72}" presName="root2" presStyleCnt="0"/>
      <dgm:spPr/>
    </dgm:pt>
    <dgm:pt modelId="{C9EDC1FA-18A3-4FDA-AAB8-A7D1D541071E}" type="pres">
      <dgm:prSet presAssocID="{873FC3BC-A837-40E8-A772-27F1C30E7F72}" presName="LevelTwoTextNode" presStyleLbl="node4" presStyleIdx="1" presStyleCnt="4">
        <dgm:presLayoutVars>
          <dgm:chPref val="3"/>
        </dgm:presLayoutVars>
      </dgm:prSet>
      <dgm:spPr/>
    </dgm:pt>
    <dgm:pt modelId="{1B34ECB4-6A39-4865-8F8F-DE2703386395}" type="pres">
      <dgm:prSet presAssocID="{873FC3BC-A837-40E8-A772-27F1C30E7F72}" presName="level3hierChild" presStyleCnt="0"/>
      <dgm:spPr/>
    </dgm:pt>
    <dgm:pt modelId="{B02019BB-C61B-45D4-BFA0-45C98A6C199F}" type="pres">
      <dgm:prSet presAssocID="{5CE5C358-94F4-4E59-ADC5-FCC373B4ABB7}" presName="conn2-1" presStyleLbl="parChTrans1D2" presStyleIdx="1" presStyleCnt="3"/>
      <dgm:spPr/>
    </dgm:pt>
    <dgm:pt modelId="{B6092E95-5AF9-48D7-AC56-86E1A4D8654D}" type="pres">
      <dgm:prSet presAssocID="{5CE5C358-94F4-4E59-ADC5-FCC373B4ABB7}" presName="connTx" presStyleLbl="parChTrans1D2" presStyleIdx="1" presStyleCnt="3"/>
      <dgm:spPr/>
    </dgm:pt>
    <dgm:pt modelId="{2C4EDA4C-A9B6-4D5E-9717-8A590C0F4F7D}" type="pres">
      <dgm:prSet presAssocID="{99546DB1-0139-47D3-986F-CE1D8652987C}" presName="root2" presStyleCnt="0"/>
      <dgm:spPr/>
    </dgm:pt>
    <dgm:pt modelId="{719F0A79-4527-4ED0-A4E7-496695098283}" type="pres">
      <dgm:prSet presAssocID="{99546DB1-0139-47D3-986F-CE1D8652987C}" presName="LevelTwoTextNode" presStyleLbl="node2" presStyleIdx="1" presStyleCnt="3" custLinFactNeighborX="1766" custLinFactNeighborY="8130">
        <dgm:presLayoutVars>
          <dgm:chPref val="3"/>
        </dgm:presLayoutVars>
      </dgm:prSet>
      <dgm:spPr/>
    </dgm:pt>
    <dgm:pt modelId="{C2D3F2ED-8DDC-4B7D-B3B8-A2A717B793DB}" type="pres">
      <dgm:prSet presAssocID="{99546DB1-0139-47D3-986F-CE1D8652987C}" presName="level3hierChild" presStyleCnt="0"/>
      <dgm:spPr/>
    </dgm:pt>
    <dgm:pt modelId="{D333E72A-B803-4A0A-8042-439B38C2EF84}" type="pres">
      <dgm:prSet presAssocID="{0DAF255E-D780-475D-B0A4-EB9ACFCA89BB}" presName="conn2-1" presStyleLbl="parChTrans1D3" presStyleIdx="2" presStyleCnt="4"/>
      <dgm:spPr/>
    </dgm:pt>
    <dgm:pt modelId="{26547748-83F9-45B3-B144-E2FF92E4349F}" type="pres">
      <dgm:prSet presAssocID="{0DAF255E-D780-475D-B0A4-EB9ACFCA89BB}" presName="connTx" presStyleLbl="parChTrans1D3" presStyleIdx="2" presStyleCnt="4"/>
      <dgm:spPr/>
    </dgm:pt>
    <dgm:pt modelId="{67020BEE-A3BD-434E-952B-EC467F2F9C98}" type="pres">
      <dgm:prSet presAssocID="{67563FEE-8202-41EA-9E60-FE742A6F51B6}" presName="root2" presStyleCnt="0"/>
      <dgm:spPr/>
    </dgm:pt>
    <dgm:pt modelId="{11571299-15C9-4431-88F5-9A801E3756D4}" type="pres">
      <dgm:prSet presAssocID="{67563FEE-8202-41EA-9E60-FE742A6F51B6}" presName="LevelTwoTextNode" presStyleLbl="node3" presStyleIdx="2" presStyleCnt="4" custScaleX="95132" custScaleY="116376" custLinFactNeighborX="2300" custLinFactNeighborY="7845">
        <dgm:presLayoutVars>
          <dgm:chPref val="3"/>
        </dgm:presLayoutVars>
      </dgm:prSet>
      <dgm:spPr/>
    </dgm:pt>
    <dgm:pt modelId="{1A7B0586-324F-4F0F-9A10-F45DC03E1C1E}" type="pres">
      <dgm:prSet presAssocID="{67563FEE-8202-41EA-9E60-FE742A6F51B6}" presName="level3hierChild" presStyleCnt="0"/>
      <dgm:spPr/>
    </dgm:pt>
    <dgm:pt modelId="{DC6B654E-F329-463D-B817-86EDEAE4946F}" type="pres">
      <dgm:prSet presAssocID="{45847CA5-1F1F-452F-8171-C2B918E16A43}" presName="conn2-1" presStyleLbl="parChTrans1D4" presStyleIdx="2" presStyleCnt="4"/>
      <dgm:spPr/>
    </dgm:pt>
    <dgm:pt modelId="{A094491B-61F9-48F9-AFA3-26FD6E50BDDA}" type="pres">
      <dgm:prSet presAssocID="{45847CA5-1F1F-452F-8171-C2B918E16A43}" presName="connTx" presStyleLbl="parChTrans1D4" presStyleIdx="2" presStyleCnt="4"/>
      <dgm:spPr/>
    </dgm:pt>
    <dgm:pt modelId="{3B4D0FD3-77DF-4733-9D39-07B82CDCD241}" type="pres">
      <dgm:prSet presAssocID="{BDE76BA4-332C-47FF-8DC1-B0ADB908DA06}" presName="root2" presStyleCnt="0"/>
      <dgm:spPr/>
    </dgm:pt>
    <dgm:pt modelId="{4881CA23-BB45-4F7C-BBE7-8F35ACAC77B1}" type="pres">
      <dgm:prSet presAssocID="{BDE76BA4-332C-47FF-8DC1-B0ADB908DA06}" presName="LevelTwoTextNode" presStyleLbl="node4" presStyleIdx="2" presStyleCnt="4" custLinFactNeighborX="1683" custLinFactNeighborY="8974">
        <dgm:presLayoutVars>
          <dgm:chPref val="3"/>
        </dgm:presLayoutVars>
      </dgm:prSet>
      <dgm:spPr/>
    </dgm:pt>
    <dgm:pt modelId="{CBB34052-7414-4019-84D2-422FF80F94C4}" type="pres">
      <dgm:prSet presAssocID="{BDE76BA4-332C-47FF-8DC1-B0ADB908DA06}" presName="level3hierChild" presStyleCnt="0"/>
      <dgm:spPr/>
    </dgm:pt>
    <dgm:pt modelId="{27BDCF02-1F22-4C77-9C43-C037453F5AED}" type="pres">
      <dgm:prSet presAssocID="{121F92D6-0229-4076-9809-DE9F90DC4CD0}" presName="conn2-1" presStyleLbl="parChTrans1D2" presStyleIdx="2" presStyleCnt="3"/>
      <dgm:spPr/>
    </dgm:pt>
    <dgm:pt modelId="{0BC08B61-7C08-475D-9C77-1E8848EF20F7}" type="pres">
      <dgm:prSet presAssocID="{121F92D6-0229-4076-9809-DE9F90DC4CD0}" presName="connTx" presStyleLbl="parChTrans1D2" presStyleIdx="2" presStyleCnt="3"/>
      <dgm:spPr/>
    </dgm:pt>
    <dgm:pt modelId="{90EDE8FF-6850-4B29-A15F-BF808D279EC5}" type="pres">
      <dgm:prSet presAssocID="{13FD4494-D51D-452C-83AE-46D80AC2D805}" presName="root2" presStyleCnt="0"/>
      <dgm:spPr/>
    </dgm:pt>
    <dgm:pt modelId="{77EA16AB-1CB5-4D2F-B307-8E4878CD9C38}" type="pres">
      <dgm:prSet presAssocID="{13FD4494-D51D-452C-83AE-46D80AC2D805}" presName="LevelTwoTextNode" presStyleLbl="node2" presStyleIdx="2" presStyleCnt="3" custLinFactNeighborX="1767" custLinFactNeighborY="29452">
        <dgm:presLayoutVars>
          <dgm:chPref val="3"/>
        </dgm:presLayoutVars>
      </dgm:prSet>
      <dgm:spPr/>
    </dgm:pt>
    <dgm:pt modelId="{B236C78F-89CD-4392-B7EA-35D71AFF7D09}" type="pres">
      <dgm:prSet presAssocID="{13FD4494-D51D-452C-83AE-46D80AC2D805}" presName="level3hierChild" presStyleCnt="0"/>
      <dgm:spPr/>
    </dgm:pt>
    <dgm:pt modelId="{2C05C98F-BFA4-4EBB-B04D-74CF16CF55A3}" type="pres">
      <dgm:prSet presAssocID="{5B27D4A7-4406-44B3-A0C2-9F149D9779F5}" presName="conn2-1" presStyleLbl="parChTrans1D3" presStyleIdx="3" presStyleCnt="4"/>
      <dgm:spPr/>
    </dgm:pt>
    <dgm:pt modelId="{0EEE4426-EF59-44DB-AB15-98DF0AF4A285}" type="pres">
      <dgm:prSet presAssocID="{5B27D4A7-4406-44B3-A0C2-9F149D9779F5}" presName="connTx" presStyleLbl="parChTrans1D3" presStyleIdx="3" presStyleCnt="4"/>
      <dgm:spPr/>
    </dgm:pt>
    <dgm:pt modelId="{965C19EB-1288-41B9-B08A-876CE575E869}" type="pres">
      <dgm:prSet presAssocID="{47634CF7-AD31-4A3A-BE46-9F36081A511A}" presName="root2" presStyleCnt="0"/>
      <dgm:spPr/>
    </dgm:pt>
    <dgm:pt modelId="{5DE7024C-FDD0-40C9-A0DF-BEED899C642E}" type="pres">
      <dgm:prSet presAssocID="{47634CF7-AD31-4A3A-BE46-9F36081A511A}" presName="LevelTwoTextNode" presStyleLbl="node3" presStyleIdx="3" presStyleCnt="4" custLinFactNeighborX="2300" custLinFactNeighborY="30248">
        <dgm:presLayoutVars>
          <dgm:chPref val="3"/>
        </dgm:presLayoutVars>
      </dgm:prSet>
      <dgm:spPr/>
    </dgm:pt>
    <dgm:pt modelId="{A952F473-E4B4-4F92-AC06-D14857B1AB42}" type="pres">
      <dgm:prSet presAssocID="{47634CF7-AD31-4A3A-BE46-9F36081A511A}" presName="level3hierChild" presStyleCnt="0"/>
      <dgm:spPr/>
    </dgm:pt>
    <dgm:pt modelId="{0E75AD5B-7D1F-4B95-9389-22307E5F0D6D}" type="pres">
      <dgm:prSet presAssocID="{C3621300-5403-4E41-806B-DDE33D03B757}" presName="conn2-1" presStyleLbl="parChTrans1D4" presStyleIdx="3" presStyleCnt="4"/>
      <dgm:spPr/>
    </dgm:pt>
    <dgm:pt modelId="{72E11126-E265-4C2E-A934-B4FB348878FF}" type="pres">
      <dgm:prSet presAssocID="{C3621300-5403-4E41-806B-DDE33D03B757}" presName="connTx" presStyleLbl="parChTrans1D4" presStyleIdx="3" presStyleCnt="4"/>
      <dgm:spPr/>
    </dgm:pt>
    <dgm:pt modelId="{6158C360-49CE-4207-9FF7-AF6FDA66C136}" type="pres">
      <dgm:prSet presAssocID="{189661F1-5FC9-4272-A77D-6D3FFB415BEB}" presName="root2" presStyleCnt="0"/>
      <dgm:spPr/>
    </dgm:pt>
    <dgm:pt modelId="{06499518-2F9B-4FC8-A682-2B8E36E85941}" type="pres">
      <dgm:prSet presAssocID="{189661F1-5FC9-4272-A77D-6D3FFB415BEB}" presName="LevelTwoTextNode" presStyleLbl="node4" presStyleIdx="3" presStyleCnt="4" custScaleX="93593" custScaleY="95831" custLinFactNeighborY="29165">
        <dgm:presLayoutVars>
          <dgm:chPref val="3"/>
        </dgm:presLayoutVars>
      </dgm:prSet>
      <dgm:spPr/>
    </dgm:pt>
    <dgm:pt modelId="{1CF591D0-60D9-49B7-9EE8-6AD10D4D2E01}" type="pres">
      <dgm:prSet presAssocID="{189661F1-5FC9-4272-A77D-6D3FFB415BEB}" presName="level3hierChild" presStyleCnt="0"/>
      <dgm:spPr/>
    </dgm:pt>
  </dgm:ptLst>
  <dgm:cxnLst>
    <dgm:cxn modelId="{F4DFDC02-C418-4E86-BB01-A33796D92E5F}" type="presOf" srcId="{99546DB1-0139-47D3-986F-CE1D8652987C}" destId="{719F0A79-4527-4ED0-A4E7-496695098283}" srcOrd="0" destOrd="0" presId="urn:microsoft.com/office/officeart/2005/8/layout/hierarchy2"/>
    <dgm:cxn modelId="{BD904709-4887-4882-9768-D97A8BA62212}" type="presOf" srcId="{121F92D6-0229-4076-9809-DE9F90DC4CD0}" destId="{0BC08B61-7C08-475D-9C77-1E8848EF20F7}" srcOrd="1" destOrd="0" presId="urn:microsoft.com/office/officeart/2005/8/layout/hierarchy2"/>
    <dgm:cxn modelId="{05C0FC09-745B-4C8A-AFA7-436B8CC346D3}" srcId="{99546DB1-0139-47D3-986F-CE1D8652987C}" destId="{67563FEE-8202-41EA-9E60-FE742A6F51B6}" srcOrd="0" destOrd="0" parTransId="{0DAF255E-D780-475D-B0A4-EB9ACFCA89BB}" sibTransId="{D01F4750-151F-40AF-B283-94B0FC7F5400}"/>
    <dgm:cxn modelId="{334A220E-C4E9-4CA7-913D-E49C401EE0CE}" srcId="{E958D3C1-1890-4100-AAED-4D9F82919169}" destId="{873FC3BC-A837-40E8-A772-27F1C30E7F72}" srcOrd="0" destOrd="0" parTransId="{FAD5CCA2-AC18-4197-8A9C-53576A423F24}" sibTransId="{B1C52E35-F96B-41C0-A6B9-1C14EDA2DA52}"/>
    <dgm:cxn modelId="{6640A812-53CE-4B32-9893-74BF7DA81412}" type="presOf" srcId="{1BCFD34F-5055-4EF9-A475-52E45BED4848}" destId="{48B72E2A-8B1D-4121-BDC9-0EF2B684BFFB}" srcOrd="1" destOrd="0" presId="urn:microsoft.com/office/officeart/2005/8/layout/hierarchy2"/>
    <dgm:cxn modelId="{37DD0A14-853F-40AA-90D7-21846E2D033C}" type="presOf" srcId="{45847CA5-1F1F-452F-8171-C2B918E16A43}" destId="{A094491B-61F9-48F9-AFA3-26FD6E50BDDA}" srcOrd="1" destOrd="0" presId="urn:microsoft.com/office/officeart/2005/8/layout/hierarchy2"/>
    <dgm:cxn modelId="{01516014-239E-4C51-BB64-B7763587B07E}" srcId="{96C2AE39-05FE-44AF-BC86-13BD563F0857}" destId="{01E39CDC-645C-4E20-973B-A8484239FC4B}" srcOrd="0" destOrd="0" parTransId="{CE593918-2B11-45BC-9FE2-0A3D35CBCA10}" sibTransId="{78AA26CC-7981-45E4-A7A2-6438DC875730}"/>
    <dgm:cxn modelId="{3A68D016-4B0E-4C2F-883C-E21116609D9F}" srcId="{67563FEE-8202-41EA-9E60-FE742A6F51B6}" destId="{BDE76BA4-332C-47FF-8DC1-B0ADB908DA06}" srcOrd="0" destOrd="0" parTransId="{45847CA5-1F1F-452F-8171-C2B918E16A43}" sibTransId="{664F207A-20D7-4537-9AF6-C799FE73CE61}"/>
    <dgm:cxn modelId="{F6386A20-34A5-42D3-9F57-F46BA0C5971B}" srcId="{4B97745D-D027-48B3-9331-F0F72D8F54DE}" destId="{E958D3C1-1890-4100-AAED-4D9F82919169}" srcOrd="1" destOrd="0" parTransId="{4D22A0F5-7CD2-404E-ACFE-0E7651CCC080}" sibTransId="{00F8DD14-691E-4160-A2F5-D0896F7727FB}"/>
    <dgm:cxn modelId="{9F4F8A21-D932-4599-8E6A-AFB626A4CE25}" type="presOf" srcId="{FBAF297F-5B08-4A7F-AC17-644CFEA8A162}" destId="{A5582193-D464-4FB4-B492-B6D06F574EA0}" srcOrd="0" destOrd="0" presId="urn:microsoft.com/office/officeart/2005/8/layout/hierarchy2"/>
    <dgm:cxn modelId="{F3AC972C-04F1-4AB6-AE9A-9E7D6D16F83A}" type="presOf" srcId="{4D22A0F5-7CD2-404E-ACFE-0E7651CCC080}" destId="{D5230FEB-24DE-4754-9A73-C171B7626EA2}" srcOrd="0" destOrd="0" presId="urn:microsoft.com/office/officeart/2005/8/layout/hierarchy2"/>
    <dgm:cxn modelId="{245F5D32-51D0-46F9-9B84-786CE1C8640D}" type="presOf" srcId="{0DAF255E-D780-475D-B0A4-EB9ACFCA89BB}" destId="{D333E72A-B803-4A0A-8042-439B38C2EF84}" srcOrd="0" destOrd="0" presId="urn:microsoft.com/office/officeart/2005/8/layout/hierarchy2"/>
    <dgm:cxn modelId="{0C091337-F891-4929-A623-EABF3AAAE9D8}" srcId="{FBAF297F-5B08-4A7F-AC17-644CFEA8A162}" destId="{201FB304-00E1-4A19-B4B2-A46DD2525076}" srcOrd="0" destOrd="0" parTransId="{D58698B8-E2F4-4795-905C-E5B72E1C201F}" sibTransId="{DF221484-69FB-4E8E-9ECD-92BA6E0A92B6}"/>
    <dgm:cxn modelId="{E2F32438-FD43-4E38-9ED5-1BDAF8CCCC54}" srcId="{4B97745D-D027-48B3-9331-F0F72D8F54DE}" destId="{FBAF297F-5B08-4A7F-AC17-644CFEA8A162}" srcOrd="0" destOrd="0" parTransId="{1BCFD34F-5055-4EF9-A475-52E45BED4848}" sibTransId="{237E28AD-B89A-43A6-AB58-F2D289F631C5}"/>
    <dgm:cxn modelId="{3C854F38-346B-41E2-9EAD-05BF8B4EED09}" srcId="{13FD4494-D51D-452C-83AE-46D80AC2D805}" destId="{47634CF7-AD31-4A3A-BE46-9F36081A511A}" srcOrd="0" destOrd="0" parTransId="{5B27D4A7-4406-44B3-A0C2-9F149D9779F5}" sibTransId="{F158C6AA-25AE-44A8-B913-8CDAFBC2ADA1}"/>
    <dgm:cxn modelId="{7064FE5C-C1E3-4F67-96ED-5BC2DEDA4B85}" type="presOf" srcId="{873FC3BC-A837-40E8-A772-27F1C30E7F72}" destId="{C9EDC1FA-18A3-4FDA-AAB8-A7D1D541071E}" srcOrd="0" destOrd="0" presId="urn:microsoft.com/office/officeart/2005/8/layout/hierarchy2"/>
    <dgm:cxn modelId="{A8FD1241-D9AC-4DFA-A04D-0E6FB6439E35}" type="presOf" srcId="{D58698B8-E2F4-4795-905C-E5B72E1C201F}" destId="{731CAB9E-05C8-4CC7-98DA-255AED9E7CE8}" srcOrd="0" destOrd="0" presId="urn:microsoft.com/office/officeart/2005/8/layout/hierarchy2"/>
    <dgm:cxn modelId="{0F0CB763-1042-42AD-A83C-5AA6C2C84391}" srcId="{47634CF7-AD31-4A3A-BE46-9F36081A511A}" destId="{189661F1-5FC9-4272-A77D-6D3FFB415BEB}" srcOrd="0" destOrd="0" parTransId="{C3621300-5403-4E41-806B-DDE33D03B757}" sibTransId="{BAE504E8-D779-4D1A-8E9C-AE24F4B866AC}"/>
    <dgm:cxn modelId="{32171B6B-7263-41B3-ADD2-F7CA7BBB3507}" type="presOf" srcId="{121F92D6-0229-4076-9809-DE9F90DC4CD0}" destId="{27BDCF02-1F22-4C77-9C43-C037453F5AED}" srcOrd="0" destOrd="0" presId="urn:microsoft.com/office/officeart/2005/8/layout/hierarchy2"/>
    <dgm:cxn modelId="{7C8A7F70-F182-4276-B410-8CF9ECEF328C}" type="presOf" srcId="{1BCFD34F-5055-4EF9-A475-52E45BED4848}" destId="{0ED3B3F9-ACB1-4813-B78E-867220E82F00}" srcOrd="0" destOrd="0" presId="urn:microsoft.com/office/officeart/2005/8/layout/hierarchy2"/>
    <dgm:cxn modelId="{67FE8852-A6FA-48E1-B2E2-91DA928A9669}" type="presOf" srcId="{FAD5CCA2-AC18-4197-8A9C-53576A423F24}" destId="{83A4345C-FE39-4FD0-9C6B-CD8AEFFBF7B0}" srcOrd="1" destOrd="0" presId="urn:microsoft.com/office/officeart/2005/8/layout/hierarchy2"/>
    <dgm:cxn modelId="{8A329052-661E-412F-96AD-5DA53B761596}" type="presOf" srcId="{13FD4494-D51D-452C-83AE-46D80AC2D805}" destId="{77EA16AB-1CB5-4D2F-B307-8E4878CD9C38}" srcOrd="0" destOrd="0" presId="urn:microsoft.com/office/officeart/2005/8/layout/hierarchy2"/>
    <dgm:cxn modelId="{04CFBE72-2EBE-4E61-8CDA-42A6BE998DD2}" type="presOf" srcId="{C3621300-5403-4E41-806B-DDE33D03B757}" destId="{0E75AD5B-7D1F-4B95-9389-22307E5F0D6D}" srcOrd="0" destOrd="0" presId="urn:microsoft.com/office/officeart/2005/8/layout/hierarchy2"/>
    <dgm:cxn modelId="{D298E875-60DF-4CEB-8EDA-99B392624725}" type="presOf" srcId="{5CE5C358-94F4-4E59-ADC5-FCC373B4ABB7}" destId="{B6092E95-5AF9-48D7-AC56-86E1A4D8654D}" srcOrd="1" destOrd="0" presId="urn:microsoft.com/office/officeart/2005/8/layout/hierarchy2"/>
    <dgm:cxn modelId="{EF3CE757-ADA9-49B3-8C58-7BFC5A292C0F}" type="presOf" srcId="{5B27D4A7-4406-44B3-A0C2-9F149D9779F5}" destId="{0EEE4426-EF59-44DB-AB15-98DF0AF4A285}" srcOrd="1" destOrd="0" presId="urn:microsoft.com/office/officeart/2005/8/layout/hierarchy2"/>
    <dgm:cxn modelId="{0F03685A-2FD1-432A-B2C1-1206C1DD2ED1}" type="presOf" srcId="{189661F1-5FC9-4272-A77D-6D3FFB415BEB}" destId="{06499518-2F9B-4FC8-A682-2B8E36E85941}" srcOrd="0" destOrd="0" presId="urn:microsoft.com/office/officeart/2005/8/layout/hierarchy2"/>
    <dgm:cxn modelId="{8929347D-8D03-439C-A140-111BDFD45939}" type="presOf" srcId="{C3621300-5403-4E41-806B-DDE33D03B757}" destId="{72E11126-E265-4C2E-A934-B4FB348878FF}" srcOrd="1" destOrd="0" presId="urn:microsoft.com/office/officeart/2005/8/layout/hierarchy2"/>
    <dgm:cxn modelId="{05468586-03C0-43A0-A2DD-6F3B581055EF}" srcId="{01E39CDC-645C-4E20-973B-A8484239FC4B}" destId="{99546DB1-0139-47D3-986F-CE1D8652987C}" srcOrd="1" destOrd="0" parTransId="{5CE5C358-94F4-4E59-ADC5-FCC373B4ABB7}" sibTransId="{8D8EBB82-347A-45CC-BDA0-5C817B5FA5F1}"/>
    <dgm:cxn modelId="{4F22A58C-BBEC-44C4-8163-BBF202E79A9F}" srcId="{01E39CDC-645C-4E20-973B-A8484239FC4B}" destId="{13FD4494-D51D-452C-83AE-46D80AC2D805}" srcOrd="2" destOrd="0" parTransId="{121F92D6-0229-4076-9809-DE9F90DC4CD0}" sibTransId="{1B68D2DE-5706-4BA1-98B5-E89BD1EA44CF}"/>
    <dgm:cxn modelId="{88AFEB8C-BAE3-4902-822E-3F61D455A1CC}" type="presOf" srcId="{67563FEE-8202-41EA-9E60-FE742A6F51B6}" destId="{11571299-15C9-4431-88F5-9A801E3756D4}" srcOrd="0" destOrd="0" presId="urn:microsoft.com/office/officeart/2005/8/layout/hierarchy2"/>
    <dgm:cxn modelId="{FF630D90-46DB-479F-84FE-E17F17D60514}" type="presOf" srcId="{0DAF255E-D780-475D-B0A4-EB9ACFCA89BB}" destId="{26547748-83F9-45B3-B144-E2FF92E4349F}" srcOrd="1" destOrd="0" presId="urn:microsoft.com/office/officeart/2005/8/layout/hierarchy2"/>
    <dgm:cxn modelId="{D704B596-CD9D-4DFB-8EB5-10A59F63CA60}" type="presOf" srcId="{D58698B8-E2F4-4795-905C-E5B72E1C201F}" destId="{BDE698ED-4D4F-4C29-A125-C487879FD446}" srcOrd="1" destOrd="0" presId="urn:microsoft.com/office/officeart/2005/8/layout/hierarchy2"/>
    <dgm:cxn modelId="{94AB8DA0-7044-467D-9481-34F2370DA007}" type="presOf" srcId="{4B97745D-D027-48B3-9331-F0F72D8F54DE}" destId="{CB218E5D-0B82-4B3C-B127-DB263479B397}" srcOrd="0" destOrd="0" presId="urn:microsoft.com/office/officeart/2005/8/layout/hierarchy2"/>
    <dgm:cxn modelId="{8A45A9A6-1CC2-4D8A-BC76-9734FD53BAB4}" type="presOf" srcId="{01E39CDC-645C-4E20-973B-A8484239FC4B}" destId="{9349C872-7365-419B-B1D2-7B80C6536801}" srcOrd="0" destOrd="0" presId="urn:microsoft.com/office/officeart/2005/8/layout/hierarchy2"/>
    <dgm:cxn modelId="{EAA447B4-BBCB-4666-A8CD-23FE85E9324A}" type="presOf" srcId="{FAD5CCA2-AC18-4197-8A9C-53576A423F24}" destId="{F35D3AE5-D7D7-4424-B310-4100E24DB266}" srcOrd="0" destOrd="0" presId="urn:microsoft.com/office/officeart/2005/8/layout/hierarchy2"/>
    <dgm:cxn modelId="{BD8972B8-7382-4524-BF4B-054CB7D247F3}" type="presOf" srcId="{45847CA5-1F1F-452F-8171-C2B918E16A43}" destId="{DC6B654E-F329-463D-B817-86EDEAE4946F}" srcOrd="0" destOrd="0" presId="urn:microsoft.com/office/officeart/2005/8/layout/hierarchy2"/>
    <dgm:cxn modelId="{B17F2BBD-2569-44F8-958F-D6EB08EA50A8}" type="presOf" srcId="{201FB304-00E1-4A19-B4B2-A46DD2525076}" destId="{8614CADF-9F6B-4AD3-AFC5-E2AA962A00B7}" srcOrd="0" destOrd="0" presId="urn:microsoft.com/office/officeart/2005/8/layout/hierarchy2"/>
    <dgm:cxn modelId="{9C257BC1-70B3-4934-AA0D-BC04CD40DF3F}" type="presOf" srcId="{5CE5C358-94F4-4E59-ADC5-FCC373B4ABB7}" destId="{B02019BB-C61B-45D4-BFA0-45C98A6C199F}" srcOrd="0" destOrd="0" presId="urn:microsoft.com/office/officeart/2005/8/layout/hierarchy2"/>
    <dgm:cxn modelId="{0E85FCC1-E84D-4810-A30B-D058AE476785}" type="presOf" srcId="{4D22A0F5-7CD2-404E-ACFE-0E7651CCC080}" destId="{88131BA2-7562-4E21-BE11-40AAF9317206}" srcOrd="1" destOrd="0" presId="urn:microsoft.com/office/officeart/2005/8/layout/hierarchy2"/>
    <dgm:cxn modelId="{5B54C1CA-7A40-4B1D-B5AA-2E797DF7721F}" type="presOf" srcId="{897960DB-49CB-4C72-8067-6C89A9020FC2}" destId="{C8864179-2955-4751-9DA5-258ED8CC1CAA}" srcOrd="1" destOrd="0" presId="urn:microsoft.com/office/officeart/2005/8/layout/hierarchy2"/>
    <dgm:cxn modelId="{5315E3CE-9CC4-44C3-89C8-DB9B37A3CCF7}" type="presOf" srcId="{897960DB-49CB-4C72-8067-6C89A9020FC2}" destId="{91E4AB8E-9C0F-48C5-B5B5-770C8F94A6A5}" srcOrd="0" destOrd="0" presId="urn:microsoft.com/office/officeart/2005/8/layout/hierarchy2"/>
    <dgm:cxn modelId="{F98810D2-330F-4ED7-AF43-D307557236CE}" type="presOf" srcId="{E958D3C1-1890-4100-AAED-4D9F82919169}" destId="{873DE9AB-F9AF-4B9F-AEC4-87024E20BDC2}" srcOrd="0" destOrd="0" presId="urn:microsoft.com/office/officeart/2005/8/layout/hierarchy2"/>
    <dgm:cxn modelId="{F91D31D7-155D-4CF4-BDB5-FC5426245B6B}" type="presOf" srcId="{5B27D4A7-4406-44B3-A0C2-9F149D9779F5}" destId="{2C05C98F-BFA4-4EBB-B04D-74CF16CF55A3}" srcOrd="0" destOrd="0" presId="urn:microsoft.com/office/officeart/2005/8/layout/hierarchy2"/>
    <dgm:cxn modelId="{51F399D7-2094-46F4-9D10-233B513313C4}" srcId="{01E39CDC-645C-4E20-973B-A8484239FC4B}" destId="{4B97745D-D027-48B3-9331-F0F72D8F54DE}" srcOrd="0" destOrd="0" parTransId="{897960DB-49CB-4C72-8067-6C89A9020FC2}" sibTransId="{F909D555-F192-49D1-A4E1-620A39ACD070}"/>
    <dgm:cxn modelId="{FF3935E1-40DB-4BE9-BABB-0FC267D1D3F3}" type="presOf" srcId="{BDE76BA4-332C-47FF-8DC1-B0ADB908DA06}" destId="{4881CA23-BB45-4F7C-BBE7-8F35ACAC77B1}" srcOrd="0" destOrd="0" presId="urn:microsoft.com/office/officeart/2005/8/layout/hierarchy2"/>
    <dgm:cxn modelId="{CB869DF4-C762-47FE-9A8C-5412DADBBF24}" type="presOf" srcId="{96C2AE39-05FE-44AF-BC86-13BD563F0857}" destId="{78EE5D69-F430-4FCB-BC4D-0A9B0B6FED3B}" srcOrd="0" destOrd="0" presId="urn:microsoft.com/office/officeart/2005/8/layout/hierarchy2"/>
    <dgm:cxn modelId="{DA3816F7-D0C0-47C2-B361-5F195D81AD20}" type="presOf" srcId="{47634CF7-AD31-4A3A-BE46-9F36081A511A}" destId="{5DE7024C-FDD0-40C9-A0DF-BEED899C642E}" srcOrd="0" destOrd="0" presId="urn:microsoft.com/office/officeart/2005/8/layout/hierarchy2"/>
    <dgm:cxn modelId="{EE7DC541-4F38-4108-A995-2657DC246169}" type="presParOf" srcId="{78EE5D69-F430-4FCB-BC4D-0A9B0B6FED3B}" destId="{4112DD3B-D506-4F7C-9F28-969AB2782FF4}" srcOrd="0" destOrd="0" presId="urn:microsoft.com/office/officeart/2005/8/layout/hierarchy2"/>
    <dgm:cxn modelId="{F22479DB-3974-495B-A3CB-5AECB5F0EA21}" type="presParOf" srcId="{4112DD3B-D506-4F7C-9F28-969AB2782FF4}" destId="{9349C872-7365-419B-B1D2-7B80C6536801}" srcOrd="0" destOrd="0" presId="urn:microsoft.com/office/officeart/2005/8/layout/hierarchy2"/>
    <dgm:cxn modelId="{33ECD1A1-C0E7-49EC-A352-8D8D4CD00902}" type="presParOf" srcId="{4112DD3B-D506-4F7C-9F28-969AB2782FF4}" destId="{688EB646-3C5B-49B5-8220-46A171AB1243}" srcOrd="1" destOrd="0" presId="urn:microsoft.com/office/officeart/2005/8/layout/hierarchy2"/>
    <dgm:cxn modelId="{38A616B2-E461-43BB-AB0F-F428C92BCA3A}" type="presParOf" srcId="{688EB646-3C5B-49B5-8220-46A171AB1243}" destId="{91E4AB8E-9C0F-48C5-B5B5-770C8F94A6A5}" srcOrd="0" destOrd="0" presId="urn:microsoft.com/office/officeart/2005/8/layout/hierarchy2"/>
    <dgm:cxn modelId="{3A9EAD2E-16BC-4F26-BCAD-9D0F552D8373}" type="presParOf" srcId="{91E4AB8E-9C0F-48C5-B5B5-770C8F94A6A5}" destId="{C8864179-2955-4751-9DA5-258ED8CC1CAA}" srcOrd="0" destOrd="0" presId="urn:microsoft.com/office/officeart/2005/8/layout/hierarchy2"/>
    <dgm:cxn modelId="{2CE3B2E5-63A4-42CD-A0BD-9266EA77EEEE}" type="presParOf" srcId="{688EB646-3C5B-49B5-8220-46A171AB1243}" destId="{D97492D8-E121-435E-B76B-7954B1C7F1C7}" srcOrd="1" destOrd="0" presId="urn:microsoft.com/office/officeart/2005/8/layout/hierarchy2"/>
    <dgm:cxn modelId="{3186318C-9F24-4C8D-9A6F-17FC7969B932}" type="presParOf" srcId="{D97492D8-E121-435E-B76B-7954B1C7F1C7}" destId="{CB218E5D-0B82-4B3C-B127-DB263479B397}" srcOrd="0" destOrd="0" presId="urn:microsoft.com/office/officeart/2005/8/layout/hierarchy2"/>
    <dgm:cxn modelId="{42A95D6C-21E1-4916-97F9-AF7650E3D4B0}" type="presParOf" srcId="{D97492D8-E121-435E-B76B-7954B1C7F1C7}" destId="{ECA10B24-8DB2-4C71-807A-37078B3B42D0}" srcOrd="1" destOrd="0" presId="urn:microsoft.com/office/officeart/2005/8/layout/hierarchy2"/>
    <dgm:cxn modelId="{ABE4467E-0C48-47EC-9B51-C900798F07CB}" type="presParOf" srcId="{ECA10B24-8DB2-4C71-807A-37078B3B42D0}" destId="{0ED3B3F9-ACB1-4813-B78E-867220E82F00}" srcOrd="0" destOrd="0" presId="urn:microsoft.com/office/officeart/2005/8/layout/hierarchy2"/>
    <dgm:cxn modelId="{67A87919-8CC2-4B11-9E73-57DC90FB4276}" type="presParOf" srcId="{0ED3B3F9-ACB1-4813-B78E-867220E82F00}" destId="{48B72E2A-8B1D-4121-BDC9-0EF2B684BFFB}" srcOrd="0" destOrd="0" presId="urn:microsoft.com/office/officeart/2005/8/layout/hierarchy2"/>
    <dgm:cxn modelId="{051FC8B1-C8B6-4285-A3D6-D477EEAAB070}" type="presParOf" srcId="{ECA10B24-8DB2-4C71-807A-37078B3B42D0}" destId="{48129640-8487-41A1-A381-69F326E9A155}" srcOrd="1" destOrd="0" presId="urn:microsoft.com/office/officeart/2005/8/layout/hierarchy2"/>
    <dgm:cxn modelId="{AC6342E4-1921-45A5-A64E-D0C25748C82B}" type="presParOf" srcId="{48129640-8487-41A1-A381-69F326E9A155}" destId="{A5582193-D464-4FB4-B492-B6D06F574EA0}" srcOrd="0" destOrd="0" presId="urn:microsoft.com/office/officeart/2005/8/layout/hierarchy2"/>
    <dgm:cxn modelId="{3A54D85D-B796-4E8C-AC7A-F3B933286531}" type="presParOf" srcId="{48129640-8487-41A1-A381-69F326E9A155}" destId="{DEDD920A-4ED9-4B37-B438-BA740454E21E}" srcOrd="1" destOrd="0" presId="urn:microsoft.com/office/officeart/2005/8/layout/hierarchy2"/>
    <dgm:cxn modelId="{FB50E83A-9D3E-4814-8B7F-C223C0C22CCB}" type="presParOf" srcId="{DEDD920A-4ED9-4B37-B438-BA740454E21E}" destId="{731CAB9E-05C8-4CC7-98DA-255AED9E7CE8}" srcOrd="0" destOrd="0" presId="urn:microsoft.com/office/officeart/2005/8/layout/hierarchy2"/>
    <dgm:cxn modelId="{31C6221A-E070-4BDF-B8F6-ACC43DD39CCD}" type="presParOf" srcId="{731CAB9E-05C8-4CC7-98DA-255AED9E7CE8}" destId="{BDE698ED-4D4F-4C29-A125-C487879FD446}" srcOrd="0" destOrd="0" presId="urn:microsoft.com/office/officeart/2005/8/layout/hierarchy2"/>
    <dgm:cxn modelId="{449485AA-5B58-487C-9EE9-156385F3387B}" type="presParOf" srcId="{DEDD920A-4ED9-4B37-B438-BA740454E21E}" destId="{8093A7D7-AE79-4356-9884-475419AB73D2}" srcOrd="1" destOrd="0" presId="urn:microsoft.com/office/officeart/2005/8/layout/hierarchy2"/>
    <dgm:cxn modelId="{857872FB-9F68-4525-86FF-D0709A0D42BF}" type="presParOf" srcId="{8093A7D7-AE79-4356-9884-475419AB73D2}" destId="{8614CADF-9F6B-4AD3-AFC5-E2AA962A00B7}" srcOrd="0" destOrd="0" presId="urn:microsoft.com/office/officeart/2005/8/layout/hierarchy2"/>
    <dgm:cxn modelId="{684A20D7-2DA6-4259-ABA5-AAFA34469A74}" type="presParOf" srcId="{8093A7D7-AE79-4356-9884-475419AB73D2}" destId="{BD3AAEB5-B1A0-43D5-A6C6-D4CFF125BD31}" srcOrd="1" destOrd="0" presId="urn:microsoft.com/office/officeart/2005/8/layout/hierarchy2"/>
    <dgm:cxn modelId="{5AD2C93B-7159-4D30-B50A-C257DDE992BB}" type="presParOf" srcId="{ECA10B24-8DB2-4C71-807A-37078B3B42D0}" destId="{D5230FEB-24DE-4754-9A73-C171B7626EA2}" srcOrd="2" destOrd="0" presId="urn:microsoft.com/office/officeart/2005/8/layout/hierarchy2"/>
    <dgm:cxn modelId="{B7E08415-B646-4748-88DC-1554E96E8091}" type="presParOf" srcId="{D5230FEB-24DE-4754-9A73-C171B7626EA2}" destId="{88131BA2-7562-4E21-BE11-40AAF9317206}" srcOrd="0" destOrd="0" presId="urn:microsoft.com/office/officeart/2005/8/layout/hierarchy2"/>
    <dgm:cxn modelId="{0E3C1B71-5CA8-4440-A53F-0B2DBEBAED8F}" type="presParOf" srcId="{ECA10B24-8DB2-4C71-807A-37078B3B42D0}" destId="{5BD5259E-7A10-42A0-8802-8DAEA826421A}" srcOrd="3" destOrd="0" presId="urn:microsoft.com/office/officeart/2005/8/layout/hierarchy2"/>
    <dgm:cxn modelId="{D02B0E2F-CDA6-42E7-B4DF-B10390CD1941}" type="presParOf" srcId="{5BD5259E-7A10-42A0-8802-8DAEA826421A}" destId="{873DE9AB-F9AF-4B9F-AEC4-87024E20BDC2}" srcOrd="0" destOrd="0" presId="urn:microsoft.com/office/officeart/2005/8/layout/hierarchy2"/>
    <dgm:cxn modelId="{6CE8B8EB-B4A2-4F16-B9F5-3F68862CE470}" type="presParOf" srcId="{5BD5259E-7A10-42A0-8802-8DAEA826421A}" destId="{94F58549-8F1E-490D-8F5B-79355D90F5A3}" srcOrd="1" destOrd="0" presId="urn:microsoft.com/office/officeart/2005/8/layout/hierarchy2"/>
    <dgm:cxn modelId="{B03BAA9D-42A1-41B9-BD80-9DDD4BA07073}" type="presParOf" srcId="{94F58549-8F1E-490D-8F5B-79355D90F5A3}" destId="{F35D3AE5-D7D7-4424-B310-4100E24DB266}" srcOrd="0" destOrd="0" presId="urn:microsoft.com/office/officeart/2005/8/layout/hierarchy2"/>
    <dgm:cxn modelId="{48AF6590-1985-45A3-A358-B6922FB99947}" type="presParOf" srcId="{F35D3AE5-D7D7-4424-B310-4100E24DB266}" destId="{83A4345C-FE39-4FD0-9C6B-CD8AEFFBF7B0}" srcOrd="0" destOrd="0" presId="urn:microsoft.com/office/officeart/2005/8/layout/hierarchy2"/>
    <dgm:cxn modelId="{4A25B729-42C8-4CE1-AA22-21AFA7E7DF4C}" type="presParOf" srcId="{94F58549-8F1E-490D-8F5B-79355D90F5A3}" destId="{B192CBAC-91AF-4860-A58C-287DF84688D4}" srcOrd="1" destOrd="0" presId="urn:microsoft.com/office/officeart/2005/8/layout/hierarchy2"/>
    <dgm:cxn modelId="{71C9BD17-E5CF-4C66-A491-59C5829473AB}" type="presParOf" srcId="{B192CBAC-91AF-4860-A58C-287DF84688D4}" destId="{C9EDC1FA-18A3-4FDA-AAB8-A7D1D541071E}" srcOrd="0" destOrd="0" presId="urn:microsoft.com/office/officeart/2005/8/layout/hierarchy2"/>
    <dgm:cxn modelId="{E7794251-F5CA-4751-851C-4AA2F6170908}" type="presParOf" srcId="{B192CBAC-91AF-4860-A58C-287DF84688D4}" destId="{1B34ECB4-6A39-4865-8F8F-DE2703386395}" srcOrd="1" destOrd="0" presId="urn:microsoft.com/office/officeart/2005/8/layout/hierarchy2"/>
    <dgm:cxn modelId="{B0B8635C-2FF2-4BD1-BA54-1A4EBC8B8468}" type="presParOf" srcId="{688EB646-3C5B-49B5-8220-46A171AB1243}" destId="{B02019BB-C61B-45D4-BFA0-45C98A6C199F}" srcOrd="2" destOrd="0" presId="urn:microsoft.com/office/officeart/2005/8/layout/hierarchy2"/>
    <dgm:cxn modelId="{F7BC30A4-794A-48C6-83CA-3574223EBE51}" type="presParOf" srcId="{B02019BB-C61B-45D4-BFA0-45C98A6C199F}" destId="{B6092E95-5AF9-48D7-AC56-86E1A4D8654D}" srcOrd="0" destOrd="0" presId="urn:microsoft.com/office/officeart/2005/8/layout/hierarchy2"/>
    <dgm:cxn modelId="{B0327BFE-CE80-45EA-80F9-0DA4552C91D8}" type="presParOf" srcId="{688EB646-3C5B-49B5-8220-46A171AB1243}" destId="{2C4EDA4C-A9B6-4D5E-9717-8A590C0F4F7D}" srcOrd="3" destOrd="0" presId="urn:microsoft.com/office/officeart/2005/8/layout/hierarchy2"/>
    <dgm:cxn modelId="{D3FA846F-6609-455E-B30E-0DC66018EEA2}" type="presParOf" srcId="{2C4EDA4C-A9B6-4D5E-9717-8A590C0F4F7D}" destId="{719F0A79-4527-4ED0-A4E7-496695098283}" srcOrd="0" destOrd="0" presId="urn:microsoft.com/office/officeart/2005/8/layout/hierarchy2"/>
    <dgm:cxn modelId="{5B19B2E2-B1C3-43BB-9F26-B4CF767E5EAE}" type="presParOf" srcId="{2C4EDA4C-A9B6-4D5E-9717-8A590C0F4F7D}" destId="{C2D3F2ED-8DDC-4B7D-B3B8-A2A717B793DB}" srcOrd="1" destOrd="0" presId="urn:microsoft.com/office/officeart/2005/8/layout/hierarchy2"/>
    <dgm:cxn modelId="{8D8BA1ED-D92E-41AD-8E49-584A807134C6}" type="presParOf" srcId="{C2D3F2ED-8DDC-4B7D-B3B8-A2A717B793DB}" destId="{D333E72A-B803-4A0A-8042-439B38C2EF84}" srcOrd="0" destOrd="0" presId="urn:microsoft.com/office/officeart/2005/8/layout/hierarchy2"/>
    <dgm:cxn modelId="{DF8E9FD5-558E-456F-9CA3-A0596C837AD9}" type="presParOf" srcId="{D333E72A-B803-4A0A-8042-439B38C2EF84}" destId="{26547748-83F9-45B3-B144-E2FF92E4349F}" srcOrd="0" destOrd="0" presId="urn:microsoft.com/office/officeart/2005/8/layout/hierarchy2"/>
    <dgm:cxn modelId="{EDA7B89B-AFAA-4355-A64A-7C0ED8ED0668}" type="presParOf" srcId="{C2D3F2ED-8DDC-4B7D-B3B8-A2A717B793DB}" destId="{67020BEE-A3BD-434E-952B-EC467F2F9C98}" srcOrd="1" destOrd="0" presId="urn:microsoft.com/office/officeart/2005/8/layout/hierarchy2"/>
    <dgm:cxn modelId="{3DD1E1B6-179D-4B0C-8600-58D9FC26F0FF}" type="presParOf" srcId="{67020BEE-A3BD-434E-952B-EC467F2F9C98}" destId="{11571299-15C9-4431-88F5-9A801E3756D4}" srcOrd="0" destOrd="0" presId="urn:microsoft.com/office/officeart/2005/8/layout/hierarchy2"/>
    <dgm:cxn modelId="{94C1103F-E6CD-427D-B728-7D8C76E6ED99}" type="presParOf" srcId="{67020BEE-A3BD-434E-952B-EC467F2F9C98}" destId="{1A7B0586-324F-4F0F-9A10-F45DC03E1C1E}" srcOrd="1" destOrd="0" presId="urn:microsoft.com/office/officeart/2005/8/layout/hierarchy2"/>
    <dgm:cxn modelId="{0420F590-8C8F-4687-93DA-6BB943AD9723}" type="presParOf" srcId="{1A7B0586-324F-4F0F-9A10-F45DC03E1C1E}" destId="{DC6B654E-F329-463D-B817-86EDEAE4946F}" srcOrd="0" destOrd="0" presId="urn:microsoft.com/office/officeart/2005/8/layout/hierarchy2"/>
    <dgm:cxn modelId="{4E168CFF-EA91-45FE-83CC-1C429CCA8496}" type="presParOf" srcId="{DC6B654E-F329-463D-B817-86EDEAE4946F}" destId="{A094491B-61F9-48F9-AFA3-26FD6E50BDDA}" srcOrd="0" destOrd="0" presId="urn:microsoft.com/office/officeart/2005/8/layout/hierarchy2"/>
    <dgm:cxn modelId="{C2A7E342-6E90-4883-88AF-BCEB4FBC5149}" type="presParOf" srcId="{1A7B0586-324F-4F0F-9A10-F45DC03E1C1E}" destId="{3B4D0FD3-77DF-4733-9D39-07B82CDCD241}" srcOrd="1" destOrd="0" presId="urn:microsoft.com/office/officeart/2005/8/layout/hierarchy2"/>
    <dgm:cxn modelId="{1F9EFFE3-4CE8-4EBE-9F13-786F3705D6BC}" type="presParOf" srcId="{3B4D0FD3-77DF-4733-9D39-07B82CDCD241}" destId="{4881CA23-BB45-4F7C-BBE7-8F35ACAC77B1}" srcOrd="0" destOrd="0" presId="urn:microsoft.com/office/officeart/2005/8/layout/hierarchy2"/>
    <dgm:cxn modelId="{418DAF26-5A42-4495-A354-6FA24F74D76B}" type="presParOf" srcId="{3B4D0FD3-77DF-4733-9D39-07B82CDCD241}" destId="{CBB34052-7414-4019-84D2-422FF80F94C4}" srcOrd="1" destOrd="0" presId="urn:microsoft.com/office/officeart/2005/8/layout/hierarchy2"/>
    <dgm:cxn modelId="{B365475A-0822-402E-B45A-58ADDA5E6DEA}" type="presParOf" srcId="{688EB646-3C5B-49B5-8220-46A171AB1243}" destId="{27BDCF02-1F22-4C77-9C43-C037453F5AED}" srcOrd="4" destOrd="0" presId="urn:microsoft.com/office/officeart/2005/8/layout/hierarchy2"/>
    <dgm:cxn modelId="{F9906003-EDCA-4E8D-9BFB-258D241B4409}" type="presParOf" srcId="{27BDCF02-1F22-4C77-9C43-C037453F5AED}" destId="{0BC08B61-7C08-475D-9C77-1E8848EF20F7}" srcOrd="0" destOrd="0" presId="urn:microsoft.com/office/officeart/2005/8/layout/hierarchy2"/>
    <dgm:cxn modelId="{4D6E2B88-3CFE-45E9-8AEC-3F1461DA8CEE}" type="presParOf" srcId="{688EB646-3C5B-49B5-8220-46A171AB1243}" destId="{90EDE8FF-6850-4B29-A15F-BF808D279EC5}" srcOrd="5" destOrd="0" presId="urn:microsoft.com/office/officeart/2005/8/layout/hierarchy2"/>
    <dgm:cxn modelId="{15E4CED9-B5E0-4013-B9FA-4A3D1F658AC0}" type="presParOf" srcId="{90EDE8FF-6850-4B29-A15F-BF808D279EC5}" destId="{77EA16AB-1CB5-4D2F-B307-8E4878CD9C38}" srcOrd="0" destOrd="0" presId="urn:microsoft.com/office/officeart/2005/8/layout/hierarchy2"/>
    <dgm:cxn modelId="{D20F2058-C311-4CE9-B867-3120DC02C434}" type="presParOf" srcId="{90EDE8FF-6850-4B29-A15F-BF808D279EC5}" destId="{B236C78F-89CD-4392-B7EA-35D71AFF7D09}" srcOrd="1" destOrd="0" presId="urn:microsoft.com/office/officeart/2005/8/layout/hierarchy2"/>
    <dgm:cxn modelId="{65D6E1DE-F696-47BD-902D-5082A7FFD55A}" type="presParOf" srcId="{B236C78F-89CD-4392-B7EA-35D71AFF7D09}" destId="{2C05C98F-BFA4-4EBB-B04D-74CF16CF55A3}" srcOrd="0" destOrd="0" presId="urn:microsoft.com/office/officeart/2005/8/layout/hierarchy2"/>
    <dgm:cxn modelId="{2B39C482-12EE-4991-BA2D-AF123B514CD3}" type="presParOf" srcId="{2C05C98F-BFA4-4EBB-B04D-74CF16CF55A3}" destId="{0EEE4426-EF59-44DB-AB15-98DF0AF4A285}" srcOrd="0" destOrd="0" presId="urn:microsoft.com/office/officeart/2005/8/layout/hierarchy2"/>
    <dgm:cxn modelId="{917171A5-6A6A-4BCB-ACD5-8D80DAC70D3B}" type="presParOf" srcId="{B236C78F-89CD-4392-B7EA-35D71AFF7D09}" destId="{965C19EB-1288-41B9-B08A-876CE575E869}" srcOrd="1" destOrd="0" presId="urn:microsoft.com/office/officeart/2005/8/layout/hierarchy2"/>
    <dgm:cxn modelId="{351C92B8-B3C8-4520-818A-36A18A8B210C}" type="presParOf" srcId="{965C19EB-1288-41B9-B08A-876CE575E869}" destId="{5DE7024C-FDD0-40C9-A0DF-BEED899C642E}" srcOrd="0" destOrd="0" presId="urn:microsoft.com/office/officeart/2005/8/layout/hierarchy2"/>
    <dgm:cxn modelId="{980E9595-031B-433B-AF0E-9AC122B09F90}" type="presParOf" srcId="{965C19EB-1288-41B9-B08A-876CE575E869}" destId="{A952F473-E4B4-4F92-AC06-D14857B1AB42}" srcOrd="1" destOrd="0" presId="urn:microsoft.com/office/officeart/2005/8/layout/hierarchy2"/>
    <dgm:cxn modelId="{3E600AC0-2EA9-46C9-8A0F-93D84908C391}" type="presParOf" srcId="{A952F473-E4B4-4F92-AC06-D14857B1AB42}" destId="{0E75AD5B-7D1F-4B95-9389-22307E5F0D6D}" srcOrd="0" destOrd="0" presId="urn:microsoft.com/office/officeart/2005/8/layout/hierarchy2"/>
    <dgm:cxn modelId="{60DF680A-0709-4F33-8439-A797B8B0523B}" type="presParOf" srcId="{0E75AD5B-7D1F-4B95-9389-22307E5F0D6D}" destId="{72E11126-E265-4C2E-A934-B4FB348878FF}" srcOrd="0" destOrd="0" presId="urn:microsoft.com/office/officeart/2005/8/layout/hierarchy2"/>
    <dgm:cxn modelId="{DDC13024-305F-4094-877A-4A49FF45885A}" type="presParOf" srcId="{A952F473-E4B4-4F92-AC06-D14857B1AB42}" destId="{6158C360-49CE-4207-9FF7-AF6FDA66C136}" srcOrd="1" destOrd="0" presId="urn:microsoft.com/office/officeart/2005/8/layout/hierarchy2"/>
    <dgm:cxn modelId="{7FDBF44C-E792-47EC-9C24-4A2DF045AB17}" type="presParOf" srcId="{6158C360-49CE-4207-9FF7-AF6FDA66C136}" destId="{06499518-2F9B-4FC8-A682-2B8E36E85941}" srcOrd="0" destOrd="0" presId="urn:microsoft.com/office/officeart/2005/8/layout/hierarchy2"/>
    <dgm:cxn modelId="{1B3BAA57-67C8-4830-90F2-42578A0568F8}" type="presParOf" srcId="{6158C360-49CE-4207-9FF7-AF6FDA66C136}" destId="{1CF591D0-60D9-49B7-9EE8-6AD10D4D2E0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EA7789-6A60-4275-BD51-1ECC4539779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58907B31-EFD9-4D32-B526-5F5893F5301D}">
      <dgm:prSet phldrT="[Text]" custT="1"/>
      <dgm:spPr/>
      <dgm:t>
        <a:bodyPr/>
        <a:lstStyle/>
        <a:p>
          <a:r>
            <a:rPr lang="en-US" sz="1600" dirty="0"/>
            <a:t>conditions</a:t>
          </a:r>
        </a:p>
      </dgm:t>
    </dgm:pt>
    <dgm:pt modelId="{63E94357-7D2D-4AF7-9A8F-4A0196EF0029}" type="parTrans" cxnId="{7C603921-A9F9-44BB-B943-FE540DB411EA}">
      <dgm:prSet/>
      <dgm:spPr/>
      <dgm:t>
        <a:bodyPr/>
        <a:lstStyle/>
        <a:p>
          <a:endParaRPr lang="en-US"/>
        </a:p>
      </dgm:t>
    </dgm:pt>
    <dgm:pt modelId="{E32A0EC1-9D2B-4A9C-9AB7-B9E92CC873E6}" type="sibTrans" cxnId="{7C603921-A9F9-44BB-B943-FE540DB411EA}">
      <dgm:prSet/>
      <dgm:spPr/>
      <dgm:t>
        <a:bodyPr/>
        <a:lstStyle/>
        <a:p>
          <a:endParaRPr lang="en-US"/>
        </a:p>
      </dgm:t>
    </dgm:pt>
    <dgm:pt modelId="{3746F39C-F797-4D43-94D2-5B4BE713CB85}">
      <dgm:prSet phldrT="[Text]" custT="1"/>
      <dgm:spPr/>
      <dgm:t>
        <a:bodyPr/>
        <a:lstStyle/>
        <a:p>
          <a:r>
            <a:rPr lang="en-US" sz="1400" dirty="0"/>
            <a:t>Medical conditions</a:t>
          </a:r>
        </a:p>
      </dgm:t>
    </dgm:pt>
    <dgm:pt modelId="{9252A806-0E46-443B-B56C-C0CD2EA23383}" type="parTrans" cxnId="{4E7E7831-1BC4-4CF9-9498-C1C3715E4A75}">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291F5080-0941-4188-8A40-76F31635D6CB}" type="sibTrans" cxnId="{4E7E7831-1BC4-4CF9-9498-C1C3715E4A75}">
      <dgm:prSet/>
      <dgm:spPr/>
      <dgm:t>
        <a:bodyPr/>
        <a:lstStyle/>
        <a:p>
          <a:endParaRPr lang="en-US"/>
        </a:p>
      </dgm:t>
    </dgm:pt>
    <dgm:pt modelId="{CD662EB5-BA19-4C1B-BE09-F707DDA0658B}">
      <dgm:prSet phldrT="[Text]" custT="1"/>
      <dgm:spPr/>
      <dgm:t>
        <a:bodyPr/>
        <a:lstStyle/>
        <a:p>
          <a:r>
            <a:rPr lang="en-US" sz="1400" dirty="0"/>
            <a:t>Drop conditions after Covid diagnosis date</a:t>
          </a:r>
        </a:p>
      </dgm:t>
    </dgm:pt>
    <dgm:pt modelId="{F4698C87-4439-4212-81CF-D9F193522238}" type="parTrans" cxnId="{8281C557-7FD9-4E8F-A641-74F2E5C8152C}">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EFBC6166-8EF0-4F4A-9951-3EF703254F3A}" type="sibTrans" cxnId="{8281C557-7FD9-4E8F-A641-74F2E5C8152C}">
      <dgm:prSet/>
      <dgm:spPr/>
      <dgm:t>
        <a:bodyPr/>
        <a:lstStyle/>
        <a:p>
          <a:endParaRPr lang="en-US"/>
        </a:p>
      </dgm:t>
    </dgm:pt>
    <dgm:pt modelId="{C934A123-DB16-47DD-B1B1-DD143AD9513E}">
      <dgm:prSet custT="1"/>
      <dgm:spPr/>
      <dgm:t>
        <a:bodyPr/>
        <a:lstStyle/>
        <a:p>
          <a:r>
            <a:rPr lang="en-US" sz="1400" dirty="0"/>
            <a:t>Drop conditions not relevant</a:t>
          </a:r>
        </a:p>
      </dgm:t>
    </dgm:pt>
    <dgm:pt modelId="{BF33DA08-734C-4AF4-BD3E-8CDD63E27425}" type="parTrans" cxnId="{F4ECD61C-4C8F-4619-92C1-2FE22C8EEA61}">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626169CA-EDC8-4A62-A509-13C5E18ABEF1}" type="sibTrans" cxnId="{F4ECD61C-4C8F-4619-92C1-2FE22C8EEA61}">
      <dgm:prSet/>
      <dgm:spPr/>
      <dgm:t>
        <a:bodyPr/>
        <a:lstStyle/>
        <a:p>
          <a:endParaRPr lang="en-US"/>
        </a:p>
      </dgm:t>
    </dgm:pt>
    <dgm:pt modelId="{E1F43E21-936B-4ED6-BCAA-414C2E7E8B6F}">
      <dgm:prSet custT="1"/>
      <dgm:spPr/>
      <dgm:t>
        <a:bodyPr/>
        <a:lstStyle/>
        <a:p>
          <a:pPr algn="l"/>
          <a:endParaRPr lang="en-US" sz="1400" dirty="0"/>
        </a:p>
        <a:p>
          <a:pPr algn="l"/>
          <a:r>
            <a:rPr lang="en-US" sz="1400" dirty="0"/>
            <a:t>-Pivot conditions to columns one- hot encoded</a:t>
          </a:r>
        </a:p>
        <a:p>
          <a:pPr algn="l"/>
          <a:r>
            <a:rPr lang="en-US" sz="1400" dirty="0"/>
            <a:t>- One row per patient</a:t>
          </a:r>
        </a:p>
        <a:p>
          <a:pPr algn="l"/>
          <a:r>
            <a:rPr lang="en-US" sz="1400" dirty="0"/>
            <a:t>- Add to the patients’ data frame</a:t>
          </a:r>
        </a:p>
        <a:p>
          <a:pPr algn="l"/>
          <a:r>
            <a:rPr lang="en-US" sz="1400" dirty="0"/>
            <a:t> </a:t>
          </a:r>
        </a:p>
      </dgm:t>
    </dgm:pt>
    <dgm:pt modelId="{26272B5D-9A19-4A66-BD91-6A5BD12F15AC}" type="parTrans" cxnId="{1F3E9CAF-77F8-4E1D-9EF5-2750EF83EA71}">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FAD5EBAB-2312-4070-B54D-51D039224764}" type="sibTrans" cxnId="{1F3E9CAF-77F8-4E1D-9EF5-2750EF83EA71}">
      <dgm:prSet/>
      <dgm:spPr/>
      <dgm:t>
        <a:bodyPr/>
        <a:lstStyle/>
        <a:p>
          <a:endParaRPr lang="en-US"/>
        </a:p>
      </dgm:t>
    </dgm:pt>
    <dgm:pt modelId="{D39678BE-371D-461B-AFD5-82A8671F0A10}" type="pres">
      <dgm:prSet presAssocID="{12EA7789-6A60-4275-BD51-1ECC45397796}" presName="diagram" presStyleCnt="0">
        <dgm:presLayoutVars>
          <dgm:chPref val="1"/>
          <dgm:dir/>
          <dgm:animOne val="branch"/>
          <dgm:animLvl val="lvl"/>
          <dgm:resizeHandles val="exact"/>
        </dgm:presLayoutVars>
      </dgm:prSet>
      <dgm:spPr/>
    </dgm:pt>
    <dgm:pt modelId="{91637C13-FC1E-4346-8580-9B8267CC481C}" type="pres">
      <dgm:prSet presAssocID="{58907B31-EFD9-4D32-B526-5F5893F5301D}" presName="root1" presStyleCnt="0"/>
      <dgm:spPr/>
    </dgm:pt>
    <dgm:pt modelId="{944E8ABE-DDDB-410E-AA6A-1648144FF023}" type="pres">
      <dgm:prSet presAssocID="{58907B31-EFD9-4D32-B526-5F5893F5301D}" presName="LevelOneTextNode" presStyleLbl="node0" presStyleIdx="0" presStyleCnt="1" custLinFactNeighborX="8984" custLinFactNeighborY="-50000">
        <dgm:presLayoutVars>
          <dgm:chPref val="3"/>
        </dgm:presLayoutVars>
      </dgm:prSet>
      <dgm:spPr/>
    </dgm:pt>
    <dgm:pt modelId="{11896FD5-71A7-4C9E-BC14-B7ADAA1C99C9}" type="pres">
      <dgm:prSet presAssocID="{58907B31-EFD9-4D32-B526-5F5893F5301D}" presName="level2hierChild" presStyleCnt="0"/>
      <dgm:spPr/>
    </dgm:pt>
    <dgm:pt modelId="{9538FA17-3331-4AB4-8B55-5C739F405D0F}" type="pres">
      <dgm:prSet presAssocID="{9252A806-0E46-443B-B56C-C0CD2EA23383}" presName="conn2-1" presStyleLbl="parChTrans1D2" presStyleIdx="0" presStyleCnt="1"/>
      <dgm:spPr/>
    </dgm:pt>
    <dgm:pt modelId="{2578CE9A-568F-40AC-83A6-4756F16B6CF9}" type="pres">
      <dgm:prSet presAssocID="{9252A806-0E46-443B-B56C-C0CD2EA23383}" presName="connTx" presStyleLbl="parChTrans1D2" presStyleIdx="0" presStyleCnt="1"/>
      <dgm:spPr/>
    </dgm:pt>
    <dgm:pt modelId="{3A0C1889-FD24-45A8-8224-D035689C5861}" type="pres">
      <dgm:prSet presAssocID="{3746F39C-F797-4D43-94D2-5B4BE713CB85}" presName="root2" presStyleCnt="0"/>
      <dgm:spPr/>
    </dgm:pt>
    <dgm:pt modelId="{5C22A225-7D9E-400F-B400-F11788BC58E9}" type="pres">
      <dgm:prSet presAssocID="{3746F39C-F797-4D43-94D2-5B4BE713CB85}" presName="LevelTwoTextNode" presStyleLbl="node2" presStyleIdx="0" presStyleCnt="1" custLinFactNeighborX="-5565" custLinFactNeighborY="-50000">
        <dgm:presLayoutVars>
          <dgm:chPref val="3"/>
        </dgm:presLayoutVars>
      </dgm:prSet>
      <dgm:spPr/>
    </dgm:pt>
    <dgm:pt modelId="{F7473961-012E-4AD9-8860-9FB260DFDF68}" type="pres">
      <dgm:prSet presAssocID="{3746F39C-F797-4D43-94D2-5B4BE713CB85}" presName="level3hierChild" presStyleCnt="0"/>
      <dgm:spPr/>
    </dgm:pt>
    <dgm:pt modelId="{422A7A59-3F8B-40F2-AE20-D969C872E417}" type="pres">
      <dgm:prSet presAssocID="{F4698C87-4439-4212-81CF-D9F193522238}" presName="conn2-1" presStyleLbl="parChTrans1D3" presStyleIdx="0" presStyleCnt="1"/>
      <dgm:spPr/>
    </dgm:pt>
    <dgm:pt modelId="{1A2F3C70-3B65-4CD0-BBA9-57A8AB81A28D}" type="pres">
      <dgm:prSet presAssocID="{F4698C87-4439-4212-81CF-D9F193522238}" presName="connTx" presStyleLbl="parChTrans1D3" presStyleIdx="0" presStyleCnt="1"/>
      <dgm:spPr/>
    </dgm:pt>
    <dgm:pt modelId="{43A25A0A-7B25-43F6-BAF2-80D931BB1689}" type="pres">
      <dgm:prSet presAssocID="{CD662EB5-BA19-4C1B-BE09-F707DDA0658B}" presName="root2" presStyleCnt="0"/>
      <dgm:spPr/>
    </dgm:pt>
    <dgm:pt modelId="{28B942DD-E899-4245-AFDE-6E31C65A270F}" type="pres">
      <dgm:prSet presAssocID="{CD662EB5-BA19-4C1B-BE09-F707DDA0658B}" presName="LevelTwoTextNode" presStyleLbl="node3" presStyleIdx="0" presStyleCnt="1" custLinFactNeighborX="-21635" custLinFactNeighborY="-50000">
        <dgm:presLayoutVars>
          <dgm:chPref val="3"/>
        </dgm:presLayoutVars>
      </dgm:prSet>
      <dgm:spPr/>
    </dgm:pt>
    <dgm:pt modelId="{8725E2E9-80AB-4364-B4E6-AF34D4883CF2}" type="pres">
      <dgm:prSet presAssocID="{CD662EB5-BA19-4C1B-BE09-F707DDA0658B}" presName="level3hierChild" presStyleCnt="0"/>
      <dgm:spPr/>
    </dgm:pt>
    <dgm:pt modelId="{EC5A5965-45A4-4BD0-9FF4-FEC3CD0F9708}" type="pres">
      <dgm:prSet presAssocID="{BF33DA08-734C-4AF4-BD3E-8CDD63E27425}" presName="conn2-1" presStyleLbl="parChTrans1D4" presStyleIdx="0" presStyleCnt="2"/>
      <dgm:spPr/>
    </dgm:pt>
    <dgm:pt modelId="{BB379ABB-F5D6-4F76-BCD6-C78DFAE324F6}" type="pres">
      <dgm:prSet presAssocID="{BF33DA08-734C-4AF4-BD3E-8CDD63E27425}" presName="connTx" presStyleLbl="parChTrans1D4" presStyleIdx="0" presStyleCnt="2"/>
      <dgm:spPr/>
    </dgm:pt>
    <dgm:pt modelId="{4DEBBCA7-56BE-402A-AAF8-1AE51AB9E639}" type="pres">
      <dgm:prSet presAssocID="{C934A123-DB16-47DD-B1B1-DD143AD9513E}" presName="root2" presStyleCnt="0"/>
      <dgm:spPr/>
    </dgm:pt>
    <dgm:pt modelId="{9EB34DB5-715A-49B6-B5CC-F3E1C4DBB650}" type="pres">
      <dgm:prSet presAssocID="{C934A123-DB16-47DD-B1B1-DD143AD9513E}" presName="LevelTwoTextNode" presStyleLbl="node4" presStyleIdx="0" presStyleCnt="2" custLinFactNeighborX="-35475" custLinFactNeighborY="-50000">
        <dgm:presLayoutVars>
          <dgm:chPref val="3"/>
        </dgm:presLayoutVars>
      </dgm:prSet>
      <dgm:spPr/>
    </dgm:pt>
    <dgm:pt modelId="{009BD8B2-8A3F-4B6A-93DD-800EB893D48D}" type="pres">
      <dgm:prSet presAssocID="{C934A123-DB16-47DD-B1B1-DD143AD9513E}" presName="level3hierChild" presStyleCnt="0"/>
      <dgm:spPr/>
    </dgm:pt>
    <dgm:pt modelId="{92D7F134-3D51-4DD3-8949-689F729B608D}" type="pres">
      <dgm:prSet presAssocID="{26272B5D-9A19-4A66-BD91-6A5BD12F15AC}" presName="conn2-1" presStyleLbl="parChTrans1D4" presStyleIdx="1" presStyleCnt="2"/>
      <dgm:spPr/>
    </dgm:pt>
    <dgm:pt modelId="{2CD5C36D-3963-4A10-AC1F-374AEBA6AB0A}" type="pres">
      <dgm:prSet presAssocID="{26272B5D-9A19-4A66-BD91-6A5BD12F15AC}" presName="connTx" presStyleLbl="parChTrans1D4" presStyleIdx="1" presStyleCnt="2"/>
      <dgm:spPr/>
    </dgm:pt>
    <dgm:pt modelId="{4FC14EB5-FA3A-4588-895D-CD8CA4E1A608}" type="pres">
      <dgm:prSet presAssocID="{E1F43E21-936B-4ED6-BCAA-414C2E7E8B6F}" presName="root2" presStyleCnt="0"/>
      <dgm:spPr/>
    </dgm:pt>
    <dgm:pt modelId="{A05758E1-58B0-4A85-BDE8-98A7209441F9}" type="pres">
      <dgm:prSet presAssocID="{E1F43E21-936B-4ED6-BCAA-414C2E7E8B6F}" presName="LevelTwoTextNode" presStyleLbl="node4" presStyleIdx="1" presStyleCnt="2" custScaleX="136864" custScaleY="260009" custLinFactNeighborX="-33206" custLinFactNeighborY="-50000">
        <dgm:presLayoutVars>
          <dgm:chPref val="3"/>
        </dgm:presLayoutVars>
      </dgm:prSet>
      <dgm:spPr/>
    </dgm:pt>
    <dgm:pt modelId="{3148CE0B-4C0F-4570-878B-EF63A927F1AE}" type="pres">
      <dgm:prSet presAssocID="{E1F43E21-936B-4ED6-BCAA-414C2E7E8B6F}" presName="level3hierChild" presStyleCnt="0"/>
      <dgm:spPr/>
    </dgm:pt>
  </dgm:ptLst>
  <dgm:cxnLst>
    <dgm:cxn modelId="{B5025302-E0D2-4F67-89B6-60DB80E62FF0}" type="presOf" srcId="{26272B5D-9A19-4A66-BD91-6A5BD12F15AC}" destId="{92D7F134-3D51-4DD3-8949-689F729B608D}" srcOrd="0" destOrd="0" presId="urn:microsoft.com/office/officeart/2005/8/layout/hierarchy2"/>
    <dgm:cxn modelId="{F4ECD61C-4C8F-4619-92C1-2FE22C8EEA61}" srcId="{CD662EB5-BA19-4C1B-BE09-F707DDA0658B}" destId="{C934A123-DB16-47DD-B1B1-DD143AD9513E}" srcOrd="0" destOrd="0" parTransId="{BF33DA08-734C-4AF4-BD3E-8CDD63E27425}" sibTransId="{626169CA-EDC8-4A62-A509-13C5E18ABEF1}"/>
    <dgm:cxn modelId="{7C603921-A9F9-44BB-B943-FE540DB411EA}" srcId="{12EA7789-6A60-4275-BD51-1ECC45397796}" destId="{58907B31-EFD9-4D32-B526-5F5893F5301D}" srcOrd="0" destOrd="0" parTransId="{63E94357-7D2D-4AF7-9A8F-4A0196EF0029}" sibTransId="{E32A0EC1-9D2B-4A9C-9AB7-B9E92CC873E6}"/>
    <dgm:cxn modelId="{4E7E7831-1BC4-4CF9-9498-C1C3715E4A75}" srcId="{58907B31-EFD9-4D32-B526-5F5893F5301D}" destId="{3746F39C-F797-4D43-94D2-5B4BE713CB85}" srcOrd="0" destOrd="0" parTransId="{9252A806-0E46-443B-B56C-C0CD2EA23383}" sibTransId="{291F5080-0941-4188-8A40-76F31635D6CB}"/>
    <dgm:cxn modelId="{035FB637-1D2E-42A4-89D2-9BF618314082}" type="presOf" srcId="{F4698C87-4439-4212-81CF-D9F193522238}" destId="{422A7A59-3F8B-40F2-AE20-D969C872E417}" srcOrd="0" destOrd="0" presId="urn:microsoft.com/office/officeart/2005/8/layout/hierarchy2"/>
    <dgm:cxn modelId="{DC821E3F-7838-4B0B-B4D3-26E516977612}" type="presOf" srcId="{BF33DA08-734C-4AF4-BD3E-8CDD63E27425}" destId="{EC5A5965-45A4-4BD0-9FF4-FEC3CD0F9708}" srcOrd="0" destOrd="0" presId="urn:microsoft.com/office/officeart/2005/8/layout/hierarchy2"/>
    <dgm:cxn modelId="{F23B6844-4851-4CE0-B381-CF9354AB328C}" type="presOf" srcId="{E1F43E21-936B-4ED6-BCAA-414C2E7E8B6F}" destId="{A05758E1-58B0-4A85-BDE8-98A7209441F9}" srcOrd="0" destOrd="0" presId="urn:microsoft.com/office/officeart/2005/8/layout/hierarchy2"/>
    <dgm:cxn modelId="{025FE16A-A5A7-4118-BBB8-CE1FB257BB78}" type="presOf" srcId="{9252A806-0E46-443B-B56C-C0CD2EA23383}" destId="{9538FA17-3331-4AB4-8B55-5C739F405D0F}" srcOrd="0" destOrd="0" presId="urn:microsoft.com/office/officeart/2005/8/layout/hierarchy2"/>
    <dgm:cxn modelId="{566D4E4D-FD58-4C0C-9B72-97A686F5A407}" type="presOf" srcId="{C934A123-DB16-47DD-B1B1-DD143AD9513E}" destId="{9EB34DB5-715A-49B6-B5CC-F3E1C4DBB650}" srcOrd="0" destOrd="0" presId="urn:microsoft.com/office/officeart/2005/8/layout/hierarchy2"/>
    <dgm:cxn modelId="{8281C557-7FD9-4E8F-A641-74F2E5C8152C}" srcId="{3746F39C-F797-4D43-94D2-5B4BE713CB85}" destId="{CD662EB5-BA19-4C1B-BE09-F707DDA0658B}" srcOrd="0" destOrd="0" parTransId="{F4698C87-4439-4212-81CF-D9F193522238}" sibTransId="{EFBC6166-8EF0-4F4A-9951-3EF703254F3A}"/>
    <dgm:cxn modelId="{B8E62F7F-C3C4-49C4-9D6A-1F933064158B}" type="presOf" srcId="{3746F39C-F797-4D43-94D2-5B4BE713CB85}" destId="{5C22A225-7D9E-400F-B400-F11788BC58E9}" srcOrd="0" destOrd="0" presId="urn:microsoft.com/office/officeart/2005/8/layout/hierarchy2"/>
    <dgm:cxn modelId="{CAA6718A-8509-4558-B31D-43D0CCFE96FD}" type="presOf" srcId="{26272B5D-9A19-4A66-BD91-6A5BD12F15AC}" destId="{2CD5C36D-3963-4A10-AC1F-374AEBA6AB0A}" srcOrd="1" destOrd="0" presId="urn:microsoft.com/office/officeart/2005/8/layout/hierarchy2"/>
    <dgm:cxn modelId="{21FDA88B-576E-4911-B2EF-7A84685EE50C}" type="presOf" srcId="{CD662EB5-BA19-4C1B-BE09-F707DDA0658B}" destId="{28B942DD-E899-4245-AFDE-6E31C65A270F}" srcOrd="0" destOrd="0" presId="urn:microsoft.com/office/officeart/2005/8/layout/hierarchy2"/>
    <dgm:cxn modelId="{D7BFC0AE-4CDF-4D0B-ABBD-7AF43763E8A4}" type="presOf" srcId="{9252A806-0E46-443B-B56C-C0CD2EA23383}" destId="{2578CE9A-568F-40AC-83A6-4756F16B6CF9}" srcOrd="1" destOrd="0" presId="urn:microsoft.com/office/officeart/2005/8/layout/hierarchy2"/>
    <dgm:cxn modelId="{1F3E9CAF-77F8-4E1D-9EF5-2750EF83EA71}" srcId="{C934A123-DB16-47DD-B1B1-DD143AD9513E}" destId="{E1F43E21-936B-4ED6-BCAA-414C2E7E8B6F}" srcOrd="0" destOrd="0" parTransId="{26272B5D-9A19-4A66-BD91-6A5BD12F15AC}" sibTransId="{FAD5EBAB-2312-4070-B54D-51D039224764}"/>
    <dgm:cxn modelId="{718D8EB3-DB41-4729-A26B-DD527AB567FB}" type="presOf" srcId="{F4698C87-4439-4212-81CF-D9F193522238}" destId="{1A2F3C70-3B65-4CD0-BBA9-57A8AB81A28D}" srcOrd="1" destOrd="0" presId="urn:microsoft.com/office/officeart/2005/8/layout/hierarchy2"/>
    <dgm:cxn modelId="{AD5C23C2-A8F4-4073-8099-B240EE502BF1}" type="presOf" srcId="{12EA7789-6A60-4275-BD51-1ECC45397796}" destId="{D39678BE-371D-461B-AFD5-82A8671F0A10}" srcOrd="0" destOrd="0" presId="urn:microsoft.com/office/officeart/2005/8/layout/hierarchy2"/>
    <dgm:cxn modelId="{6EDBD3C3-20A3-42FA-939C-7DBAC838607E}" type="presOf" srcId="{BF33DA08-734C-4AF4-BD3E-8CDD63E27425}" destId="{BB379ABB-F5D6-4F76-BCD6-C78DFAE324F6}" srcOrd="1" destOrd="0" presId="urn:microsoft.com/office/officeart/2005/8/layout/hierarchy2"/>
    <dgm:cxn modelId="{ECF222F6-CDC2-42B6-8E17-54017D09F6C6}" type="presOf" srcId="{58907B31-EFD9-4D32-B526-5F5893F5301D}" destId="{944E8ABE-DDDB-410E-AA6A-1648144FF023}" srcOrd="0" destOrd="0" presId="urn:microsoft.com/office/officeart/2005/8/layout/hierarchy2"/>
    <dgm:cxn modelId="{7A363B55-F30B-4F65-AB8D-9B2EE3D44EC4}" type="presParOf" srcId="{D39678BE-371D-461B-AFD5-82A8671F0A10}" destId="{91637C13-FC1E-4346-8580-9B8267CC481C}" srcOrd="0" destOrd="0" presId="urn:microsoft.com/office/officeart/2005/8/layout/hierarchy2"/>
    <dgm:cxn modelId="{051D46FD-B8D0-48F4-B7F0-0D2074D06EC0}" type="presParOf" srcId="{91637C13-FC1E-4346-8580-9B8267CC481C}" destId="{944E8ABE-DDDB-410E-AA6A-1648144FF023}" srcOrd="0" destOrd="0" presId="urn:microsoft.com/office/officeart/2005/8/layout/hierarchy2"/>
    <dgm:cxn modelId="{E4122376-7A4B-435B-9F4C-1F40B7CC9440}" type="presParOf" srcId="{91637C13-FC1E-4346-8580-9B8267CC481C}" destId="{11896FD5-71A7-4C9E-BC14-B7ADAA1C99C9}" srcOrd="1" destOrd="0" presId="urn:microsoft.com/office/officeart/2005/8/layout/hierarchy2"/>
    <dgm:cxn modelId="{5D307289-5741-42E2-B11A-F170A54B9406}" type="presParOf" srcId="{11896FD5-71A7-4C9E-BC14-B7ADAA1C99C9}" destId="{9538FA17-3331-4AB4-8B55-5C739F405D0F}" srcOrd="0" destOrd="0" presId="urn:microsoft.com/office/officeart/2005/8/layout/hierarchy2"/>
    <dgm:cxn modelId="{B89AEE02-D9E3-4B67-9F89-11819CD7A523}" type="presParOf" srcId="{9538FA17-3331-4AB4-8B55-5C739F405D0F}" destId="{2578CE9A-568F-40AC-83A6-4756F16B6CF9}" srcOrd="0" destOrd="0" presId="urn:microsoft.com/office/officeart/2005/8/layout/hierarchy2"/>
    <dgm:cxn modelId="{BFCE0874-C12F-47BA-887E-5FB4D43DAFDC}" type="presParOf" srcId="{11896FD5-71A7-4C9E-BC14-B7ADAA1C99C9}" destId="{3A0C1889-FD24-45A8-8224-D035689C5861}" srcOrd="1" destOrd="0" presId="urn:microsoft.com/office/officeart/2005/8/layout/hierarchy2"/>
    <dgm:cxn modelId="{B0B85AB7-3E2C-4D98-BCF6-CA58B5C8D02D}" type="presParOf" srcId="{3A0C1889-FD24-45A8-8224-D035689C5861}" destId="{5C22A225-7D9E-400F-B400-F11788BC58E9}" srcOrd="0" destOrd="0" presId="urn:microsoft.com/office/officeart/2005/8/layout/hierarchy2"/>
    <dgm:cxn modelId="{9D11E0F9-1F21-44BE-B1EC-8181F9979DF4}" type="presParOf" srcId="{3A0C1889-FD24-45A8-8224-D035689C5861}" destId="{F7473961-012E-4AD9-8860-9FB260DFDF68}" srcOrd="1" destOrd="0" presId="urn:microsoft.com/office/officeart/2005/8/layout/hierarchy2"/>
    <dgm:cxn modelId="{6C33ED85-BA7E-4FD7-BAB5-4BBC77445968}" type="presParOf" srcId="{F7473961-012E-4AD9-8860-9FB260DFDF68}" destId="{422A7A59-3F8B-40F2-AE20-D969C872E417}" srcOrd="0" destOrd="0" presId="urn:microsoft.com/office/officeart/2005/8/layout/hierarchy2"/>
    <dgm:cxn modelId="{F12111F3-22D1-4284-8D90-5B1DCB7BF8A1}" type="presParOf" srcId="{422A7A59-3F8B-40F2-AE20-D969C872E417}" destId="{1A2F3C70-3B65-4CD0-BBA9-57A8AB81A28D}" srcOrd="0" destOrd="0" presId="urn:microsoft.com/office/officeart/2005/8/layout/hierarchy2"/>
    <dgm:cxn modelId="{2426FF78-CF44-412B-B6DC-BD2EA87BF831}" type="presParOf" srcId="{F7473961-012E-4AD9-8860-9FB260DFDF68}" destId="{43A25A0A-7B25-43F6-BAF2-80D931BB1689}" srcOrd="1" destOrd="0" presId="urn:microsoft.com/office/officeart/2005/8/layout/hierarchy2"/>
    <dgm:cxn modelId="{0F1767CF-3BFB-44FD-9330-346233960366}" type="presParOf" srcId="{43A25A0A-7B25-43F6-BAF2-80D931BB1689}" destId="{28B942DD-E899-4245-AFDE-6E31C65A270F}" srcOrd="0" destOrd="0" presId="urn:microsoft.com/office/officeart/2005/8/layout/hierarchy2"/>
    <dgm:cxn modelId="{84C69687-0D51-44B2-8806-60937066E4C1}" type="presParOf" srcId="{43A25A0A-7B25-43F6-BAF2-80D931BB1689}" destId="{8725E2E9-80AB-4364-B4E6-AF34D4883CF2}" srcOrd="1" destOrd="0" presId="urn:microsoft.com/office/officeart/2005/8/layout/hierarchy2"/>
    <dgm:cxn modelId="{949CE8CA-7D67-470B-A9E9-EC74F5246B81}" type="presParOf" srcId="{8725E2E9-80AB-4364-B4E6-AF34D4883CF2}" destId="{EC5A5965-45A4-4BD0-9FF4-FEC3CD0F9708}" srcOrd="0" destOrd="0" presId="urn:microsoft.com/office/officeart/2005/8/layout/hierarchy2"/>
    <dgm:cxn modelId="{C35EB762-4836-44AA-AD65-70DFEEB9C104}" type="presParOf" srcId="{EC5A5965-45A4-4BD0-9FF4-FEC3CD0F9708}" destId="{BB379ABB-F5D6-4F76-BCD6-C78DFAE324F6}" srcOrd="0" destOrd="0" presId="urn:microsoft.com/office/officeart/2005/8/layout/hierarchy2"/>
    <dgm:cxn modelId="{88A4856D-491E-41A6-8452-9E803426EF82}" type="presParOf" srcId="{8725E2E9-80AB-4364-B4E6-AF34D4883CF2}" destId="{4DEBBCA7-56BE-402A-AAF8-1AE51AB9E639}" srcOrd="1" destOrd="0" presId="urn:microsoft.com/office/officeart/2005/8/layout/hierarchy2"/>
    <dgm:cxn modelId="{64F2B9F1-999D-4A26-9C0B-539D4EF387C6}" type="presParOf" srcId="{4DEBBCA7-56BE-402A-AAF8-1AE51AB9E639}" destId="{9EB34DB5-715A-49B6-B5CC-F3E1C4DBB650}" srcOrd="0" destOrd="0" presId="urn:microsoft.com/office/officeart/2005/8/layout/hierarchy2"/>
    <dgm:cxn modelId="{0DD84A9C-3697-4C30-87E2-F130E2F60607}" type="presParOf" srcId="{4DEBBCA7-56BE-402A-AAF8-1AE51AB9E639}" destId="{009BD8B2-8A3F-4B6A-93DD-800EB893D48D}" srcOrd="1" destOrd="0" presId="urn:microsoft.com/office/officeart/2005/8/layout/hierarchy2"/>
    <dgm:cxn modelId="{21A6BE5C-8CF5-4BCC-A3E7-373D81634246}" type="presParOf" srcId="{009BD8B2-8A3F-4B6A-93DD-800EB893D48D}" destId="{92D7F134-3D51-4DD3-8949-689F729B608D}" srcOrd="0" destOrd="0" presId="urn:microsoft.com/office/officeart/2005/8/layout/hierarchy2"/>
    <dgm:cxn modelId="{88BB3F23-6D23-4434-A13C-0EA16D2EE11F}" type="presParOf" srcId="{92D7F134-3D51-4DD3-8949-689F729B608D}" destId="{2CD5C36D-3963-4A10-AC1F-374AEBA6AB0A}" srcOrd="0" destOrd="0" presId="urn:microsoft.com/office/officeart/2005/8/layout/hierarchy2"/>
    <dgm:cxn modelId="{F355C05F-71DF-4E96-BBDE-EEDD314FE91E}" type="presParOf" srcId="{009BD8B2-8A3F-4B6A-93DD-800EB893D48D}" destId="{4FC14EB5-FA3A-4588-895D-CD8CA4E1A608}" srcOrd="1" destOrd="0" presId="urn:microsoft.com/office/officeart/2005/8/layout/hierarchy2"/>
    <dgm:cxn modelId="{B3065D87-928A-4DE9-9E8F-1AC44972A698}" type="presParOf" srcId="{4FC14EB5-FA3A-4588-895D-CD8CA4E1A608}" destId="{A05758E1-58B0-4A85-BDE8-98A7209441F9}" srcOrd="0" destOrd="0" presId="urn:microsoft.com/office/officeart/2005/8/layout/hierarchy2"/>
    <dgm:cxn modelId="{6D5E98F3-E7EF-406D-A69C-3D6FC9C4C0F6}" type="presParOf" srcId="{4FC14EB5-FA3A-4588-895D-CD8CA4E1A608}" destId="{3148CE0B-4C0F-4570-878B-EF63A927F1A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EA7789-6A60-4275-BD51-1ECC4539779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58907B31-EFD9-4D32-B526-5F5893F5301D}">
      <dgm:prSet phldrT="[Text]" custT="1"/>
      <dgm:spPr/>
      <dgm:t>
        <a:bodyPr/>
        <a:lstStyle/>
        <a:p>
          <a:r>
            <a:rPr lang="en-US" sz="1600" dirty="0"/>
            <a:t>encounters</a:t>
          </a:r>
        </a:p>
      </dgm:t>
    </dgm:pt>
    <dgm:pt modelId="{63E94357-7D2D-4AF7-9A8F-4A0196EF0029}" type="parTrans" cxnId="{7C603921-A9F9-44BB-B943-FE540DB411EA}">
      <dgm:prSet/>
      <dgm:spPr/>
      <dgm:t>
        <a:bodyPr/>
        <a:lstStyle/>
        <a:p>
          <a:endParaRPr lang="en-US"/>
        </a:p>
      </dgm:t>
    </dgm:pt>
    <dgm:pt modelId="{E32A0EC1-9D2B-4A9C-9AB7-B9E92CC873E6}" type="sibTrans" cxnId="{7C603921-A9F9-44BB-B943-FE540DB411EA}">
      <dgm:prSet/>
      <dgm:spPr/>
      <dgm:t>
        <a:bodyPr/>
        <a:lstStyle/>
        <a:p>
          <a:endParaRPr lang="en-US"/>
        </a:p>
      </dgm:t>
    </dgm:pt>
    <dgm:pt modelId="{3746F39C-F797-4D43-94D2-5B4BE713CB85}">
      <dgm:prSet phldrT="[Text]" custT="1"/>
      <dgm:spPr/>
      <dgm:t>
        <a:bodyPr/>
        <a:lstStyle/>
        <a:p>
          <a:r>
            <a:rPr lang="en-US" sz="1400" dirty="0"/>
            <a:t>Inpatient Days</a:t>
          </a:r>
        </a:p>
      </dgm:t>
    </dgm:pt>
    <dgm:pt modelId="{9252A806-0E46-443B-B56C-C0CD2EA23383}" type="parTrans" cxnId="{4E7E7831-1BC4-4CF9-9498-C1C3715E4A75}">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291F5080-0941-4188-8A40-76F31635D6CB}" type="sibTrans" cxnId="{4E7E7831-1BC4-4CF9-9498-C1C3715E4A75}">
      <dgm:prSet/>
      <dgm:spPr/>
      <dgm:t>
        <a:bodyPr/>
        <a:lstStyle/>
        <a:p>
          <a:endParaRPr lang="en-US"/>
        </a:p>
      </dgm:t>
    </dgm:pt>
    <dgm:pt modelId="{CD662EB5-BA19-4C1B-BE09-F707DDA0658B}">
      <dgm:prSet phldrT="[Text]" custT="1"/>
      <dgm:spPr/>
      <dgm:t>
        <a:bodyPr/>
        <a:lstStyle/>
        <a:p>
          <a:r>
            <a:rPr lang="en-US" sz="1400" dirty="0"/>
            <a:t>Compute inpatient days</a:t>
          </a:r>
        </a:p>
        <a:p>
          <a:r>
            <a:rPr lang="en-US" sz="1400" dirty="0"/>
            <a:t>for each patient  </a:t>
          </a:r>
        </a:p>
      </dgm:t>
    </dgm:pt>
    <dgm:pt modelId="{F4698C87-4439-4212-81CF-D9F193522238}" type="parTrans" cxnId="{8281C557-7FD9-4E8F-A641-74F2E5C8152C}">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EFBC6166-8EF0-4F4A-9951-3EF703254F3A}" type="sibTrans" cxnId="{8281C557-7FD9-4E8F-A641-74F2E5C8152C}">
      <dgm:prSet/>
      <dgm:spPr/>
      <dgm:t>
        <a:bodyPr/>
        <a:lstStyle/>
        <a:p>
          <a:endParaRPr lang="en-US"/>
        </a:p>
      </dgm:t>
    </dgm:pt>
    <dgm:pt modelId="{C934A123-DB16-47DD-B1B1-DD143AD9513E}">
      <dgm:prSet custT="1"/>
      <dgm:spPr/>
      <dgm:t>
        <a:bodyPr/>
        <a:lstStyle/>
        <a:p>
          <a:r>
            <a:rPr lang="en-US" sz="1400" dirty="0"/>
            <a:t>Add ICU days to inpatient days</a:t>
          </a:r>
        </a:p>
      </dgm:t>
    </dgm:pt>
    <dgm:pt modelId="{BF33DA08-734C-4AF4-BD3E-8CDD63E27425}" type="parTrans" cxnId="{F4ECD61C-4C8F-4619-92C1-2FE22C8EEA61}">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626169CA-EDC8-4A62-A509-13C5E18ABEF1}" type="sibTrans" cxnId="{F4ECD61C-4C8F-4619-92C1-2FE22C8EEA61}">
      <dgm:prSet/>
      <dgm:spPr/>
      <dgm:t>
        <a:bodyPr/>
        <a:lstStyle/>
        <a:p>
          <a:endParaRPr lang="en-US"/>
        </a:p>
      </dgm:t>
    </dgm:pt>
    <dgm:pt modelId="{E1F43E21-936B-4ED6-BCAA-414C2E7E8B6F}">
      <dgm:prSet custT="1"/>
      <dgm:spPr/>
      <dgm:t>
        <a:bodyPr/>
        <a:lstStyle/>
        <a:p>
          <a:pPr algn="l"/>
          <a:r>
            <a:rPr lang="en-US" sz="1400" dirty="0"/>
            <a:t>Add Total_Hospital_Days to patients data frame</a:t>
          </a:r>
        </a:p>
      </dgm:t>
    </dgm:pt>
    <dgm:pt modelId="{26272B5D-9A19-4A66-BD91-6A5BD12F15AC}" type="parTrans" cxnId="{1F3E9CAF-77F8-4E1D-9EF5-2750EF83EA71}">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FAD5EBAB-2312-4070-B54D-51D039224764}" type="sibTrans" cxnId="{1F3E9CAF-77F8-4E1D-9EF5-2750EF83EA71}">
      <dgm:prSet/>
      <dgm:spPr/>
      <dgm:t>
        <a:bodyPr/>
        <a:lstStyle/>
        <a:p>
          <a:endParaRPr lang="en-US"/>
        </a:p>
      </dgm:t>
    </dgm:pt>
    <dgm:pt modelId="{3FC291DC-D15B-428A-850C-4AABD316684E}">
      <dgm:prSet custT="1"/>
      <dgm:spPr/>
      <dgm:t>
        <a:bodyPr/>
        <a:lstStyle/>
        <a:p>
          <a:r>
            <a:rPr lang="en-US" sz="1400" dirty="0"/>
            <a:t>ICU Days</a:t>
          </a:r>
        </a:p>
      </dgm:t>
    </dgm:pt>
    <dgm:pt modelId="{4243121E-EA6D-4804-986E-1634329A66AB}" type="parTrans" cxnId="{6716D221-BE10-4E73-AA88-13F7C02844BB}">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27D188AA-4294-4F02-AB32-F110F2426C97}" type="sibTrans" cxnId="{6716D221-BE10-4E73-AA88-13F7C02844BB}">
      <dgm:prSet/>
      <dgm:spPr/>
      <dgm:t>
        <a:bodyPr/>
        <a:lstStyle/>
        <a:p>
          <a:endParaRPr lang="en-US"/>
        </a:p>
      </dgm:t>
    </dgm:pt>
    <dgm:pt modelId="{893735B1-3268-471A-A053-7174FC9C065D}">
      <dgm:prSet custT="1"/>
      <dgm:spPr/>
      <dgm:t>
        <a:bodyPr/>
        <a:lstStyle/>
        <a:p>
          <a:r>
            <a:rPr lang="en-US" sz="1400" dirty="0"/>
            <a:t>Compute ICU days for each patient </a:t>
          </a:r>
        </a:p>
      </dgm:t>
    </dgm:pt>
    <dgm:pt modelId="{8504656D-325C-4C71-9C9C-05B8E841C825}" type="parTrans" cxnId="{2D380EA7-A4DC-42C0-899E-90C65B9DDFF8}">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25533D2D-8305-41F9-91AD-FB5E6460D36E}" type="sibTrans" cxnId="{2D380EA7-A4DC-42C0-899E-90C65B9DDFF8}">
      <dgm:prSet/>
      <dgm:spPr/>
      <dgm:t>
        <a:bodyPr/>
        <a:lstStyle/>
        <a:p>
          <a:endParaRPr lang="en-US"/>
        </a:p>
      </dgm:t>
    </dgm:pt>
    <dgm:pt modelId="{0A3CF9CD-6234-44C6-9D79-43F1E0DD2D60}">
      <dgm:prSet custT="1"/>
      <dgm:spPr/>
      <dgm:t>
        <a:bodyPr/>
        <a:lstStyle/>
        <a:p>
          <a:r>
            <a:rPr lang="en-US" sz="1400" dirty="0"/>
            <a:t>Add ICU_days to patients data frame</a:t>
          </a:r>
        </a:p>
      </dgm:t>
    </dgm:pt>
    <dgm:pt modelId="{F3019812-152D-4C8E-BA0E-A0DDEB1735E7}" type="parTrans" cxnId="{7BF51255-2176-41F1-8DDE-66D99B23E82B}">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53755709-1242-472B-82A5-3ED9D83A49D5}" type="sibTrans" cxnId="{7BF51255-2176-41F1-8DDE-66D99B23E82B}">
      <dgm:prSet/>
      <dgm:spPr/>
      <dgm:t>
        <a:bodyPr/>
        <a:lstStyle/>
        <a:p>
          <a:endParaRPr lang="en-US"/>
        </a:p>
      </dgm:t>
    </dgm:pt>
    <dgm:pt modelId="{D39678BE-371D-461B-AFD5-82A8671F0A10}" type="pres">
      <dgm:prSet presAssocID="{12EA7789-6A60-4275-BD51-1ECC45397796}" presName="diagram" presStyleCnt="0">
        <dgm:presLayoutVars>
          <dgm:chPref val="1"/>
          <dgm:dir/>
          <dgm:animOne val="branch"/>
          <dgm:animLvl val="lvl"/>
          <dgm:resizeHandles val="exact"/>
        </dgm:presLayoutVars>
      </dgm:prSet>
      <dgm:spPr/>
    </dgm:pt>
    <dgm:pt modelId="{91637C13-FC1E-4346-8580-9B8267CC481C}" type="pres">
      <dgm:prSet presAssocID="{58907B31-EFD9-4D32-B526-5F5893F5301D}" presName="root1" presStyleCnt="0"/>
      <dgm:spPr/>
    </dgm:pt>
    <dgm:pt modelId="{944E8ABE-DDDB-410E-AA6A-1648144FF023}" type="pres">
      <dgm:prSet presAssocID="{58907B31-EFD9-4D32-B526-5F5893F5301D}" presName="LevelOneTextNode" presStyleLbl="node0" presStyleIdx="0" presStyleCnt="1" custLinFactNeighborX="8984" custLinFactNeighborY="-50000">
        <dgm:presLayoutVars>
          <dgm:chPref val="3"/>
        </dgm:presLayoutVars>
      </dgm:prSet>
      <dgm:spPr/>
    </dgm:pt>
    <dgm:pt modelId="{11896FD5-71A7-4C9E-BC14-B7ADAA1C99C9}" type="pres">
      <dgm:prSet presAssocID="{58907B31-EFD9-4D32-B526-5F5893F5301D}" presName="level2hierChild" presStyleCnt="0"/>
      <dgm:spPr/>
    </dgm:pt>
    <dgm:pt modelId="{9538FA17-3331-4AB4-8B55-5C739F405D0F}" type="pres">
      <dgm:prSet presAssocID="{9252A806-0E46-443B-B56C-C0CD2EA23383}" presName="conn2-1" presStyleLbl="parChTrans1D2" presStyleIdx="0" presStyleCnt="2"/>
      <dgm:spPr/>
    </dgm:pt>
    <dgm:pt modelId="{2578CE9A-568F-40AC-83A6-4756F16B6CF9}" type="pres">
      <dgm:prSet presAssocID="{9252A806-0E46-443B-B56C-C0CD2EA23383}" presName="connTx" presStyleLbl="parChTrans1D2" presStyleIdx="0" presStyleCnt="2"/>
      <dgm:spPr/>
    </dgm:pt>
    <dgm:pt modelId="{3A0C1889-FD24-45A8-8224-D035689C5861}" type="pres">
      <dgm:prSet presAssocID="{3746F39C-F797-4D43-94D2-5B4BE713CB85}" presName="root2" presStyleCnt="0"/>
      <dgm:spPr/>
    </dgm:pt>
    <dgm:pt modelId="{5C22A225-7D9E-400F-B400-F11788BC58E9}" type="pres">
      <dgm:prSet presAssocID="{3746F39C-F797-4D43-94D2-5B4BE713CB85}" presName="LevelTwoTextNode" presStyleLbl="node2" presStyleIdx="0" presStyleCnt="2" custLinFactNeighborX="-5565" custLinFactNeighborY="-50000">
        <dgm:presLayoutVars>
          <dgm:chPref val="3"/>
        </dgm:presLayoutVars>
      </dgm:prSet>
      <dgm:spPr/>
    </dgm:pt>
    <dgm:pt modelId="{F7473961-012E-4AD9-8860-9FB260DFDF68}" type="pres">
      <dgm:prSet presAssocID="{3746F39C-F797-4D43-94D2-5B4BE713CB85}" presName="level3hierChild" presStyleCnt="0"/>
      <dgm:spPr/>
    </dgm:pt>
    <dgm:pt modelId="{422A7A59-3F8B-40F2-AE20-D969C872E417}" type="pres">
      <dgm:prSet presAssocID="{F4698C87-4439-4212-81CF-D9F193522238}" presName="conn2-1" presStyleLbl="parChTrans1D3" presStyleIdx="0" presStyleCnt="2"/>
      <dgm:spPr/>
    </dgm:pt>
    <dgm:pt modelId="{1A2F3C70-3B65-4CD0-BBA9-57A8AB81A28D}" type="pres">
      <dgm:prSet presAssocID="{F4698C87-4439-4212-81CF-D9F193522238}" presName="connTx" presStyleLbl="parChTrans1D3" presStyleIdx="0" presStyleCnt="2"/>
      <dgm:spPr/>
    </dgm:pt>
    <dgm:pt modelId="{43A25A0A-7B25-43F6-BAF2-80D931BB1689}" type="pres">
      <dgm:prSet presAssocID="{CD662EB5-BA19-4C1B-BE09-F707DDA0658B}" presName="root2" presStyleCnt="0"/>
      <dgm:spPr/>
    </dgm:pt>
    <dgm:pt modelId="{28B942DD-E899-4245-AFDE-6E31C65A270F}" type="pres">
      <dgm:prSet presAssocID="{CD662EB5-BA19-4C1B-BE09-F707DDA0658B}" presName="LevelTwoTextNode" presStyleLbl="node3" presStyleIdx="0" presStyleCnt="2" custScaleX="101336" custScaleY="122620" custLinFactNeighborX="-21635" custLinFactNeighborY="-50000">
        <dgm:presLayoutVars>
          <dgm:chPref val="3"/>
        </dgm:presLayoutVars>
      </dgm:prSet>
      <dgm:spPr/>
    </dgm:pt>
    <dgm:pt modelId="{8725E2E9-80AB-4364-B4E6-AF34D4883CF2}" type="pres">
      <dgm:prSet presAssocID="{CD662EB5-BA19-4C1B-BE09-F707DDA0658B}" presName="level3hierChild" presStyleCnt="0"/>
      <dgm:spPr/>
    </dgm:pt>
    <dgm:pt modelId="{EC5A5965-45A4-4BD0-9FF4-FEC3CD0F9708}" type="pres">
      <dgm:prSet presAssocID="{BF33DA08-734C-4AF4-BD3E-8CDD63E27425}" presName="conn2-1" presStyleLbl="parChTrans1D4" presStyleIdx="0" presStyleCnt="3"/>
      <dgm:spPr/>
    </dgm:pt>
    <dgm:pt modelId="{BB379ABB-F5D6-4F76-BCD6-C78DFAE324F6}" type="pres">
      <dgm:prSet presAssocID="{BF33DA08-734C-4AF4-BD3E-8CDD63E27425}" presName="connTx" presStyleLbl="parChTrans1D4" presStyleIdx="0" presStyleCnt="3"/>
      <dgm:spPr/>
    </dgm:pt>
    <dgm:pt modelId="{4DEBBCA7-56BE-402A-AAF8-1AE51AB9E639}" type="pres">
      <dgm:prSet presAssocID="{C934A123-DB16-47DD-B1B1-DD143AD9513E}" presName="root2" presStyleCnt="0"/>
      <dgm:spPr/>
    </dgm:pt>
    <dgm:pt modelId="{9EB34DB5-715A-49B6-B5CC-F3E1C4DBB650}" type="pres">
      <dgm:prSet presAssocID="{C934A123-DB16-47DD-B1B1-DD143AD9513E}" presName="LevelTwoTextNode" presStyleLbl="node4" presStyleIdx="0" presStyleCnt="3" custLinFactNeighborX="-35475" custLinFactNeighborY="-50000">
        <dgm:presLayoutVars>
          <dgm:chPref val="3"/>
        </dgm:presLayoutVars>
      </dgm:prSet>
      <dgm:spPr/>
    </dgm:pt>
    <dgm:pt modelId="{009BD8B2-8A3F-4B6A-93DD-800EB893D48D}" type="pres">
      <dgm:prSet presAssocID="{C934A123-DB16-47DD-B1B1-DD143AD9513E}" presName="level3hierChild" presStyleCnt="0"/>
      <dgm:spPr/>
    </dgm:pt>
    <dgm:pt modelId="{92D7F134-3D51-4DD3-8949-689F729B608D}" type="pres">
      <dgm:prSet presAssocID="{26272B5D-9A19-4A66-BD91-6A5BD12F15AC}" presName="conn2-1" presStyleLbl="parChTrans1D4" presStyleIdx="1" presStyleCnt="3"/>
      <dgm:spPr/>
    </dgm:pt>
    <dgm:pt modelId="{2CD5C36D-3963-4A10-AC1F-374AEBA6AB0A}" type="pres">
      <dgm:prSet presAssocID="{26272B5D-9A19-4A66-BD91-6A5BD12F15AC}" presName="connTx" presStyleLbl="parChTrans1D4" presStyleIdx="1" presStyleCnt="3"/>
      <dgm:spPr/>
    </dgm:pt>
    <dgm:pt modelId="{4FC14EB5-FA3A-4588-895D-CD8CA4E1A608}" type="pres">
      <dgm:prSet presAssocID="{E1F43E21-936B-4ED6-BCAA-414C2E7E8B6F}" presName="root2" presStyleCnt="0"/>
      <dgm:spPr/>
    </dgm:pt>
    <dgm:pt modelId="{A05758E1-58B0-4A85-BDE8-98A7209441F9}" type="pres">
      <dgm:prSet presAssocID="{E1F43E21-936B-4ED6-BCAA-414C2E7E8B6F}" presName="LevelTwoTextNode" presStyleLbl="node4" presStyleIdx="1" presStyleCnt="3" custScaleX="122702" custScaleY="131010" custLinFactNeighborX="-33206" custLinFactNeighborY="-50000">
        <dgm:presLayoutVars>
          <dgm:chPref val="3"/>
        </dgm:presLayoutVars>
      </dgm:prSet>
      <dgm:spPr/>
    </dgm:pt>
    <dgm:pt modelId="{3148CE0B-4C0F-4570-878B-EF63A927F1AE}" type="pres">
      <dgm:prSet presAssocID="{E1F43E21-936B-4ED6-BCAA-414C2E7E8B6F}" presName="level3hierChild" presStyleCnt="0"/>
      <dgm:spPr/>
    </dgm:pt>
    <dgm:pt modelId="{A1E99CBE-9527-4058-9FD5-966E17925ACC}" type="pres">
      <dgm:prSet presAssocID="{4243121E-EA6D-4804-986E-1634329A66AB}" presName="conn2-1" presStyleLbl="parChTrans1D2" presStyleIdx="1" presStyleCnt="2"/>
      <dgm:spPr/>
    </dgm:pt>
    <dgm:pt modelId="{2E7C4D87-5024-4B16-BAC3-F8514B9D26D2}" type="pres">
      <dgm:prSet presAssocID="{4243121E-EA6D-4804-986E-1634329A66AB}" presName="connTx" presStyleLbl="parChTrans1D2" presStyleIdx="1" presStyleCnt="2"/>
      <dgm:spPr/>
    </dgm:pt>
    <dgm:pt modelId="{80937ED4-A270-4A4C-88F0-046F68672E98}" type="pres">
      <dgm:prSet presAssocID="{3FC291DC-D15B-428A-850C-4AABD316684E}" presName="root2" presStyleCnt="0"/>
      <dgm:spPr/>
    </dgm:pt>
    <dgm:pt modelId="{C8AE6774-3E50-48B0-8059-871E7A091F6D}" type="pres">
      <dgm:prSet presAssocID="{3FC291DC-D15B-428A-850C-4AABD316684E}" presName="LevelTwoTextNode" presStyleLbl="node2" presStyleIdx="1" presStyleCnt="2">
        <dgm:presLayoutVars>
          <dgm:chPref val="3"/>
        </dgm:presLayoutVars>
      </dgm:prSet>
      <dgm:spPr/>
    </dgm:pt>
    <dgm:pt modelId="{CD78838D-3FFC-43EF-9AB1-0E0A99B4E6A3}" type="pres">
      <dgm:prSet presAssocID="{3FC291DC-D15B-428A-850C-4AABD316684E}" presName="level3hierChild" presStyleCnt="0"/>
      <dgm:spPr/>
    </dgm:pt>
    <dgm:pt modelId="{E52F92C3-D58C-46C2-BE77-9DC0FE6F3AD6}" type="pres">
      <dgm:prSet presAssocID="{8504656D-325C-4C71-9C9C-05B8E841C825}" presName="conn2-1" presStyleLbl="parChTrans1D3" presStyleIdx="1" presStyleCnt="2"/>
      <dgm:spPr/>
    </dgm:pt>
    <dgm:pt modelId="{BE2C9EDB-0F92-47F7-B3E5-92E76C825968}" type="pres">
      <dgm:prSet presAssocID="{8504656D-325C-4C71-9C9C-05B8E841C825}" presName="connTx" presStyleLbl="parChTrans1D3" presStyleIdx="1" presStyleCnt="2"/>
      <dgm:spPr/>
    </dgm:pt>
    <dgm:pt modelId="{23680C4B-333F-47F9-A74D-F15F38C0BA9B}" type="pres">
      <dgm:prSet presAssocID="{893735B1-3268-471A-A053-7174FC9C065D}" presName="root2" presStyleCnt="0"/>
      <dgm:spPr/>
    </dgm:pt>
    <dgm:pt modelId="{186A8808-DB31-427B-9EFB-D006D35B70A4}" type="pres">
      <dgm:prSet presAssocID="{893735B1-3268-471A-A053-7174FC9C065D}" presName="LevelTwoTextNode" presStyleLbl="node3" presStyleIdx="1" presStyleCnt="2">
        <dgm:presLayoutVars>
          <dgm:chPref val="3"/>
        </dgm:presLayoutVars>
      </dgm:prSet>
      <dgm:spPr/>
    </dgm:pt>
    <dgm:pt modelId="{20D7D970-295B-4BC5-AA2A-2C7F62201411}" type="pres">
      <dgm:prSet presAssocID="{893735B1-3268-471A-A053-7174FC9C065D}" presName="level3hierChild" presStyleCnt="0"/>
      <dgm:spPr/>
    </dgm:pt>
    <dgm:pt modelId="{6CD0D6C1-EFF9-414E-9CB3-27543B999D42}" type="pres">
      <dgm:prSet presAssocID="{F3019812-152D-4C8E-BA0E-A0DDEB1735E7}" presName="conn2-1" presStyleLbl="parChTrans1D4" presStyleIdx="2" presStyleCnt="3"/>
      <dgm:spPr/>
    </dgm:pt>
    <dgm:pt modelId="{D5D8CD21-220A-49F6-9470-86CF0AF6BDC5}" type="pres">
      <dgm:prSet presAssocID="{F3019812-152D-4C8E-BA0E-A0DDEB1735E7}" presName="connTx" presStyleLbl="parChTrans1D4" presStyleIdx="2" presStyleCnt="3"/>
      <dgm:spPr/>
    </dgm:pt>
    <dgm:pt modelId="{3B540ADD-B80F-4336-9FAF-3D4CA2287C04}" type="pres">
      <dgm:prSet presAssocID="{0A3CF9CD-6234-44C6-9D79-43F1E0DD2D60}" presName="root2" presStyleCnt="0"/>
      <dgm:spPr/>
    </dgm:pt>
    <dgm:pt modelId="{877E9C60-5304-495B-AA8F-28508F3EF531}" type="pres">
      <dgm:prSet presAssocID="{0A3CF9CD-6234-44C6-9D79-43F1E0DD2D60}" presName="LevelTwoTextNode" presStyleLbl="node4" presStyleIdx="2" presStyleCnt="3">
        <dgm:presLayoutVars>
          <dgm:chPref val="3"/>
        </dgm:presLayoutVars>
      </dgm:prSet>
      <dgm:spPr/>
    </dgm:pt>
    <dgm:pt modelId="{70330976-69DE-4674-BE38-C9BD98728AF9}" type="pres">
      <dgm:prSet presAssocID="{0A3CF9CD-6234-44C6-9D79-43F1E0DD2D60}" presName="level3hierChild" presStyleCnt="0"/>
      <dgm:spPr/>
    </dgm:pt>
  </dgm:ptLst>
  <dgm:cxnLst>
    <dgm:cxn modelId="{27192B01-A7D6-4C71-8D84-07031F389F22}" type="presOf" srcId="{F3019812-152D-4C8E-BA0E-A0DDEB1735E7}" destId="{D5D8CD21-220A-49F6-9470-86CF0AF6BDC5}" srcOrd="1" destOrd="0" presId="urn:microsoft.com/office/officeart/2005/8/layout/hierarchy2"/>
    <dgm:cxn modelId="{B5025302-E0D2-4F67-89B6-60DB80E62FF0}" type="presOf" srcId="{26272B5D-9A19-4A66-BD91-6A5BD12F15AC}" destId="{92D7F134-3D51-4DD3-8949-689F729B608D}" srcOrd="0" destOrd="0" presId="urn:microsoft.com/office/officeart/2005/8/layout/hierarchy2"/>
    <dgm:cxn modelId="{166EC211-DC19-4661-AC64-0D95F63209F3}" type="presOf" srcId="{4243121E-EA6D-4804-986E-1634329A66AB}" destId="{2E7C4D87-5024-4B16-BAC3-F8514B9D26D2}" srcOrd="1" destOrd="0" presId="urn:microsoft.com/office/officeart/2005/8/layout/hierarchy2"/>
    <dgm:cxn modelId="{04394517-4C1D-429F-8F0F-8595B09CDAE4}" type="presOf" srcId="{3FC291DC-D15B-428A-850C-4AABD316684E}" destId="{C8AE6774-3E50-48B0-8059-871E7A091F6D}" srcOrd="0" destOrd="0" presId="urn:microsoft.com/office/officeart/2005/8/layout/hierarchy2"/>
    <dgm:cxn modelId="{F4ECD61C-4C8F-4619-92C1-2FE22C8EEA61}" srcId="{CD662EB5-BA19-4C1B-BE09-F707DDA0658B}" destId="{C934A123-DB16-47DD-B1B1-DD143AD9513E}" srcOrd="0" destOrd="0" parTransId="{BF33DA08-734C-4AF4-BD3E-8CDD63E27425}" sibTransId="{626169CA-EDC8-4A62-A509-13C5E18ABEF1}"/>
    <dgm:cxn modelId="{9763C920-30B3-4CE6-9CD0-F72961DDA6D1}" type="presOf" srcId="{8504656D-325C-4C71-9C9C-05B8E841C825}" destId="{BE2C9EDB-0F92-47F7-B3E5-92E76C825968}" srcOrd="1" destOrd="0" presId="urn:microsoft.com/office/officeart/2005/8/layout/hierarchy2"/>
    <dgm:cxn modelId="{7C603921-A9F9-44BB-B943-FE540DB411EA}" srcId="{12EA7789-6A60-4275-BD51-1ECC45397796}" destId="{58907B31-EFD9-4D32-B526-5F5893F5301D}" srcOrd="0" destOrd="0" parTransId="{63E94357-7D2D-4AF7-9A8F-4A0196EF0029}" sibTransId="{E32A0EC1-9D2B-4A9C-9AB7-B9E92CC873E6}"/>
    <dgm:cxn modelId="{6716D221-BE10-4E73-AA88-13F7C02844BB}" srcId="{58907B31-EFD9-4D32-B526-5F5893F5301D}" destId="{3FC291DC-D15B-428A-850C-4AABD316684E}" srcOrd="1" destOrd="0" parTransId="{4243121E-EA6D-4804-986E-1634329A66AB}" sibTransId="{27D188AA-4294-4F02-AB32-F110F2426C97}"/>
    <dgm:cxn modelId="{E076EE2A-A363-4C0B-B826-B147639C0246}" type="presOf" srcId="{0A3CF9CD-6234-44C6-9D79-43F1E0DD2D60}" destId="{877E9C60-5304-495B-AA8F-28508F3EF531}" srcOrd="0" destOrd="0" presId="urn:microsoft.com/office/officeart/2005/8/layout/hierarchy2"/>
    <dgm:cxn modelId="{A9E9122D-4B05-42E1-BB8B-5FA6798E40A8}" type="presOf" srcId="{893735B1-3268-471A-A053-7174FC9C065D}" destId="{186A8808-DB31-427B-9EFB-D006D35B70A4}" srcOrd="0" destOrd="0" presId="urn:microsoft.com/office/officeart/2005/8/layout/hierarchy2"/>
    <dgm:cxn modelId="{4E7E7831-1BC4-4CF9-9498-C1C3715E4A75}" srcId="{58907B31-EFD9-4D32-B526-5F5893F5301D}" destId="{3746F39C-F797-4D43-94D2-5B4BE713CB85}" srcOrd="0" destOrd="0" parTransId="{9252A806-0E46-443B-B56C-C0CD2EA23383}" sibTransId="{291F5080-0941-4188-8A40-76F31635D6CB}"/>
    <dgm:cxn modelId="{035FB637-1D2E-42A4-89D2-9BF618314082}" type="presOf" srcId="{F4698C87-4439-4212-81CF-D9F193522238}" destId="{422A7A59-3F8B-40F2-AE20-D969C872E417}" srcOrd="0" destOrd="0" presId="urn:microsoft.com/office/officeart/2005/8/layout/hierarchy2"/>
    <dgm:cxn modelId="{DC821E3F-7838-4B0B-B4D3-26E516977612}" type="presOf" srcId="{BF33DA08-734C-4AF4-BD3E-8CDD63E27425}" destId="{EC5A5965-45A4-4BD0-9FF4-FEC3CD0F9708}" srcOrd="0" destOrd="0" presId="urn:microsoft.com/office/officeart/2005/8/layout/hierarchy2"/>
    <dgm:cxn modelId="{F23B6844-4851-4CE0-B381-CF9354AB328C}" type="presOf" srcId="{E1F43E21-936B-4ED6-BCAA-414C2E7E8B6F}" destId="{A05758E1-58B0-4A85-BDE8-98A7209441F9}" srcOrd="0" destOrd="0" presId="urn:microsoft.com/office/officeart/2005/8/layout/hierarchy2"/>
    <dgm:cxn modelId="{12886D68-8EF4-424B-9DEE-43BB53DDAF45}" type="presOf" srcId="{F3019812-152D-4C8E-BA0E-A0DDEB1735E7}" destId="{6CD0D6C1-EFF9-414E-9CB3-27543B999D42}" srcOrd="0" destOrd="0" presId="urn:microsoft.com/office/officeart/2005/8/layout/hierarchy2"/>
    <dgm:cxn modelId="{025FE16A-A5A7-4118-BBB8-CE1FB257BB78}" type="presOf" srcId="{9252A806-0E46-443B-B56C-C0CD2EA23383}" destId="{9538FA17-3331-4AB4-8B55-5C739F405D0F}" srcOrd="0" destOrd="0" presId="urn:microsoft.com/office/officeart/2005/8/layout/hierarchy2"/>
    <dgm:cxn modelId="{566D4E4D-FD58-4C0C-9B72-97A686F5A407}" type="presOf" srcId="{C934A123-DB16-47DD-B1B1-DD143AD9513E}" destId="{9EB34DB5-715A-49B6-B5CC-F3E1C4DBB650}" srcOrd="0" destOrd="0" presId="urn:microsoft.com/office/officeart/2005/8/layout/hierarchy2"/>
    <dgm:cxn modelId="{7BF51255-2176-41F1-8DDE-66D99B23E82B}" srcId="{893735B1-3268-471A-A053-7174FC9C065D}" destId="{0A3CF9CD-6234-44C6-9D79-43F1E0DD2D60}" srcOrd="0" destOrd="0" parTransId="{F3019812-152D-4C8E-BA0E-A0DDEB1735E7}" sibTransId="{53755709-1242-472B-82A5-3ED9D83A49D5}"/>
    <dgm:cxn modelId="{8281C557-7FD9-4E8F-A641-74F2E5C8152C}" srcId="{3746F39C-F797-4D43-94D2-5B4BE713CB85}" destId="{CD662EB5-BA19-4C1B-BE09-F707DDA0658B}" srcOrd="0" destOrd="0" parTransId="{F4698C87-4439-4212-81CF-D9F193522238}" sibTransId="{EFBC6166-8EF0-4F4A-9951-3EF703254F3A}"/>
    <dgm:cxn modelId="{B8E62F7F-C3C4-49C4-9D6A-1F933064158B}" type="presOf" srcId="{3746F39C-F797-4D43-94D2-5B4BE713CB85}" destId="{5C22A225-7D9E-400F-B400-F11788BC58E9}" srcOrd="0" destOrd="0" presId="urn:microsoft.com/office/officeart/2005/8/layout/hierarchy2"/>
    <dgm:cxn modelId="{CAA6718A-8509-4558-B31D-43D0CCFE96FD}" type="presOf" srcId="{26272B5D-9A19-4A66-BD91-6A5BD12F15AC}" destId="{2CD5C36D-3963-4A10-AC1F-374AEBA6AB0A}" srcOrd="1" destOrd="0" presId="urn:microsoft.com/office/officeart/2005/8/layout/hierarchy2"/>
    <dgm:cxn modelId="{21FDA88B-576E-4911-B2EF-7A84685EE50C}" type="presOf" srcId="{CD662EB5-BA19-4C1B-BE09-F707DDA0658B}" destId="{28B942DD-E899-4245-AFDE-6E31C65A270F}" srcOrd="0" destOrd="0" presId="urn:microsoft.com/office/officeart/2005/8/layout/hierarchy2"/>
    <dgm:cxn modelId="{2D380EA7-A4DC-42C0-899E-90C65B9DDFF8}" srcId="{3FC291DC-D15B-428A-850C-4AABD316684E}" destId="{893735B1-3268-471A-A053-7174FC9C065D}" srcOrd="0" destOrd="0" parTransId="{8504656D-325C-4C71-9C9C-05B8E841C825}" sibTransId="{25533D2D-8305-41F9-91AD-FB5E6460D36E}"/>
    <dgm:cxn modelId="{D7BFC0AE-4CDF-4D0B-ABBD-7AF43763E8A4}" type="presOf" srcId="{9252A806-0E46-443B-B56C-C0CD2EA23383}" destId="{2578CE9A-568F-40AC-83A6-4756F16B6CF9}" srcOrd="1" destOrd="0" presId="urn:microsoft.com/office/officeart/2005/8/layout/hierarchy2"/>
    <dgm:cxn modelId="{1F3E9CAF-77F8-4E1D-9EF5-2750EF83EA71}" srcId="{C934A123-DB16-47DD-B1B1-DD143AD9513E}" destId="{E1F43E21-936B-4ED6-BCAA-414C2E7E8B6F}" srcOrd="0" destOrd="0" parTransId="{26272B5D-9A19-4A66-BD91-6A5BD12F15AC}" sibTransId="{FAD5EBAB-2312-4070-B54D-51D039224764}"/>
    <dgm:cxn modelId="{718D8EB3-DB41-4729-A26B-DD527AB567FB}" type="presOf" srcId="{F4698C87-4439-4212-81CF-D9F193522238}" destId="{1A2F3C70-3B65-4CD0-BBA9-57A8AB81A28D}" srcOrd="1" destOrd="0" presId="urn:microsoft.com/office/officeart/2005/8/layout/hierarchy2"/>
    <dgm:cxn modelId="{AD5C23C2-A8F4-4073-8099-B240EE502BF1}" type="presOf" srcId="{12EA7789-6A60-4275-BD51-1ECC45397796}" destId="{D39678BE-371D-461B-AFD5-82A8671F0A10}" srcOrd="0" destOrd="0" presId="urn:microsoft.com/office/officeart/2005/8/layout/hierarchy2"/>
    <dgm:cxn modelId="{6EDBD3C3-20A3-42FA-939C-7DBAC838607E}" type="presOf" srcId="{BF33DA08-734C-4AF4-BD3E-8CDD63E27425}" destId="{BB379ABB-F5D6-4F76-BCD6-C78DFAE324F6}" srcOrd="1" destOrd="0" presId="urn:microsoft.com/office/officeart/2005/8/layout/hierarchy2"/>
    <dgm:cxn modelId="{DA5F3FC5-3B28-4FE0-A050-AD55725E62D3}" type="presOf" srcId="{4243121E-EA6D-4804-986E-1634329A66AB}" destId="{A1E99CBE-9527-4058-9FD5-966E17925ACC}" srcOrd="0" destOrd="0" presId="urn:microsoft.com/office/officeart/2005/8/layout/hierarchy2"/>
    <dgm:cxn modelId="{C5CC87DF-47B5-46B4-9E3C-60E072028FFC}" type="presOf" srcId="{8504656D-325C-4C71-9C9C-05B8E841C825}" destId="{E52F92C3-D58C-46C2-BE77-9DC0FE6F3AD6}" srcOrd="0" destOrd="0" presId="urn:microsoft.com/office/officeart/2005/8/layout/hierarchy2"/>
    <dgm:cxn modelId="{ECF222F6-CDC2-42B6-8E17-54017D09F6C6}" type="presOf" srcId="{58907B31-EFD9-4D32-B526-5F5893F5301D}" destId="{944E8ABE-DDDB-410E-AA6A-1648144FF023}" srcOrd="0" destOrd="0" presId="urn:microsoft.com/office/officeart/2005/8/layout/hierarchy2"/>
    <dgm:cxn modelId="{7A363B55-F30B-4F65-AB8D-9B2EE3D44EC4}" type="presParOf" srcId="{D39678BE-371D-461B-AFD5-82A8671F0A10}" destId="{91637C13-FC1E-4346-8580-9B8267CC481C}" srcOrd="0" destOrd="0" presId="urn:microsoft.com/office/officeart/2005/8/layout/hierarchy2"/>
    <dgm:cxn modelId="{051D46FD-B8D0-48F4-B7F0-0D2074D06EC0}" type="presParOf" srcId="{91637C13-FC1E-4346-8580-9B8267CC481C}" destId="{944E8ABE-DDDB-410E-AA6A-1648144FF023}" srcOrd="0" destOrd="0" presId="urn:microsoft.com/office/officeart/2005/8/layout/hierarchy2"/>
    <dgm:cxn modelId="{E4122376-7A4B-435B-9F4C-1F40B7CC9440}" type="presParOf" srcId="{91637C13-FC1E-4346-8580-9B8267CC481C}" destId="{11896FD5-71A7-4C9E-BC14-B7ADAA1C99C9}" srcOrd="1" destOrd="0" presId="urn:microsoft.com/office/officeart/2005/8/layout/hierarchy2"/>
    <dgm:cxn modelId="{5D307289-5741-42E2-B11A-F170A54B9406}" type="presParOf" srcId="{11896FD5-71A7-4C9E-BC14-B7ADAA1C99C9}" destId="{9538FA17-3331-4AB4-8B55-5C739F405D0F}" srcOrd="0" destOrd="0" presId="urn:microsoft.com/office/officeart/2005/8/layout/hierarchy2"/>
    <dgm:cxn modelId="{B89AEE02-D9E3-4B67-9F89-11819CD7A523}" type="presParOf" srcId="{9538FA17-3331-4AB4-8B55-5C739F405D0F}" destId="{2578CE9A-568F-40AC-83A6-4756F16B6CF9}" srcOrd="0" destOrd="0" presId="urn:microsoft.com/office/officeart/2005/8/layout/hierarchy2"/>
    <dgm:cxn modelId="{BFCE0874-C12F-47BA-887E-5FB4D43DAFDC}" type="presParOf" srcId="{11896FD5-71A7-4C9E-BC14-B7ADAA1C99C9}" destId="{3A0C1889-FD24-45A8-8224-D035689C5861}" srcOrd="1" destOrd="0" presId="urn:microsoft.com/office/officeart/2005/8/layout/hierarchy2"/>
    <dgm:cxn modelId="{B0B85AB7-3E2C-4D98-BCF6-CA58B5C8D02D}" type="presParOf" srcId="{3A0C1889-FD24-45A8-8224-D035689C5861}" destId="{5C22A225-7D9E-400F-B400-F11788BC58E9}" srcOrd="0" destOrd="0" presId="urn:microsoft.com/office/officeart/2005/8/layout/hierarchy2"/>
    <dgm:cxn modelId="{9D11E0F9-1F21-44BE-B1EC-8181F9979DF4}" type="presParOf" srcId="{3A0C1889-FD24-45A8-8224-D035689C5861}" destId="{F7473961-012E-4AD9-8860-9FB260DFDF68}" srcOrd="1" destOrd="0" presId="urn:microsoft.com/office/officeart/2005/8/layout/hierarchy2"/>
    <dgm:cxn modelId="{6C33ED85-BA7E-4FD7-BAB5-4BBC77445968}" type="presParOf" srcId="{F7473961-012E-4AD9-8860-9FB260DFDF68}" destId="{422A7A59-3F8B-40F2-AE20-D969C872E417}" srcOrd="0" destOrd="0" presId="urn:microsoft.com/office/officeart/2005/8/layout/hierarchy2"/>
    <dgm:cxn modelId="{F12111F3-22D1-4284-8D90-5B1DCB7BF8A1}" type="presParOf" srcId="{422A7A59-3F8B-40F2-AE20-D969C872E417}" destId="{1A2F3C70-3B65-4CD0-BBA9-57A8AB81A28D}" srcOrd="0" destOrd="0" presId="urn:microsoft.com/office/officeart/2005/8/layout/hierarchy2"/>
    <dgm:cxn modelId="{2426FF78-CF44-412B-B6DC-BD2EA87BF831}" type="presParOf" srcId="{F7473961-012E-4AD9-8860-9FB260DFDF68}" destId="{43A25A0A-7B25-43F6-BAF2-80D931BB1689}" srcOrd="1" destOrd="0" presId="urn:microsoft.com/office/officeart/2005/8/layout/hierarchy2"/>
    <dgm:cxn modelId="{0F1767CF-3BFB-44FD-9330-346233960366}" type="presParOf" srcId="{43A25A0A-7B25-43F6-BAF2-80D931BB1689}" destId="{28B942DD-E899-4245-AFDE-6E31C65A270F}" srcOrd="0" destOrd="0" presId="urn:microsoft.com/office/officeart/2005/8/layout/hierarchy2"/>
    <dgm:cxn modelId="{84C69687-0D51-44B2-8806-60937066E4C1}" type="presParOf" srcId="{43A25A0A-7B25-43F6-BAF2-80D931BB1689}" destId="{8725E2E9-80AB-4364-B4E6-AF34D4883CF2}" srcOrd="1" destOrd="0" presId="urn:microsoft.com/office/officeart/2005/8/layout/hierarchy2"/>
    <dgm:cxn modelId="{949CE8CA-7D67-470B-A9E9-EC74F5246B81}" type="presParOf" srcId="{8725E2E9-80AB-4364-B4E6-AF34D4883CF2}" destId="{EC5A5965-45A4-4BD0-9FF4-FEC3CD0F9708}" srcOrd="0" destOrd="0" presId="urn:microsoft.com/office/officeart/2005/8/layout/hierarchy2"/>
    <dgm:cxn modelId="{C35EB762-4836-44AA-AD65-70DFEEB9C104}" type="presParOf" srcId="{EC5A5965-45A4-4BD0-9FF4-FEC3CD0F9708}" destId="{BB379ABB-F5D6-4F76-BCD6-C78DFAE324F6}" srcOrd="0" destOrd="0" presId="urn:microsoft.com/office/officeart/2005/8/layout/hierarchy2"/>
    <dgm:cxn modelId="{88A4856D-491E-41A6-8452-9E803426EF82}" type="presParOf" srcId="{8725E2E9-80AB-4364-B4E6-AF34D4883CF2}" destId="{4DEBBCA7-56BE-402A-AAF8-1AE51AB9E639}" srcOrd="1" destOrd="0" presId="urn:microsoft.com/office/officeart/2005/8/layout/hierarchy2"/>
    <dgm:cxn modelId="{64F2B9F1-999D-4A26-9C0B-539D4EF387C6}" type="presParOf" srcId="{4DEBBCA7-56BE-402A-AAF8-1AE51AB9E639}" destId="{9EB34DB5-715A-49B6-B5CC-F3E1C4DBB650}" srcOrd="0" destOrd="0" presId="urn:microsoft.com/office/officeart/2005/8/layout/hierarchy2"/>
    <dgm:cxn modelId="{0DD84A9C-3697-4C30-87E2-F130E2F60607}" type="presParOf" srcId="{4DEBBCA7-56BE-402A-AAF8-1AE51AB9E639}" destId="{009BD8B2-8A3F-4B6A-93DD-800EB893D48D}" srcOrd="1" destOrd="0" presId="urn:microsoft.com/office/officeart/2005/8/layout/hierarchy2"/>
    <dgm:cxn modelId="{21A6BE5C-8CF5-4BCC-A3E7-373D81634246}" type="presParOf" srcId="{009BD8B2-8A3F-4B6A-93DD-800EB893D48D}" destId="{92D7F134-3D51-4DD3-8949-689F729B608D}" srcOrd="0" destOrd="0" presId="urn:microsoft.com/office/officeart/2005/8/layout/hierarchy2"/>
    <dgm:cxn modelId="{88BB3F23-6D23-4434-A13C-0EA16D2EE11F}" type="presParOf" srcId="{92D7F134-3D51-4DD3-8949-689F729B608D}" destId="{2CD5C36D-3963-4A10-AC1F-374AEBA6AB0A}" srcOrd="0" destOrd="0" presId="urn:microsoft.com/office/officeart/2005/8/layout/hierarchy2"/>
    <dgm:cxn modelId="{F355C05F-71DF-4E96-BBDE-EEDD314FE91E}" type="presParOf" srcId="{009BD8B2-8A3F-4B6A-93DD-800EB893D48D}" destId="{4FC14EB5-FA3A-4588-895D-CD8CA4E1A608}" srcOrd="1" destOrd="0" presId="urn:microsoft.com/office/officeart/2005/8/layout/hierarchy2"/>
    <dgm:cxn modelId="{B3065D87-928A-4DE9-9E8F-1AC44972A698}" type="presParOf" srcId="{4FC14EB5-FA3A-4588-895D-CD8CA4E1A608}" destId="{A05758E1-58B0-4A85-BDE8-98A7209441F9}" srcOrd="0" destOrd="0" presId="urn:microsoft.com/office/officeart/2005/8/layout/hierarchy2"/>
    <dgm:cxn modelId="{6D5E98F3-E7EF-406D-A69C-3D6FC9C4C0F6}" type="presParOf" srcId="{4FC14EB5-FA3A-4588-895D-CD8CA4E1A608}" destId="{3148CE0B-4C0F-4570-878B-EF63A927F1AE}" srcOrd="1" destOrd="0" presId="urn:microsoft.com/office/officeart/2005/8/layout/hierarchy2"/>
    <dgm:cxn modelId="{74A585CB-B263-4438-A006-455AA6EE48B9}" type="presParOf" srcId="{11896FD5-71A7-4C9E-BC14-B7ADAA1C99C9}" destId="{A1E99CBE-9527-4058-9FD5-966E17925ACC}" srcOrd="2" destOrd="0" presId="urn:microsoft.com/office/officeart/2005/8/layout/hierarchy2"/>
    <dgm:cxn modelId="{8798CE55-B9D8-4FA7-86A8-FD423207F73E}" type="presParOf" srcId="{A1E99CBE-9527-4058-9FD5-966E17925ACC}" destId="{2E7C4D87-5024-4B16-BAC3-F8514B9D26D2}" srcOrd="0" destOrd="0" presId="urn:microsoft.com/office/officeart/2005/8/layout/hierarchy2"/>
    <dgm:cxn modelId="{19D20528-72ED-4752-90A0-580FB896FE0B}" type="presParOf" srcId="{11896FD5-71A7-4C9E-BC14-B7ADAA1C99C9}" destId="{80937ED4-A270-4A4C-88F0-046F68672E98}" srcOrd="3" destOrd="0" presId="urn:microsoft.com/office/officeart/2005/8/layout/hierarchy2"/>
    <dgm:cxn modelId="{2BDCB3B3-97EB-4641-B27D-D73337834878}" type="presParOf" srcId="{80937ED4-A270-4A4C-88F0-046F68672E98}" destId="{C8AE6774-3E50-48B0-8059-871E7A091F6D}" srcOrd="0" destOrd="0" presId="urn:microsoft.com/office/officeart/2005/8/layout/hierarchy2"/>
    <dgm:cxn modelId="{638784AB-C354-4B46-BF0F-82ABB03F7ED3}" type="presParOf" srcId="{80937ED4-A270-4A4C-88F0-046F68672E98}" destId="{CD78838D-3FFC-43EF-9AB1-0E0A99B4E6A3}" srcOrd="1" destOrd="0" presId="urn:microsoft.com/office/officeart/2005/8/layout/hierarchy2"/>
    <dgm:cxn modelId="{1A0FC08F-A576-4D00-B4FC-41EADA2DE1C4}" type="presParOf" srcId="{CD78838D-3FFC-43EF-9AB1-0E0A99B4E6A3}" destId="{E52F92C3-D58C-46C2-BE77-9DC0FE6F3AD6}" srcOrd="0" destOrd="0" presId="urn:microsoft.com/office/officeart/2005/8/layout/hierarchy2"/>
    <dgm:cxn modelId="{7355530C-E32E-4393-B317-5633009BE5DC}" type="presParOf" srcId="{E52F92C3-D58C-46C2-BE77-9DC0FE6F3AD6}" destId="{BE2C9EDB-0F92-47F7-B3E5-92E76C825968}" srcOrd="0" destOrd="0" presId="urn:microsoft.com/office/officeart/2005/8/layout/hierarchy2"/>
    <dgm:cxn modelId="{EEE96D60-EFC8-4E57-B579-53F4E4425FE6}" type="presParOf" srcId="{CD78838D-3FFC-43EF-9AB1-0E0A99B4E6A3}" destId="{23680C4B-333F-47F9-A74D-F15F38C0BA9B}" srcOrd="1" destOrd="0" presId="urn:microsoft.com/office/officeart/2005/8/layout/hierarchy2"/>
    <dgm:cxn modelId="{39002F52-AD91-4969-9185-086A3EC35032}" type="presParOf" srcId="{23680C4B-333F-47F9-A74D-F15F38C0BA9B}" destId="{186A8808-DB31-427B-9EFB-D006D35B70A4}" srcOrd="0" destOrd="0" presId="urn:microsoft.com/office/officeart/2005/8/layout/hierarchy2"/>
    <dgm:cxn modelId="{D354FF0A-AF95-4214-A037-829A90608463}" type="presParOf" srcId="{23680C4B-333F-47F9-A74D-F15F38C0BA9B}" destId="{20D7D970-295B-4BC5-AA2A-2C7F62201411}" srcOrd="1" destOrd="0" presId="urn:microsoft.com/office/officeart/2005/8/layout/hierarchy2"/>
    <dgm:cxn modelId="{F312CA07-BD8A-4422-917A-FA98D6256FEE}" type="presParOf" srcId="{20D7D970-295B-4BC5-AA2A-2C7F62201411}" destId="{6CD0D6C1-EFF9-414E-9CB3-27543B999D42}" srcOrd="0" destOrd="0" presId="urn:microsoft.com/office/officeart/2005/8/layout/hierarchy2"/>
    <dgm:cxn modelId="{1A577620-7B02-407D-8516-08D91FA221BB}" type="presParOf" srcId="{6CD0D6C1-EFF9-414E-9CB3-27543B999D42}" destId="{D5D8CD21-220A-49F6-9470-86CF0AF6BDC5}" srcOrd="0" destOrd="0" presId="urn:microsoft.com/office/officeart/2005/8/layout/hierarchy2"/>
    <dgm:cxn modelId="{24F132EB-8D96-4553-BA3D-AD327B5E7E4E}" type="presParOf" srcId="{20D7D970-295B-4BC5-AA2A-2C7F62201411}" destId="{3B540ADD-B80F-4336-9FAF-3D4CA2287C04}" srcOrd="1" destOrd="0" presId="urn:microsoft.com/office/officeart/2005/8/layout/hierarchy2"/>
    <dgm:cxn modelId="{7996FA4E-FC30-4D4B-92DF-67690293E88E}" type="presParOf" srcId="{3B540ADD-B80F-4336-9FAF-3D4CA2287C04}" destId="{877E9C60-5304-495B-AA8F-28508F3EF531}" srcOrd="0" destOrd="0" presId="urn:microsoft.com/office/officeart/2005/8/layout/hierarchy2"/>
    <dgm:cxn modelId="{C163B850-BDF1-4BF9-97CD-9EF2B8684F21}" type="presParOf" srcId="{3B540ADD-B80F-4336-9FAF-3D4CA2287C04}" destId="{70330976-69DE-4674-BE38-C9BD98728AF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D5CBA-F683-42B1-BF3A-3A5A3D1A40A5}">
      <dsp:nvSpPr>
        <dsp:cNvPr id="0" name=""/>
        <dsp:cNvSpPr/>
      </dsp:nvSpPr>
      <dsp:spPr>
        <a:xfrm>
          <a:off x="7077" y="1386676"/>
          <a:ext cx="2087470" cy="104373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patients</a:t>
          </a:r>
        </a:p>
      </dsp:txBody>
      <dsp:txXfrm>
        <a:off x="37647" y="1417246"/>
        <a:ext cx="2026330" cy="982595"/>
      </dsp:txXfrm>
    </dsp:sp>
    <dsp:sp modelId="{AAEDAEED-5CFB-47EF-AB5A-230AD00AF91E}">
      <dsp:nvSpPr>
        <dsp:cNvPr id="0" name=""/>
        <dsp:cNvSpPr/>
      </dsp:nvSpPr>
      <dsp:spPr>
        <a:xfrm rot="18289469">
          <a:off x="1780962" y="1283787"/>
          <a:ext cx="1462160" cy="49218"/>
        </a:xfrm>
        <a:custGeom>
          <a:avLst/>
          <a:gdLst/>
          <a:ahLst/>
          <a:cxnLst/>
          <a:rect l="0" t="0" r="0" b="0"/>
          <a:pathLst>
            <a:path>
              <a:moveTo>
                <a:pt x="0" y="24609"/>
              </a:moveTo>
              <a:lnTo>
                <a:pt x="1462160" y="24609"/>
              </a:lnTo>
            </a:path>
          </a:pathLst>
        </a:custGeom>
        <a:noFill/>
        <a:ln w="15875" cap="rnd" cmpd="sng" algn="ctr">
          <a:solidFill>
            <a:schemeClr val="accent6">
              <a:hueMod val="94000"/>
            </a:schemeClr>
          </a:solidFill>
          <a:prstDash val="solid"/>
        </a:ln>
        <a:effectLst/>
      </dsp:spPr>
      <dsp:style>
        <a:lnRef idx="2">
          <a:schemeClr val="accent6"/>
        </a:lnRef>
        <a:fillRef idx="0">
          <a:schemeClr val="accent6"/>
        </a:fillRef>
        <a:effectRef idx="1">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5488" y="1271842"/>
        <a:ext cx="73108" cy="73108"/>
      </dsp:txXfrm>
    </dsp:sp>
    <dsp:sp modelId="{56E803D2-ACEE-49D7-B36F-282F5F1DA223}">
      <dsp:nvSpPr>
        <dsp:cNvPr id="0" name=""/>
        <dsp:cNvSpPr/>
      </dsp:nvSpPr>
      <dsp:spPr>
        <a:xfrm>
          <a:off x="2929536" y="186381"/>
          <a:ext cx="2087470" cy="104373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Id</a:t>
          </a:r>
        </a:p>
      </dsp:txBody>
      <dsp:txXfrm>
        <a:off x="2960106" y="216951"/>
        <a:ext cx="2026330" cy="982595"/>
      </dsp:txXfrm>
    </dsp:sp>
    <dsp:sp modelId="{CDDC495E-8B78-4397-908A-FB78A9B0AEC4}">
      <dsp:nvSpPr>
        <dsp:cNvPr id="0" name=""/>
        <dsp:cNvSpPr/>
      </dsp:nvSpPr>
      <dsp:spPr>
        <a:xfrm>
          <a:off x="5017007" y="683639"/>
          <a:ext cx="834988" cy="49218"/>
        </a:xfrm>
        <a:custGeom>
          <a:avLst/>
          <a:gdLst/>
          <a:ahLst/>
          <a:cxnLst/>
          <a:rect l="0" t="0" r="0" b="0"/>
          <a:pathLst>
            <a:path>
              <a:moveTo>
                <a:pt x="0" y="24609"/>
              </a:moveTo>
              <a:lnTo>
                <a:pt x="834988" y="24609"/>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3626" y="687374"/>
        <a:ext cx="41749" cy="41749"/>
      </dsp:txXfrm>
    </dsp:sp>
    <dsp:sp modelId="{60E76538-48B0-4548-B60B-591AA46A23A7}">
      <dsp:nvSpPr>
        <dsp:cNvPr id="0" name=""/>
        <dsp:cNvSpPr/>
      </dsp:nvSpPr>
      <dsp:spPr>
        <a:xfrm>
          <a:off x="5851995" y="186381"/>
          <a:ext cx="2087470" cy="104373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Unique patient identifier</a:t>
          </a:r>
        </a:p>
      </dsp:txBody>
      <dsp:txXfrm>
        <a:off x="5882565" y="216951"/>
        <a:ext cx="2026330" cy="982595"/>
      </dsp:txXfrm>
    </dsp:sp>
    <dsp:sp modelId="{2D3D5D84-2920-4434-B93E-2B2B05A0447D}">
      <dsp:nvSpPr>
        <dsp:cNvPr id="0" name=""/>
        <dsp:cNvSpPr/>
      </dsp:nvSpPr>
      <dsp:spPr>
        <a:xfrm>
          <a:off x="2094548" y="1883935"/>
          <a:ext cx="834988" cy="49218"/>
        </a:xfrm>
        <a:custGeom>
          <a:avLst/>
          <a:gdLst/>
          <a:ahLst/>
          <a:cxnLst/>
          <a:rect l="0" t="0" r="0" b="0"/>
          <a:pathLst>
            <a:path>
              <a:moveTo>
                <a:pt x="0" y="24609"/>
              </a:moveTo>
              <a:lnTo>
                <a:pt x="834988" y="24609"/>
              </a:lnTo>
            </a:path>
          </a:pathLst>
        </a:custGeom>
        <a:noFill/>
        <a:ln w="15875" cap="rnd" cmpd="sng" algn="ctr">
          <a:solidFill>
            <a:schemeClr val="accent6">
              <a:hueMod val="94000"/>
            </a:schemeClr>
          </a:solidFill>
          <a:prstDash val="solid"/>
        </a:ln>
        <a:effectLst/>
      </dsp:spPr>
      <dsp:style>
        <a:lnRef idx="2">
          <a:schemeClr val="accent6"/>
        </a:lnRef>
        <a:fillRef idx="0">
          <a:schemeClr val="accent6"/>
        </a:fillRef>
        <a:effectRef idx="1">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167" y="1887669"/>
        <a:ext cx="41749" cy="41749"/>
      </dsp:txXfrm>
    </dsp:sp>
    <dsp:sp modelId="{E09F5CFA-FCE2-4373-9620-7AB205C86DB2}">
      <dsp:nvSpPr>
        <dsp:cNvPr id="0" name=""/>
        <dsp:cNvSpPr/>
      </dsp:nvSpPr>
      <dsp:spPr>
        <a:xfrm>
          <a:off x="2929536" y="1386676"/>
          <a:ext cx="2087470" cy="104373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DOB</a:t>
          </a:r>
        </a:p>
      </dsp:txBody>
      <dsp:txXfrm>
        <a:off x="2960106" y="1417246"/>
        <a:ext cx="2026330" cy="982595"/>
      </dsp:txXfrm>
    </dsp:sp>
    <dsp:sp modelId="{306960A0-8E2B-4617-AE4A-0D83D1DB04E6}">
      <dsp:nvSpPr>
        <dsp:cNvPr id="0" name=""/>
        <dsp:cNvSpPr/>
      </dsp:nvSpPr>
      <dsp:spPr>
        <a:xfrm>
          <a:off x="5017007" y="1883935"/>
          <a:ext cx="834988" cy="49218"/>
        </a:xfrm>
        <a:custGeom>
          <a:avLst/>
          <a:gdLst/>
          <a:ahLst/>
          <a:cxnLst/>
          <a:rect l="0" t="0" r="0" b="0"/>
          <a:pathLst>
            <a:path>
              <a:moveTo>
                <a:pt x="0" y="24609"/>
              </a:moveTo>
              <a:lnTo>
                <a:pt x="834988" y="24609"/>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3626" y="1887669"/>
        <a:ext cx="41749" cy="41749"/>
      </dsp:txXfrm>
    </dsp:sp>
    <dsp:sp modelId="{BC092A9A-BE31-4A28-82DD-E16EE2054B73}">
      <dsp:nvSpPr>
        <dsp:cNvPr id="0" name=""/>
        <dsp:cNvSpPr/>
      </dsp:nvSpPr>
      <dsp:spPr>
        <a:xfrm>
          <a:off x="5851995" y="1386676"/>
          <a:ext cx="2087470" cy="104373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Compute Age using Covid diagnosis date</a:t>
          </a:r>
        </a:p>
      </dsp:txBody>
      <dsp:txXfrm>
        <a:off x="5882565" y="1417246"/>
        <a:ext cx="2026330" cy="982595"/>
      </dsp:txXfrm>
    </dsp:sp>
    <dsp:sp modelId="{0AF05A80-88EB-472B-9E26-318A4E90FE33}">
      <dsp:nvSpPr>
        <dsp:cNvPr id="0" name=""/>
        <dsp:cNvSpPr/>
      </dsp:nvSpPr>
      <dsp:spPr>
        <a:xfrm rot="3310531">
          <a:off x="1780962" y="2484082"/>
          <a:ext cx="1462160" cy="49218"/>
        </a:xfrm>
        <a:custGeom>
          <a:avLst/>
          <a:gdLst/>
          <a:ahLst/>
          <a:cxnLst/>
          <a:rect l="0" t="0" r="0" b="0"/>
          <a:pathLst>
            <a:path>
              <a:moveTo>
                <a:pt x="0" y="24609"/>
              </a:moveTo>
              <a:lnTo>
                <a:pt x="1462160" y="24609"/>
              </a:lnTo>
            </a:path>
          </a:pathLst>
        </a:custGeom>
        <a:noFill/>
        <a:ln w="15875" cap="rnd" cmpd="sng" algn="ctr">
          <a:solidFill>
            <a:schemeClr val="accent6">
              <a:hueMod val="94000"/>
            </a:schemeClr>
          </a:solidFill>
          <a:prstDash val="solid"/>
        </a:ln>
        <a:effectLst/>
      </dsp:spPr>
      <dsp:style>
        <a:lnRef idx="2">
          <a:schemeClr val="accent6"/>
        </a:lnRef>
        <a:fillRef idx="0">
          <a:schemeClr val="accent6"/>
        </a:fillRef>
        <a:effectRef idx="1">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5488" y="2472138"/>
        <a:ext cx="73108" cy="73108"/>
      </dsp:txXfrm>
    </dsp:sp>
    <dsp:sp modelId="{5D2280C5-B65B-476F-8D67-D0A1E607C200}">
      <dsp:nvSpPr>
        <dsp:cNvPr id="0" name=""/>
        <dsp:cNvSpPr/>
      </dsp:nvSpPr>
      <dsp:spPr>
        <a:xfrm>
          <a:off x="2929536" y="2586972"/>
          <a:ext cx="2087470" cy="104373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Gender</a:t>
          </a:r>
        </a:p>
      </dsp:txBody>
      <dsp:txXfrm>
        <a:off x="2960106" y="2617542"/>
        <a:ext cx="2026330" cy="982595"/>
      </dsp:txXfrm>
    </dsp:sp>
    <dsp:sp modelId="{215BA7F9-4A7D-41A6-8A47-546506BFDF48}">
      <dsp:nvSpPr>
        <dsp:cNvPr id="0" name=""/>
        <dsp:cNvSpPr/>
      </dsp:nvSpPr>
      <dsp:spPr>
        <a:xfrm>
          <a:off x="5017007" y="3084230"/>
          <a:ext cx="834988" cy="49218"/>
        </a:xfrm>
        <a:custGeom>
          <a:avLst/>
          <a:gdLst/>
          <a:ahLst/>
          <a:cxnLst/>
          <a:rect l="0" t="0" r="0" b="0"/>
          <a:pathLst>
            <a:path>
              <a:moveTo>
                <a:pt x="0" y="24609"/>
              </a:moveTo>
              <a:lnTo>
                <a:pt x="834988" y="24609"/>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3626" y="3087965"/>
        <a:ext cx="41749" cy="41749"/>
      </dsp:txXfrm>
    </dsp:sp>
    <dsp:sp modelId="{555F9231-2366-4671-90FF-5522E75228D3}">
      <dsp:nvSpPr>
        <dsp:cNvPr id="0" name=""/>
        <dsp:cNvSpPr/>
      </dsp:nvSpPr>
      <dsp:spPr>
        <a:xfrm>
          <a:off x="5851995" y="2586972"/>
          <a:ext cx="2087470" cy="104373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Gender variable</a:t>
          </a:r>
        </a:p>
        <a:p>
          <a:pPr marL="0" lvl="0" indent="0" algn="ctr" defTabSz="622300">
            <a:lnSpc>
              <a:spcPct val="90000"/>
            </a:lnSpc>
            <a:spcBef>
              <a:spcPct val="0"/>
            </a:spcBef>
            <a:spcAft>
              <a:spcPct val="35000"/>
            </a:spcAft>
            <a:buNone/>
          </a:pPr>
          <a:r>
            <a:rPr lang="en-US" sz="1400" kern="1200" dirty="0"/>
            <a:t>Label encoded</a:t>
          </a:r>
        </a:p>
      </dsp:txBody>
      <dsp:txXfrm>
        <a:off x="5882565" y="2617542"/>
        <a:ext cx="2026330" cy="9825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9C872-7365-419B-B1D2-7B80C6536801}">
      <dsp:nvSpPr>
        <dsp:cNvPr id="0" name=""/>
        <dsp:cNvSpPr/>
      </dsp:nvSpPr>
      <dsp:spPr>
        <a:xfrm>
          <a:off x="3193" y="2453194"/>
          <a:ext cx="1539503" cy="71865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observations</a:t>
          </a:r>
        </a:p>
      </dsp:txBody>
      <dsp:txXfrm>
        <a:off x="24242" y="2474243"/>
        <a:ext cx="1497405" cy="676553"/>
      </dsp:txXfrm>
    </dsp:sp>
    <dsp:sp modelId="{91E4AB8E-9C0F-48C5-B5B5-770C8F94A6A5}">
      <dsp:nvSpPr>
        <dsp:cNvPr id="0" name=""/>
        <dsp:cNvSpPr/>
      </dsp:nvSpPr>
      <dsp:spPr>
        <a:xfrm rot="17628105">
          <a:off x="1006589" y="1972769"/>
          <a:ext cx="1797730" cy="34672"/>
        </a:xfrm>
        <a:custGeom>
          <a:avLst/>
          <a:gdLst/>
          <a:ahLst/>
          <a:cxnLst/>
          <a:rect l="0" t="0" r="0" b="0"/>
          <a:pathLst>
            <a:path>
              <a:moveTo>
                <a:pt x="0" y="17336"/>
              </a:moveTo>
              <a:lnTo>
                <a:pt x="1797730" y="17336"/>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860511" y="1945163"/>
        <a:ext cx="89886" cy="89886"/>
      </dsp:txXfrm>
    </dsp:sp>
    <dsp:sp modelId="{CB218E5D-0B82-4B3C-B127-DB263479B397}">
      <dsp:nvSpPr>
        <dsp:cNvPr id="0" name=""/>
        <dsp:cNvSpPr/>
      </dsp:nvSpPr>
      <dsp:spPr>
        <a:xfrm>
          <a:off x="2268213" y="709479"/>
          <a:ext cx="1832851" cy="9164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Covid test</a:t>
          </a:r>
        </a:p>
      </dsp:txBody>
      <dsp:txXfrm>
        <a:off x="2295054" y="736320"/>
        <a:ext cx="1779169" cy="862743"/>
      </dsp:txXfrm>
    </dsp:sp>
    <dsp:sp modelId="{0ED3B3F9-ACB1-4813-B78E-867220E82F00}">
      <dsp:nvSpPr>
        <dsp:cNvPr id="0" name=""/>
        <dsp:cNvSpPr/>
      </dsp:nvSpPr>
      <dsp:spPr>
        <a:xfrm rot="19746384">
          <a:off x="4039609" y="927952"/>
          <a:ext cx="866315" cy="34672"/>
        </a:xfrm>
        <a:custGeom>
          <a:avLst/>
          <a:gdLst/>
          <a:ahLst/>
          <a:cxnLst/>
          <a:rect l="0" t="0" r="0" b="0"/>
          <a:pathLst>
            <a:path>
              <a:moveTo>
                <a:pt x="0" y="17336"/>
              </a:moveTo>
              <a:lnTo>
                <a:pt x="866315" y="17336"/>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109" y="923631"/>
        <a:ext cx="43315" cy="43315"/>
      </dsp:txXfrm>
    </dsp:sp>
    <dsp:sp modelId="{A5582193-D464-4FB4-B492-B6D06F574EA0}">
      <dsp:nvSpPr>
        <dsp:cNvPr id="0" name=""/>
        <dsp:cNvSpPr/>
      </dsp:nvSpPr>
      <dsp:spPr>
        <a:xfrm>
          <a:off x="4844469" y="264673"/>
          <a:ext cx="1832851" cy="9164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Identify Covid patients</a:t>
          </a:r>
        </a:p>
      </dsp:txBody>
      <dsp:txXfrm>
        <a:off x="4871310" y="291514"/>
        <a:ext cx="1779169" cy="862743"/>
      </dsp:txXfrm>
    </dsp:sp>
    <dsp:sp modelId="{731CAB9E-05C8-4CC7-98DA-255AED9E7CE8}">
      <dsp:nvSpPr>
        <dsp:cNvPr id="0" name=""/>
        <dsp:cNvSpPr/>
      </dsp:nvSpPr>
      <dsp:spPr>
        <a:xfrm>
          <a:off x="6677320" y="705550"/>
          <a:ext cx="733140" cy="34672"/>
        </a:xfrm>
        <a:custGeom>
          <a:avLst/>
          <a:gdLst/>
          <a:ahLst/>
          <a:cxnLst/>
          <a:rect l="0" t="0" r="0" b="0"/>
          <a:pathLst>
            <a:path>
              <a:moveTo>
                <a:pt x="0" y="17336"/>
              </a:moveTo>
              <a:lnTo>
                <a:pt x="733140" y="17336"/>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5562" y="704558"/>
        <a:ext cx="36657" cy="36657"/>
      </dsp:txXfrm>
    </dsp:sp>
    <dsp:sp modelId="{8614CADF-9F6B-4AD3-AFC5-E2AA962A00B7}">
      <dsp:nvSpPr>
        <dsp:cNvPr id="0" name=""/>
        <dsp:cNvSpPr/>
      </dsp:nvSpPr>
      <dsp:spPr>
        <a:xfrm>
          <a:off x="7410461" y="264673"/>
          <a:ext cx="1832851" cy="9164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Drop non-Covid patients in all 4 data frames</a:t>
          </a:r>
        </a:p>
      </dsp:txBody>
      <dsp:txXfrm>
        <a:off x="7437302" y="291514"/>
        <a:ext cx="1779169" cy="862743"/>
      </dsp:txXfrm>
    </dsp:sp>
    <dsp:sp modelId="{D5230FEB-24DE-4754-9A73-C171B7626EA2}">
      <dsp:nvSpPr>
        <dsp:cNvPr id="0" name=""/>
        <dsp:cNvSpPr/>
      </dsp:nvSpPr>
      <dsp:spPr>
        <a:xfrm rot="2359701">
          <a:off x="3992237" y="1454897"/>
          <a:ext cx="961058" cy="34672"/>
        </a:xfrm>
        <a:custGeom>
          <a:avLst/>
          <a:gdLst/>
          <a:ahLst/>
          <a:cxnLst/>
          <a:rect l="0" t="0" r="0" b="0"/>
          <a:pathLst>
            <a:path>
              <a:moveTo>
                <a:pt x="0" y="17336"/>
              </a:moveTo>
              <a:lnTo>
                <a:pt x="961058" y="17336"/>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740" y="1448207"/>
        <a:ext cx="48052" cy="48052"/>
      </dsp:txXfrm>
    </dsp:sp>
    <dsp:sp modelId="{873DE9AB-F9AF-4B9F-AEC4-87024E20BDC2}">
      <dsp:nvSpPr>
        <dsp:cNvPr id="0" name=""/>
        <dsp:cNvSpPr/>
      </dsp:nvSpPr>
      <dsp:spPr>
        <a:xfrm>
          <a:off x="4844469" y="1318563"/>
          <a:ext cx="1832851" cy="9164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Compute age at the time of diagnosis</a:t>
          </a:r>
        </a:p>
      </dsp:txBody>
      <dsp:txXfrm>
        <a:off x="4871310" y="1345404"/>
        <a:ext cx="1779169" cy="862743"/>
      </dsp:txXfrm>
    </dsp:sp>
    <dsp:sp modelId="{F35D3AE5-D7D7-4424-B310-4100E24DB266}">
      <dsp:nvSpPr>
        <dsp:cNvPr id="0" name=""/>
        <dsp:cNvSpPr/>
      </dsp:nvSpPr>
      <dsp:spPr>
        <a:xfrm>
          <a:off x="6677320" y="1759439"/>
          <a:ext cx="733140" cy="34672"/>
        </a:xfrm>
        <a:custGeom>
          <a:avLst/>
          <a:gdLst/>
          <a:ahLst/>
          <a:cxnLst/>
          <a:rect l="0" t="0" r="0" b="0"/>
          <a:pathLst>
            <a:path>
              <a:moveTo>
                <a:pt x="0" y="17336"/>
              </a:moveTo>
              <a:lnTo>
                <a:pt x="733140" y="17336"/>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5562" y="1758447"/>
        <a:ext cx="36657" cy="36657"/>
      </dsp:txXfrm>
    </dsp:sp>
    <dsp:sp modelId="{C9EDC1FA-18A3-4FDA-AAB8-A7D1D541071E}">
      <dsp:nvSpPr>
        <dsp:cNvPr id="0" name=""/>
        <dsp:cNvSpPr/>
      </dsp:nvSpPr>
      <dsp:spPr>
        <a:xfrm>
          <a:off x="7410461" y="1318563"/>
          <a:ext cx="1832851" cy="9164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Add to patients data frame</a:t>
          </a:r>
        </a:p>
      </dsp:txBody>
      <dsp:txXfrm>
        <a:off x="7437302" y="1345404"/>
        <a:ext cx="1779169" cy="862743"/>
      </dsp:txXfrm>
    </dsp:sp>
    <dsp:sp modelId="{B02019BB-C61B-45D4-BFA0-45C98A6C199F}">
      <dsp:nvSpPr>
        <dsp:cNvPr id="0" name=""/>
        <dsp:cNvSpPr/>
      </dsp:nvSpPr>
      <dsp:spPr>
        <a:xfrm rot="738872">
          <a:off x="1533652" y="2879028"/>
          <a:ext cx="786238" cy="34672"/>
        </a:xfrm>
        <a:custGeom>
          <a:avLst/>
          <a:gdLst/>
          <a:ahLst/>
          <a:cxnLst/>
          <a:rect l="0" t="0" r="0" b="0"/>
          <a:pathLst>
            <a:path>
              <a:moveTo>
                <a:pt x="0" y="17336"/>
              </a:moveTo>
              <a:lnTo>
                <a:pt x="786238" y="17336"/>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7115" y="2876708"/>
        <a:ext cx="39311" cy="39311"/>
      </dsp:txXfrm>
    </dsp:sp>
    <dsp:sp modelId="{719F0A79-4527-4ED0-A4E7-496695098283}">
      <dsp:nvSpPr>
        <dsp:cNvPr id="0" name=""/>
        <dsp:cNvSpPr/>
      </dsp:nvSpPr>
      <dsp:spPr>
        <a:xfrm>
          <a:off x="2310845" y="2521995"/>
          <a:ext cx="1832851" cy="9164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Cause/date of death</a:t>
          </a:r>
        </a:p>
      </dsp:txBody>
      <dsp:txXfrm>
        <a:off x="2337686" y="2548836"/>
        <a:ext cx="1779169" cy="862743"/>
      </dsp:txXfrm>
    </dsp:sp>
    <dsp:sp modelId="{D333E72A-B803-4A0A-8042-439B38C2EF84}">
      <dsp:nvSpPr>
        <dsp:cNvPr id="0" name=""/>
        <dsp:cNvSpPr/>
      </dsp:nvSpPr>
      <dsp:spPr>
        <a:xfrm rot="21587914">
          <a:off x="4143694" y="2961565"/>
          <a:ext cx="742932" cy="34672"/>
        </a:xfrm>
        <a:custGeom>
          <a:avLst/>
          <a:gdLst/>
          <a:ahLst/>
          <a:cxnLst/>
          <a:rect l="0" t="0" r="0" b="0"/>
          <a:pathLst>
            <a:path>
              <a:moveTo>
                <a:pt x="0" y="17336"/>
              </a:moveTo>
              <a:lnTo>
                <a:pt x="742932" y="17336"/>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96587" y="2960329"/>
        <a:ext cx="37146" cy="37146"/>
      </dsp:txXfrm>
    </dsp:sp>
    <dsp:sp modelId="{11571299-15C9-4431-88F5-9A801E3756D4}">
      <dsp:nvSpPr>
        <dsp:cNvPr id="0" name=""/>
        <dsp:cNvSpPr/>
      </dsp:nvSpPr>
      <dsp:spPr>
        <a:xfrm>
          <a:off x="4886624" y="2444346"/>
          <a:ext cx="1743628" cy="10664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0" kern="1200" dirty="0"/>
            <a:t>-Identify patients who died from Covid </a:t>
          </a:r>
        </a:p>
      </dsp:txBody>
      <dsp:txXfrm>
        <a:off x="4917861" y="2475583"/>
        <a:ext cx="1681154" cy="1004025"/>
      </dsp:txXfrm>
    </dsp:sp>
    <dsp:sp modelId="{DC6B654E-F329-463D-B817-86EDEAE4946F}">
      <dsp:nvSpPr>
        <dsp:cNvPr id="0" name=""/>
        <dsp:cNvSpPr/>
      </dsp:nvSpPr>
      <dsp:spPr>
        <a:xfrm rot="49272">
          <a:off x="6630216" y="2965433"/>
          <a:ext cx="721906" cy="34672"/>
        </a:xfrm>
        <a:custGeom>
          <a:avLst/>
          <a:gdLst/>
          <a:ahLst/>
          <a:cxnLst/>
          <a:rect l="0" t="0" r="0" b="0"/>
          <a:pathLst>
            <a:path>
              <a:moveTo>
                <a:pt x="0" y="17336"/>
              </a:moveTo>
              <a:lnTo>
                <a:pt x="721906" y="17336"/>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73121" y="2964722"/>
        <a:ext cx="36095" cy="36095"/>
      </dsp:txXfrm>
    </dsp:sp>
    <dsp:sp modelId="{4881CA23-BB45-4F7C-BBE7-8F35ACAC77B1}">
      <dsp:nvSpPr>
        <dsp:cNvPr id="0" name=""/>
        <dsp:cNvSpPr/>
      </dsp:nvSpPr>
      <dsp:spPr>
        <a:xfrm>
          <a:off x="7352085" y="2529729"/>
          <a:ext cx="1832851" cy="9164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Create target variable Mortality in patients data frame</a:t>
          </a:r>
        </a:p>
      </dsp:txBody>
      <dsp:txXfrm>
        <a:off x="7378926" y="2556570"/>
        <a:ext cx="1779169" cy="862743"/>
      </dsp:txXfrm>
    </dsp:sp>
    <dsp:sp modelId="{27BDCF02-1F22-4C77-9C43-C037453F5AED}">
      <dsp:nvSpPr>
        <dsp:cNvPr id="0" name=""/>
        <dsp:cNvSpPr/>
      </dsp:nvSpPr>
      <dsp:spPr>
        <a:xfrm rot="3760575">
          <a:off x="1090030" y="3538575"/>
          <a:ext cx="1673499" cy="34672"/>
        </a:xfrm>
        <a:custGeom>
          <a:avLst/>
          <a:gdLst/>
          <a:ahLst/>
          <a:cxnLst/>
          <a:rect l="0" t="0" r="0" b="0"/>
          <a:pathLst>
            <a:path>
              <a:moveTo>
                <a:pt x="0" y="17336"/>
              </a:moveTo>
              <a:lnTo>
                <a:pt x="1673499" y="17336"/>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4942" y="3514074"/>
        <a:ext cx="83674" cy="83674"/>
      </dsp:txXfrm>
    </dsp:sp>
    <dsp:sp modelId="{77EA16AB-1CB5-4D2F-B307-8E4878CD9C38}">
      <dsp:nvSpPr>
        <dsp:cNvPr id="0" name=""/>
        <dsp:cNvSpPr/>
      </dsp:nvSpPr>
      <dsp:spPr>
        <a:xfrm>
          <a:off x="2310863" y="3841090"/>
          <a:ext cx="1832851" cy="9164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Smoking Status</a:t>
          </a:r>
        </a:p>
      </dsp:txBody>
      <dsp:txXfrm>
        <a:off x="2337704" y="3867931"/>
        <a:ext cx="1779169" cy="862743"/>
      </dsp:txXfrm>
    </dsp:sp>
    <dsp:sp modelId="{2C05C98F-BFA4-4EBB-B04D-74CF16CF55A3}">
      <dsp:nvSpPr>
        <dsp:cNvPr id="0" name=""/>
        <dsp:cNvSpPr/>
      </dsp:nvSpPr>
      <dsp:spPr>
        <a:xfrm>
          <a:off x="4143715" y="4281966"/>
          <a:ext cx="742909" cy="34672"/>
        </a:xfrm>
        <a:custGeom>
          <a:avLst/>
          <a:gdLst/>
          <a:ahLst/>
          <a:cxnLst/>
          <a:rect l="0" t="0" r="0" b="0"/>
          <a:pathLst>
            <a:path>
              <a:moveTo>
                <a:pt x="0" y="17336"/>
              </a:moveTo>
              <a:lnTo>
                <a:pt x="742909" y="17336"/>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96597" y="4280730"/>
        <a:ext cx="37145" cy="37145"/>
      </dsp:txXfrm>
    </dsp:sp>
    <dsp:sp modelId="{5DE7024C-FDD0-40C9-A0DF-BEED899C642E}">
      <dsp:nvSpPr>
        <dsp:cNvPr id="0" name=""/>
        <dsp:cNvSpPr/>
      </dsp:nvSpPr>
      <dsp:spPr>
        <a:xfrm>
          <a:off x="4886624" y="3841090"/>
          <a:ext cx="1832851" cy="9164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Extract the value for each patient</a:t>
          </a:r>
        </a:p>
      </dsp:txBody>
      <dsp:txXfrm>
        <a:off x="4913465" y="3867931"/>
        <a:ext cx="1779169" cy="862743"/>
      </dsp:txXfrm>
    </dsp:sp>
    <dsp:sp modelId="{0E75AD5B-7D1F-4B95-9389-22307E5F0D6D}">
      <dsp:nvSpPr>
        <dsp:cNvPr id="0" name=""/>
        <dsp:cNvSpPr/>
      </dsp:nvSpPr>
      <dsp:spPr>
        <a:xfrm rot="12945">
          <a:off x="6719474" y="4283267"/>
          <a:ext cx="690989" cy="34672"/>
        </a:xfrm>
        <a:custGeom>
          <a:avLst/>
          <a:gdLst/>
          <a:ahLst/>
          <a:cxnLst/>
          <a:rect l="0" t="0" r="0" b="0"/>
          <a:pathLst>
            <a:path>
              <a:moveTo>
                <a:pt x="0" y="17336"/>
              </a:moveTo>
              <a:lnTo>
                <a:pt x="690989" y="17336"/>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7694" y="4283329"/>
        <a:ext cx="34549" cy="34549"/>
      </dsp:txXfrm>
    </dsp:sp>
    <dsp:sp modelId="{06499518-2F9B-4FC8-A682-2B8E36E85941}">
      <dsp:nvSpPr>
        <dsp:cNvPr id="0" name=""/>
        <dsp:cNvSpPr/>
      </dsp:nvSpPr>
      <dsp:spPr>
        <a:xfrm>
          <a:off x="7410461" y="3862795"/>
          <a:ext cx="1715420" cy="87822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Add to the conditions data frame</a:t>
          </a:r>
        </a:p>
      </dsp:txBody>
      <dsp:txXfrm>
        <a:off x="7436183" y="3888517"/>
        <a:ext cx="1663976" cy="826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E8ABE-DDDB-410E-AA6A-1648144FF023}">
      <dsp:nvSpPr>
        <dsp:cNvPr id="0" name=""/>
        <dsp:cNvSpPr/>
      </dsp:nvSpPr>
      <dsp:spPr>
        <a:xfrm>
          <a:off x="137711" y="1176817"/>
          <a:ext cx="1445536" cy="7227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conditions</a:t>
          </a:r>
        </a:p>
      </dsp:txBody>
      <dsp:txXfrm>
        <a:off x="158880" y="1197986"/>
        <a:ext cx="1403198" cy="680430"/>
      </dsp:txXfrm>
    </dsp:sp>
    <dsp:sp modelId="{9538FA17-3331-4AB4-8B55-5C739F405D0F}">
      <dsp:nvSpPr>
        <dsp:cNvPr id="0" name=""/>
        <dsp:cNvSpPr/>
      </dsp:nvSpPr>
      <dsp:spPr>
        <a:xfrm>
          <a:off x="1583248" y="1521079"/>
          <a:ext cx="367903" cy="34243"/>
        </a:xfrm>
        <a:custGeom>
          <a:avLst/>
          <a:gdLst/>
          <a:ahLst/>
          <a:cxnLst/>
          <a:rect l="0" t="0" r="0" b="0"/>
          <a:pathLst>
            <a:path>
              <a:moveTo>
                <a:pt x="0" y="17121"/>
              </a:moveTo>
              <a:lnTo>
                <a:pt x="367903" y="17121"/>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58002" y="1529003"/>
        <a:ext cx="18395" cy="18395"/>
      </dsp:txXfrm>
    </dsp:sp>
    <dsp:sp modelId="{5C22A225-7D9E-400F-B400-F11788BC58E9}">
      <dsp:nvSpPr>
        <dsp:cNvPr id="0" name=""/>
        <dsp:cNvSpPr/>
      </dsp:nvSpPr>
      <dsp:spPr>
        <a:xfrm>
          <a:off x="1951151" y="1176817"/>
          <a:ext cx="1445536" cy="7227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Medical conditions</a:t>
          </a:r>
        </a:p>
      </dsp:txBody>
      <dsp:txXfrm>
        <a:off x="1972320" y="1197986"/>
        <a:ext cx="1403198" cy="680430"/>
      </dsp:txXfrm>
    </dsp:sp>
    <dsp:sp modelId="{422A7A59-3F8B-40F2-AE20-D969C872E417}">
      <dsp:nvSpPr>
        <dsp:cNvPr id="0" name=""/>
        <dsp:cNvSpPr/>
      </dsp:nvSpPr>
      <dsp:spPr>
        <a:xfrm>
          <a:off x="3396688" y="1521079"/>
          <a:ext cx="345916" cy="34243"/>
        </a:xfrm>
        <a:custGeom>
          <a:avLst/>
          <a:gdLst/>
          <a:ahLst/>
          <a:cxnLst/>
          <a:rect l="0" t="0" r="0" b="0"/>
          <a:pathLst>
            <a:path>
              <a:moveTo>
                <a:pt x="0" y="17121"/>
              </a:moveTo>
              <a:lnTo>
                <a:pt x="345916" y="17121"/>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60999" y="1529553"/>
        <a:ext cx="17295" cy="17295"/>
      </dsp:txXfrm>
    </dsp:sp>
    <dsp:sp modelId="{28B942DD-E899-4245-AFDE-6E31C65A270F}">
      <dsp:nvSpPr>
        <dsp:cNvPr id="0" name=""/>
        <dsp:cNvSpPr/>
      </dsp:nvSpPr>
      <dsp:spPr>
        <a:xfrm>
          <a:off x="3742605" y="1176817"/>
          <a:ext cx="1445536" cy="7227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Drop conditions after Covid diagnosis date</a:t>
          </a:r>
        </a:p>
      </dsp:txBody>
      <dsp:txXfrm>
        <a:off x="3763774" y="1197986"/>
        <a:ext cx="1403198" cy="680430"/>
      </dsp:txXfrm>
    </dsp:sp>
    <dsp:sp modelId="{EC5A5965-45A4-4BD0-9FF4-FEC3CD0F9708}">
      <dsp:nvSpPr>
        <dsp:cNvPr id="0" name=""/>
        <dsp:cNvSpPr/>
      </dsp:nvSpPr>
      <dsp:spPr>
        <a:xfrm>
          <a:off x="5188142" y="1521079"/>
          <a:ext cx="378152" cy="34243"/>
        </a:xfrm>
        <a:custGeom>
          <a:avLst/>
          <a:gdLst/>
          <a:ahLst/>
          <a:cxnLst/>
          <a:rect l="0" t="0" r="0" b="0"/>
          <a:pathLst>
            <a:path>
              <a:moveTo>
                <a:pt x="0" y="17121"/>
              </a:moveTo>
              <a:lnTo>
                <a:pt x="378152" y="17121"/>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67765" y="1528747"/>
        <a:ext cx="18907" cy="18907"/>
      </dsp:txXfrm>
    </dsp:sp>
    <dsp:sp modelId="{9EB34DB5-715A-49B6-B5CC-F3E1C4DBB650}">
      <dsp:nvSpPr>
        <dsp:cNvPr id="0" name=""/>
        <dsp:cNvSpPr/>
      </dsp:nvSpPr>
      <dsp:spPr>
        <a:xfrm>
          <a:off x="5566295" y="1176817"/>
          <a:ext cx="1445536" cy="7227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Drop conditions not relevant</a:t>
          </a:r>
        </a:p>
      </dsp:txBody>
      <dsp:txXfrm>
        <a:off x="5587464" y="1197986"/>
        <a:ext cx="1403198" cy="680430"/>
      </dsp:txXfrm>
    </dsp:sp>
    <dsp:sp modelId="{92D7F134-3D51-4DD3-8949-689F729B608D}">
      <dsp:nvSpPr>
        <dsp:cNvPr id="0" name=""/>
        <dsp:cNvSpPr/>
      </dsp:nvSpPr>
      <dsp:spPr>
        <a:xfrm>
          <a:off x="7011831" y="1521079"/>
          <a:ext cx="611013" cy="34243"/>
        </a:xfrm>
        <a:custGeom>
          <a:avLst/>
          <a:gdLst/>
          <a:ahLst/>
          <a:cxnLst/>
          <a:rect l="0" t="0" r="0" b="0"/>
          <a:pathLst>
            <a:path>
              <a:moveTo>
                <a:pt x="0" y="17121"/>
              </a:moveTo>
              <a:lnTo>
                <a:pt x="611013" y="17121"/>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2063" y="1522925"/>
        <a:ext cx="30550" cy="30550"/>
      </dsp:txXfrm>
    </dsp:sp>
    <dsp:sp modelId="{A05758E1-58B0-4A85-BDE8-98A7209441F9}">
      <dsp:nvSpPr>
        <dsp:cNvPr id="0" name=""/>
        <dsp:cNvSpPr/>
      </dsp:nvSpPr>
      <dsp:spPr>
        <a:xfrm>
          <a:off x="7622845" y="598569"/>
          <a:ext cx="1978419" cy="18792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-Pivot conditions to columns one- hot encoded</a:t>
          </a:r>
        </a:p>
        <a:p>
          <a:pPr marL="0" lvl="0" indent="0" algn="l" defTabSz="622300">
            <a:lnSpc>
              <a:spcPct val="90000"/>
            </a:lnSpc>
            <a:spcBef>
              <a:spcPct val="0"/>
            </a:spcBef>
            <a:spcAft>
              <a:spcPct val="35000"/>
            </a:spcAft>
            <a:buNone/>
          </a:pPr>
          <a:r>
            <a:rPr lang="en-US" sz="1400" kern="1200" dirty="0"/>
            <a:t>- One row per patient</a:t>
          </a:r>
        </a:p>
        <a:p>
          <a:pPr marL="0" lvl="0" indent="0" algn="l" defTabSz="622300">
            <a:lnSpc>
              <a:spcPct val="90000"/>
            </a:lnSpc>
            <a:spcBef>
              <a:spcPct val="0"/>
            </a:spcBef>
            <a:spcAft>
              <a:spcPct val="35000"/>
            </a:spcAft>
            <a:buNone/>
          </a:pPr>
          <a:r>
            <a:rPr lang="en-US" sz="1400" kern="1200" dirty="0"/>
            <a:t>- Add to the patients’ data frame</a:t>
          </a:r>
        </a:p>
        <a:p>
          <a:pPr marL="0" lvl="0" indent="0" algn="l" defTabSz="622300">
            <a:lnSpc>
              <a:spcPct val="90000"/>
            </a:lnSpc>
            <a:spcBef>
              <a:spcPct val="0"/>
            </a:spcBef>
            <a:spcAft>
              <a:spcPct val="35000"/>
            </a:spcAft>
            <a:buNone/>
          </a:pPr>
          <a:r>
            <a:rPr lang="en-US" sz="1400" kern="1200" dirty="0"/>
            <a:t> </a:t>
          </a:r>
        </a:p>
      </dsp:txBody>
      <dsp:txXfrm>
        <a:off x="7677887" y="653611"/>
        <a:ext cx="1868335" cy="17691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E8ABE-DDDB-410E-AA6A-1648144FF023}">
      <dsp:nvSpPr>
        <dsp:cNvPr id="0" name=""/>
        <dsp:cNvSpPr/>
      </dsp:nvSpPr>
      <dsp:spPr>
        <a:xfrm>
          <a:off x="137834" y="1220027"/>
          <a:ext cx="1473335" cy="7366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encounters</a:t>
          </a:r>
        </a:p>
      </dsp:txBody>
      <dsp:txXfrm>
        <a:off x="159410" y="1241603"/>
        <a:ext cx="1430183" cy="693515"/>
      </dsp:txXfrm>
    </dsp:sp>
    <dsp:sp modelId="{9538FA17-3331-4AB4-8B55-5C739F405D0F}">
      <dsp:nvSpPr>
        <dsp:cNvPr id="0" name=""/>
        <dsp:cNvSpPr/>
      </dsp:nvSpPr>
      <dsp:spPr>
        <a:xfrm rot="18532098">
          <a:off x="1499886" y="1338289"/>
          <a:ext cx="597544" cy="34902"/>
        </a:xfrm>
        <a:custGeom>
          <a:avLst/>
          <a:gdLst/>
          <a:ahLst/>
          <a:cxnLst/>
          <a:rect l="0" t="0" r="0" b="0"/>
          <a:pathLst>
            <a:path>
              <a:moveTo>
                <a:pt x="0" y="17451"/>
              </a:moveTo>
              <a:lnTo>
                <a:pt x="597544" y="17451"/>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83720" y="1340801"/>
        <a:ext cx="29877" cy="29877"/>
      </dsp:txXfrm>
    </dsp:sp>
    <dsp:sp modelId="{5C22A225-7D9E-400F-B400-F11788BC58E9}">
      <dsp:nvSpPr>
        <dsp:cNvPr id="0" name=""/>
        <dsp:cNvSpPr/>
      </dsp:nvSpPr>
      <dsp:spPr>
        <a:xfrm>
          <a:off x="1986148" y="754785"/>
          <a:ext cx="1473335" cy="7366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Inpatient Days</a:t>
          </a:r>
        </a:p>
      </dsp:txBody>
      <dsp:txXfrm>
        <a:off x="2007724" y="776361"/>
        <a:ext cx="1430183" cy="693515"/>
      </dsp:txXfrm>
    </dsp:sp>
    <dsp:sp modelId="{422A7A59-3F8B-40F2-AE20-D969C872E417}">
      <dsp:nvSpPr>
        <dsp:cNvPr id="0" name=""/>
        <dsp:cNvSpPr/>
      </dsp:nvSpPr>
      <dsp:spPr>
        <a:xfrm>
          <a:off x="3459484" y="1105667"/>
          <a:ext cx="352569" cy="34902"/>
        </a:xfrm>
        <a:custGeom>
          <a:avLst/>
          <a:gdLst/>
          <a:ahLst/>
          <a:cxnLst/>
          <a:rect l="0" t="0" r="0" b="0"/>
          <a:pathLst>
            <a:path>
              <a:moveTo>
                <a:pt x="0" y="17451"/>
              </a:moveTo>
              <a:lnTo>
                <a:pt x="352569" y="17451"/>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6954" y="1114304"/>
        <a:ext cx="17628" cy="17628"/>
      </dsp:txXfrm>
    </dsp:sp>
    <dsp:sp modelId="{28B942DD-E899-4245-AFDE-6E31C65A270F}">
      <dsp:nvSpPr>
        <dsp:cNvPr id="0" name=""/>
        <dsp:cNvSpPr/>
      </dsp:nvSpPr>
      <dsp:spPr>
        <a:xfrm>
          <a:off x="3812053" y="671468"/>
          <a:ext cx="1493019" cy="9033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Compute inpatient days</a:t>
          </a:r>
        </a:p>
        <a:p>
          <a:pPr marL="0" lvl="0" indent="0" algn="ctr" defTabSz="622300">
            <a:lnSpc>
              <a:spcPct val="90000"/>
            </a:lnSpc>
            <a:spcBef>
              <a:spcPct val="0"/>
            </a:spcBef>
            <a:spcAft>
              <a:spcPct val="35000"/>
            </a:spcAft>
            <a:buNone/>
          </a:pPr>
          <a:r>
            <a:rPr lang="en-US" sz="1400" kern="1200" dirty="0"/>
            <a:t>for each patient  </a:t>
          </a:r>
        </a:p>
      </dsp:txBody>
      <dsp:txXfrm>
        <a:off x="3838510" y="697925"/>
        <a:ext cx="1440105" cy="850388"/>
      </dsp:txXfrm>
    </dsp:sp>
    <dsp:sp modelId="{EC5A5965-45A4-4BD0-9FF4-FEC3CD0F9708}">
      <dsp:nvSpPr>
        <dsp:cNvPr id="0" name=""/>
        <dsp:cNvSpPr/>
      </dsp:nvSpPr>
      <dsp:spPr>
        <a:xfrm>
          <a:off x="5305072" y="1105667"/>
          <a:ext cx="385424" cy="34902"/>
        </a:xfrm>
        <a:custGeom>
          <a:avLst/>
          <a:gdLst/>
          <a:ahLst/>
          <a:cxnLst/>
          <a:rect l="0" t="0" r="0" b="0"/>
          <a:pathLst>
            <a:path>
              <a:moveTo>
                <a:pt x="0" y="17451"/>
              </a:moveTo>
              <a:lnTo>
                <a:pt x="385424" y="17451"/>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8149" y="1113483"/>
        <a:ext cx="19271" cy="19271"/>
      </dsp:txXfrm>
    </dsp:sp>
    <dsp:sp modelId="{9EB34DB5-715A-49B6-B5CC-F3E1C4DBB650}">
      <dsp:nvSpPr>
        <dsp:cNvPr id="0" name=""/>
        <dsp:cNvSpPr/>
      </dsp:nvSpPr>
      <dsp:spPr>
        <a:xfrm>
          <a:off x="5690497" y="754785"/>
          <a:ext cx="1473335" cy="7366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Add ICU days to inpatient days</a:t>
          </a:r>
        </a:p>
      </dsp:txBody>
      <dsp:txXfrm>
        <a:off x="5712073" y="776361"/>
        <a:ext cx="1430183" cy="693515"/>
      </dsp:txXfrm>
    </dsp:sp>
    <dsp:sp modelId="{92D7F134-3D51-4DD3-8949-689F729B608D}">
      <dsp:nvSpPr>
        <dsp:cNvPr id="0" name=""/>
        <dsp:cNvSpPr/>
      </dsp:nvSpPr>
      <dsp:spPr>
        <a:xfrm>
          <a:off x="7163832" y="1105667"/>
          <a:ext cx="622764" cy="34902"/>
        </a:xfrm>
        <a:custGeom>
          <a:avLst/>
          <a:gdLst/>
          <a:ahLst/>
          <a:cxnLst/>
          <a:rect l="0" t="0" r="0" b="0"/>
          <a:pathLst>
            <a:path>
              <a:moveTo>
                <a:pt x="0" y="17451"/>
              </a:moveTo>
              <a:lnTo>
                <a:pt x="622764" y="17451"/>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9645" y="1107550"/>
        <a:ext cx="31138" cy="31138"/>
      </dsp:txXfrm>
    </dsp:sp>
    <dsp:sp modelId="{A05758E1-58B0-4A85-BDE8-98A7209441F9}">
      <dsp:nvSpPr>
        <dsp:cNvPr id="0" name=""/>
        <dsp:cNvSpPr/>
      </dsp:nvSpPr>
      <dsp:spPr>
        <a:xfrm>
          <a:off x="7786597" y="640564"/>
          <a:ext cx="1807812" cy="96510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sz="1400" kern="1200" dirty="0"/>
            <a:t>Add Total_Hospital_Days to patients data frame</a:t>
          </a:r>
        </a:p>
      </dsp:txBody>
      <dsp:txXfrm>
        <a:off x="7814864" y="668831"/>
        <a:ext cx="1751278" cy="908574"/>
      </dsp:txXfrm>
    </dsp:sp>
    <dsp:sp modelId="{A1E99CBE-9527-4058-9FD5-966E17925ACC}">
      <dsp:nvSpPr>
        <dsp:cNvPr id="0" name=""/>
        <dsp:cNvSpPr/>
      </dsp:nvSpPr>
      <dsp:spPr>
        <a:xfrm rot="3676097">
          <a:off x="1364346" y="1987698"/>
          <a:ext cx="950616" cy="34902"/>
        </a:xfrm>
        <a:custGeom>
          <a:avLst/>
          <a:gdLst/>
          <a:ahLst/>
          <a:cxnLst/>
          <a:rect l="0" t="0" r="0" b="0"/>
          <a:pathLst>
            <a:path>
              <a:moveTo>
                <a:pt x="0" y="17451"/>
              </a:moveTo>
              <a:lnTo>
                <a:pt x="950616" y="17451"/>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15889" y="1981384"/>
        <a:ext cx="47530" cy="47530"/>
      </dsp:txXfrm>
    </dsp:sp>
    <dsp:sp modelId="{C8AE6774-3E50-48B0-8059-871E7A091F6D}">
      <dsp:nvSpPr>
        <dsp:cNvPr id="0" name=""/>
        <dsp:cNvSpPr/>
      </dsp:nvSpPr>
      <dsp:spPr>
        <a:xfrm>
          <a:off x="2068139" y="2053604"/>
          <a:ext cx="1473335" cy="7366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ICU Days</a:t>
          </a:r>
        </a:p>
      </dsp:txBody>
      <dsp:txXfrm>
        <a:off x="2089715" y="2075180"/>
        <a:ext cx="1430183" cy="693515"/>
      </dsp:txXfrm>
    </dsp:sp>
    <dsp:sp modelId="{E52F92C3-D58C-46C2-BE77-9DC0FE6F3AD6}">
      <dsp:nvSpPr>
        <dsp:cNvPr id="0" name=""/>
        <dsp:cNvSpPr/>
      </dsp:nvSpPr>
      <dsp:spPr>
        <a:xfrm>
          <a:off x="3541475" y="2404487"/>
          <a:ext cx="589334" cy="34902"/>
        </a:xfrm>
        <a:custGeom>
          <a:avLst/>
          <a:gdLst/>
          <a:ahLst/>
          <a:cxnLst/>
          <a:rect l="0" t="0" r="0" b="0"/>
          <a:pathLst>
            <a:path>
              <a:moveTo>
                <a:pt x="0" y="17451"/>
              </a:moveTo>
              <a:lnTo>
                <a:pt x="589334" y="17451"/>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21408" y="2407204"/>
        <a:ext cx="29466" cy="29466"/>
      </dsp:txXfrm>
    </dsp:sp>
    <dsp:sp modelId="{186A8808-DB31-427B-9EFB-D006D35B70A4}">
      <dsp:nvSpPr>
        <dsp:cNvPr id="0" name=""/>
        <dsp:cNvSpPr/>
      </dsp:nvSpPr>
      <dsp:spPr>
        <a:xfrm>
          <a:off x="4130809" y="2053604"/>
          <a:ext cx="1473335" cy="7366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Compute ICU days for each patient </a:t>
          </a:r>
        </a:p>
      </dsp:txBody>
      <dsp:txXfrm>
        <a:off x="4152385" y="2075180"/>
        <a:ext cx="1430183" cy="693515"/>
      </dsp:txXfrm>
    </dsp:sp>
    <dsp:sp modelId="{6CD0D6C1-EFF9-414E-9CB3-27543B999D42}">
      <dsp:nvSpPr>
        <dsp:cNvPr id="0" name=""/>
        <dsp:cNvSpPr/>
      </dsp:nvSpPr>
      <dsp:spPr>
        <a:xfrm>
          <a:off x="5604145" y="2404487"/>
          <a:ext cx="589334" cy="34902"/>
        </a:xfrm>
        <a:custGeom>
          <a:avLst/>
          <a:gdLst/>
          <a:ahLst/>
          <a:cxnLst/>
          <a:rect l="0" t="0" r="0" b="0"/>
          <a:pathLst>
            <a:path>
              <a:moveTo>
                <a:pt x="0" y="17451"/>
              </a:moveTo>
              <a:lnTo>
                <a:pt x="589334" y="17451"/>
              </a:lnTo>
            </a:path>
          </a:pathLst>
        </a:custGeom>
        <a:noFill/>
        <a:ln w="28575" cap="rnd" cmpd="sng" algn="ctr">
          <a:solidFill>
            <a:schemeClr val="accent6"/>
          </a:solidFill>
          <a:prstDash val="solid"/>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4078" y="2407204"/>
        <a:ext cx="29466" cy="29466"/>
      </dsp:txXfrm>
    </dsp:sp>
    <dsp:sp modelId="{877E9C60-5304-495B-AA8F-28508F3EF531}">
      <dsp:nvSpPr>
        <dsp:cNvPr id="0" name=""/>
        <dsp:cNvSpPr/>
      </dsp:nvSpPr>
      <dsp:spPr>
        <a:xfrm>
          <a:off x="6193479" y="2053604"/>
          <a:ext cx="1473335" cy="7366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Add ICU_days to patients data frame</a:t>
          </a:r>
        </a:p>
      </dsp:txBody>
      <dsp:txXfrm>
        <a:off x="6215055" y="2075180"/>
        <a:ext cx="1430183" cy="6935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8A27F7-E44A-4C42-AE25-20C234EE80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FADA-74C8-4168-9575-CE10CB9E77E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38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68A27F7-E44A-4C42-AE25-20C234EE802C}"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55842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A27F7-E44A-4C42-AE25-20C234EE80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3266838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A27F7-E44A-4C42-AE25-20C234EE80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FADA-74C8-4168-9575-CE10CB9E77E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06402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A27F7-E44A-4C42-AE25-20C234EE80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237355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A27F7-E44A-4C42-AE25-20C234EE80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FADA-74C8-4168-9575-CE10CB9E77E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4036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A27F7-E44A-4C42-AE25-20C234EE80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2541527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27F7-E44A-4C42-AE25-20C234EE80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27509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27F7-E44A-4C42-AE25-20C234EE80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317093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A27F7-E44A-4C42-AE25-20C234EE80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191195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A27F7-E44A-4C42-AE25-20C234EE80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385916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A27F7-E44A-4C42-AE25-20C234EE802C}"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356579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A27F7-E44A-4C42-AE25-20C234EE802C}"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275970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A27F7-E44A-4C42-AE25-20C234EE802C}"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69846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A27F7-E44A-4C42-AE25-20C234EE802C}" type="datetimeFigureOut">
              <a:rPr lang="en-US" smtClean="0"/>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261436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A27F7-E44A-4C42-AE25-20C234EE802C}"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120343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A27F7-E44A-4C42-AE25-20C234EE802C}"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9FADA-74C8-4168-9575-CE10CB9E77EC}" type="slidenum">
              <a:rPr lang="en-US" smtClean="0"/>
              <a:t>‹#›</a:t>
            </a:fld>
            <a:endParaRPr lang="en-US"/>
          </a:p>
        </p:txBody>
      </p:sp>
    </p:spTree>
    <p:extLst>
      <p:ext uri="{BB962C8B-B14F-4D97-AF65-F5344CB8AC3E}">
        <p14:creationId xmlns:p14="http://schemas.microsoft.com/office/powerpoint/2010/main" val="242444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8A27F7-E44A-4C42-AE25-20C234EE802C}" type="datetimeFigureOut">
              <a:rPr lang="en-US" smtClean="0"/>
              <a:t>11/25/2022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4A9FADA-74C8-4168-9575-CE10CB9E77EC}" type="slidenum">
              <a:rPr lang="en-US" smtClean="0"/>
              <a:t>‹#›</a:t>
            </a:fld>
            <a:endParaRPr lang="en-US"/>
          </a:p>
        </p:txBody>
      </p:sp>
    </p:spTree>
    <p:extLst>
      <p:ext uri="{BB962C8B-B14F-4D97-AF65-F5344CB8AC3E}">
        <p14:creationId xmlns:p14="http://schemas.microsoft.com/office/powerpoint/2010/main" val="20715496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nam.edu/crisis-standards-of-care-and-covid-19-what-did-we-learn-how-do-we-ensure-equity-what-should-we-do/" TargetMode="External"/><Relationship Id="rId2" Type="http://schemas.openxmlformats.org/officeDocument/2006/relationships/hyperlink" Target="https://nam.edu/care-systems-covid-19-impact-assessment-lessons-learned-and-compelling-needs/?gclid=Cj0KCQiAyMKbBhD1ARIsANs7rEGXsk8MFS5gaVbbD4Gt1aQY0w-y2tzLRcEaG-0HMORwJBJ0a71F7IEaAjtXEALw_wcB" TargetMode="External"/><Relationship Id="rId1" Type="http://schemas.openxmlformats.org/officeDocument/2006/relationships/slideLayout" Target="../slideLayouts/slideLayout6.xml"/><Relationship Id="rId4" Type="http://schemas.openxmlformats.org/officeDocument/2006/relationships/hyperlink" Target="https://www.sciencedirect.com/science/article/pii/S2666521220300077?via%3Dihu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75F6-5F1B-FF87-3D8C-354781F94AD2}"/>
              </a:ext>
            </a:extLst>
          </p:cNvPr>
          <p:cNvSpPr>
            <a:spLocks noGrp="1"/>
          </p:cNvSpPr>
          <p:nvPr>
            <p:ph type="ctrTitle"/>
          </p:nvPr>
        </p:nvSpPr>
        <p:spPr>
          <a:xfrm>
            <a:off x="684211" y="685799"/>
            <a:ext cx="9426439" cy="1691641"/>
          </a:xfrm>
        </p:spPr>
        <p:txBody>
          <a:bodyPr>
            <a:normAutofit/>
          </a:bodyPr>
          <a:lstStyle/>
          <a:p>
            <a:r>
              <a:rPr lang="en-US" sz="3200" b="1" cap="none" dirty="0">
                <a:solidFill>
                  <a:srgbClr val="333333"/>
                </a:solidFill>
                <a:effectLst/>
                <a:ea typeface="Calibri" panose="020F0502020204030204" pitchFamily="34" charset="0"/>
              </a:rPr>
              <a:t>XGBoost Classification Analysis of Comorbidities for Predicting Mortality from COVID </a:t>
            </a:r>
            <a:endParaRPr lang="en-US" sz="3200" cap="none" dirty="0"/>
          </a:p>
        </p:txBody>
      </p:sp>
      <p:sp>
        <p:nvSpPr>
          <p:cNvPr id="3" name="Subtitle 2">
            <a:extLst>
              <a:ext uri="{FF2B5EF4-FFF2-40B4-BE49-F238E27FC236}">
                <a16:creationId xmlns:a16="http://schemas.microsoft.com/office/drawing/2014/main" id="{CBEFE64C-2689-A5B5-BC53-A9BFA5B76553}"/>
              </a:ext>
            </a:extLst>
          </p:cNvPr>
          <p:cNvSpPr>
            <a:spLocks noGrp="1"/>
          </p:cNvSpPr>
          <p:nvPr>
            <p:ph type="subTitle" idx="1"/>
          </p:nvPr>
        </p:nvSpPr>
        <p:spPr/>
        <p:txBody>
          <a:bodyPr>
            <a:normAutofit/>
          </a:bodyPr>
          <a:lstStyle/>
          <a:p>
            <a:r>
              <a:rPr lang="en-US" sz="1600" dirty="0">
                <a:solidFill>
                  <a:schemeClr val="tx1"/>
                </a:solidFill>
              </a:rPr>
              <a:t>Capstone Presentation</a:t>
            </a:r>
          </a:p>
          <a:p>
            <a:r>
              <a:rPr lang="en-US" sz="1600" dirty="0">
                <a:solidFill>
                  <a:schemeClr val="tx1"/>
                </a:solidFill>
              </a:rPr>
              <a:t>Western Governors University</a:t>
            </a:r>
          </a:p>
          <a:p>
            <a:r>
              <a:rPr lang="en-US" sz="1600" dirty="0">
                <a:solidFill>
                  <a:schemeClr val="tx1"/>
                </a:solidFill>
              </a:rPr>
              <a:t>Master of Science in Data Analytics</a:t>
            </a:r>
          </a:p>
        </p:txBody>
      </p:sp>
      <p:sp>
        <p:nvSpPr>
          <p:cNvPr id="5" name="TextBox 4">
            <a:extLst>
              <a:ext uri="{FF2B5EF4-FFF2-40B4-BE49-F238E27FC236}">
                <a16:creationId xmlns:a16="http://schemas.microsoft.com/office/drawing/2014/main" id="{E2498ABE-CDFF-6DED-48F1-D8798EB712DD}"/>
              </a:ext>
            </a:extLst>
          </p:cNvPr>
          <p:cNvSpPr txBox="1"/>
          <p:nvPr/>
        </p:nvSpPr>
        <p:spPr>
          <a:xfrm>
            <a:off x="6802482" y="5488466"/>
            <a:ext cx="6106884" cy="830997"/>
          </a:xfrm>
          <a:prstGeom prst="rect">
            <a:avLst/>
          </a:prstGeom>
          <a:noFill/>
        </p:spPr>
        <p:txBody>
          <a:bodyPr wrap="square">
            <a:spAutoFit/>
          </a:bodyPr>
          <a:lstStyle/>
          <a:p>
            <a:pPr marL="0" marR="0" algn="ctr">
              <a:lnSpc>
                <a:spcPct val="200000"/>
              </a:lnSpc>
              <a:spcBef>
                <a:spcPts val="0"/>
              </a:spcBef>
              <a:spcAft>
                <a:spcPts val="0"/>
              </a:spcAft>
            </a:pPr>
            <a:r>
              <a:rPr lang="en-US" sz="1600" dirty="0">
                <a:effectLst/>
                <a:ea typeface="Calibri" panose="020F0502020204030204" pitchFamily="34" charset="0"/>
                <a:cs typeface="Times New Roman" panose="02020603050405020304" pitchFamily="18" charset="0"/>
              </a:rPr>
              <a:t>J. Amanda Terzin</a:t>
            </a:r>
          </a:p>
          <a:p>
            <a:pPr algn="ctr"/>
            <a:r>
              <a:rPr lang="en-US" sz="1600" dirty="0">
                <a:effectLst/>
                <a:ea typeface="Calibri" panose="020F0502020204030204" pitchFamily="34" charset="0"/>
              </a:rPr>
              <a:t>November 26, 2022</a:t>
            </a:r>
            <a:endParaRPr lang="en-US" sz="1600" dirty="0"/>
          </a:p>
        </p:txBody>
      </p:sp>
    </p:spTree>
    <p:extLst>
      <p:ext uri="{BB962C8B-B14F-4D97-AF65-F5344CB8AC3E}">
        <p14:creationId xmlns:p14="http://schemas.microsoft.com/office/powerpoint/2010/main" val="1819551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3850-E6C0-48D6-B7DB-3E8CFDDB4D57}"/>
              </a:ext>
            </a:extLst>
          </p:cNvPr>
          <p:cNvSpPr>
            <a:spLocks noGrp="1"/>
          </p:cNvSpPr>
          <p:nvPr>
            <p:ph type="title"/>
          </p:nvPr>
        </p:nvSpPr>
        <p:spPr>
          <a:xfrm>
            <a:off x="253138" y="268029"/>
            <a:ext cx="8534400" cy="1173237"/>
          </a:xfrm>
        </p:spPr>
        <p:txBody>
          <a:bodyPr/>
          <a:lstStyle/>
          <a:p>
            <a:r>
              <a:rPr kumimoji="0" lang="en-US"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Data-analysis Process</a:t>
            </a:r>
            <a:br>
              <a:rPr kumimoji="0" lang="en-US" sz="32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br>
            <a:r>
              <a:rPr kumimoji="0" lang="en-US" sz="24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2) Data Preparation</a:t>
            </a:r>
            <a:endParaRPr lang="en-US" sz="2400" dirty="0"/>
          </a:p>
        </p:txBody>
      </p:sp>
      <p:graphicFrame>
        <p:nvGraphicFramePr>
          <p:cNvPr id="26" name="Diagram 25">
            <a:extLst>
              <a:ext uri="{FF2B5EF4-FFF2-40B4-BE49-F238E27FC236}">
                <a16:creationId xmlns:a16="http://schemas.microsoft.com/office/drawing/2014/main" id="{02536DCD-83B8-67CD-B45C-484C24DB6097}"/>
              </a:ext>
            </a:extLst>
          </p:cNvPr>
          <p:cNvGraphicFramePr/>
          <p:nvPr>
            <p:extLst>
              <p:ext uri="{D42A27DB-BD31-4B8C-83A1-F6EECF244321}">
                <p14:modId xmlns:p14="http://schemas.microsoft.com/office/powerpoint/2010/main" val="335883720"/>
              </p:ext>
            </p:extLst>
          </p:nvPr>
        </p:nvGraphicFramePr>
        <p:xfrm>
          <a:off x="415852" y="1529414"/>
          <a:ext cx="10089115" cy="3799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391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3850-E6C0-48D6-B7DB-3E8CFDDB4D57}"/>
              </a:ext>
            </a:extLst>
          </p:cNvPr>
          <p:cNvSpPr>
            <a:spLocks noGrp="1"/>
          </p:cNvSpPr>
          <p:nvPr>
            <p:ph type="title"/>
          </p:nvPr>
        </p:nvSpPr>
        <p:spPr>
          <a:xfrm>
            <a:off x="253138" y="268029"/>
            <a:ext cx="8534400" cy="1173237"/>
          </a:xfrm>
        </p:spPr>
        <p:txBody>
          <a:bodyPr/>
          <a:lstStyle/>
          <a:p>
            <a:r>
              <a:rPr kumimoji="0" lang="en-US"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Data-analysis Process</a:t>
            </a:r>
            <a:br>
              <a:rPr kumimoji="0" lang="en-US" sz="32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br>
            <a:r>
              <a:rPr kumimoji="0" lang="en-US" sz="24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2) Data Preparation</a:t>
            </a:r>
            <a:endParaRPr lang="en-US" sz="2400" dirty="0"/>
          </a:p>
        </p:txBody>
      </p:sp>
      <p:graphicFrame>
        <p:nvGraphicFramePr>
          <p:cNvPr id="26" name="Diagram 25">
            <a:extLst>
              <a:ext uri="{FF2B5EF4-FFF2-40B4-BE49-F238E27FC236}">
                <a16:creationId xmlns:a16="http://schemas.microsoft.com/office/drawing/2014/main" id="{02536DCD-83B8-67CD-B45C-484C24DB6097}"/>
              </a:ext>
            </a:extLst>
          </p:cNvPr>
          <p:cNvGraphicFramePr/>
          <p:nvPr>
            <p:extLst>
              <p:ext uri="{D42A27DB-BD31-4B8C-83A1-F6EECF244321}">
                <p14:modId xmlns:p14="http://schemas.microsoft.com/office/powerpoint/2010/main" val="2261304046"/>
              </p:ext>
            </p:extLst>
          </p:nvPr>
        </p:nvGraphicFramePr>
        <p:xfrm>
          <a:off x="415852" y="1529414"/>
          <a:ext cx="10089115" cy="3799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5B8D8EAF-D88B-B6BF-72FA-D8D14BA469D3}"/>
              </a:ext>
            </a:extLst>
          </p:cNvPr>
          <p:cNvCxnSpPr/>
          <p:nvPr/>
        </p:nvCxnSpPr>
        <p:spPr>
          <a:xfrm flipV="1">
            <a:off x="5975498" y="3009014"/>
            <a:ext cx="233916" cy="574158"/>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5737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A3CA-5A09-FBAA-11DA-AF097A46BA2A}"/>
              </a:ext>
            </a:extLst>
          </p:cNvPr>
          <p:cNvSpPr>
            <a:spLocks noGrp="1"/>
          </p:cNvSpPr>
          <p:nvPr>
            <p:ph type="title"/>
          </p:nvPr>
        </p:nvSpPr>
        <p:spPr>
          <a:xfrm>
            <a:off x="258909" y="170513"/>
            <a:ext cx="8534400" cy="1507067"/>
          </a:xfrm>
        </p:spPr>
        <p:txBody>
          <a:bodyPr/>
          <a:lstStyle/>
          <a:p>
            <a:r>
              <a:rPr kumimoji="0" lang="en-US" sz="36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Data-analysis Process</a:t>
            </a:r>
            <a:br>
              <a:rPr kumimoji="0" lang="en-US" sz="32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br>
            <a:r>
              <a:rPr kumimoji="0" lang="en-US" sz="24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2) Data Preparation</a:t>
            </a:r>
            <a:endParaRPr lang="en-US" dirty="0"/>
          </a:p>
        </p:txBody>
      </p:sp>
      <p:sp>
        <p:nvSpPr>
          <p:cNvPr id="14" name="TextBox 13">
            <a:extLst>
              <a:ext uri="{FF2B5EF4-FFF2-40B4-BE49-F238E27FC236}">
                <a16:creationId xmlns:a16="http://schemas.microsoft.com/office/drawing/2014/main" id="{F80C9727-C3EE-F89A-9101-4038D8DAF27F}"/>
              </a:ext>
            </a:extLst>
          </p:cNvPr>
          <p:cNvSpPr txBox="1"/>
          <p:nvPr/>
        </p:nvSpPr>
        <p:spPr>
          <a:xfrm>
            <a:off x="464471" y="1453784"/>
            <a:ext cx="3306725" cy="615553"/>
          </a:xfrm>
          <a:prstGeom prst="rect">
            <a:avLst/>
          </a:prstGeom>
          <a:noFill/>
        </p:spPr>
        <p:txBody>
          <a:bodyPr wrap="square" rtlCol="0">
            <a:spAutoFit/>
          </a:bodyPr>
          <a:lstStyle/>
          <a:p>
            <a:r>
              <a:rPr lang="en-US" u="sng" dirty="0">
                <a:solidFill>
                  <a:schemeClr val="bg1"/>
                </a:solidFill>
              </a:rPr>
              <a:t>Final Data Set:</a:t>
            </a:r>
          </a:p>
          <a:p>
            <a:r>
              <a:rPr lang="en-US" sz="1600" dirty="0"/>
              <a:t>71,329 Covid Patients</a:t>
            </a:r>
          </a:p>
        </p:txBody>
      </p:sp>
      <p:sp>
        <p:nvSpPr>
          <p:cNvPr id="15" name="TextBox 14">
            <a:extLst>
              <a:ext uri="{FF2B5EF4-FFF2-40B4-BE49-F238E27FC236}">
                <a16:creationId xmlns:a16="http://schemas.microsoft.com/office/drawing/2014/main" id="{5190A83E-9CF5-81D3-B5B9-22629BC40B81}"/>
              </a:ext>
            </a:extLst>
          </p:cNvPr>
          <p:cNvSpPr txBox="1"/>
          <p:nvPr/>
        </p:nvSpPr>
        <p:spPr>
          <a:xfrm>
            <a:off x="464471" y="2118241"/>
            <a:ext cx="3306724" cy="4739759"/>
          </a:xfrm>
          <a:prstGeom prst="rect">
            <a:avLst/>
          </a:prstGeom>
          <a:noFill/>
        </p:spPr>
        <p:txBody>
          <a:bodyPr wrap="square" rtlCol="0">
            <a:spAutoFit/>
          </a:bodyPr>
          <a:lstStyle/>
          <a:p>
            <a:r>
              <a:rPr lang="en-US" u="sng" dirty="0">
                <a:solidFill>
                  <a:schemeClr val="bg1"/>
                </a:solidFill>
              </a:rPr>
              <a:t>19 Predictors:</a:t>
            </a:r>
          </a:p>
          <a:p>
            <a:r>
              <a:rPr lang="en-US" sz="1400" dirty="0"/>
              <a:t>Age</a:t>
            </a:r>
          </a:p>
          <a:p>
            <a:r>
              <a:rPr lang="en-US" sz="1400" dirty="0"/>
              <a:t>Gender</a:t>
            </a:r>
          </a:p>
          <a:p>
            <a:r>
              <a:rPr lang="en-US" sz="1400" dirty="0"/>
              <a:t>Alzheimer`s_disease</a:t>
            </a:r>
          </a:p>
          <a:p>
            <a:r>
              <a:rPr lang="en-US" sz="1400" dirty="0"/>
              <a:t>Asthma</a:t>
            </a:r>
          </a:p>
          <a:p>
            <a:r>
              <a:rPr lang="en-US" sz="1400" dirty="0"/>
              <a:t>Obesity</a:t>
            </a:r>
          </a:p>
          <a:p>
            <a:r>
              <a:rPr lang="en-US" sz="1400" dirty="0"/>
              <a:t>Chronic_congestive_heart_failure</a:t>
            </a:r>
          </a:p>
          <a:p>
            <a:r>
              <a:rPr lang="en-US" sz="1400" dirty="0"/>
              <a:t>Chronic_kidney_disease</a:t>
            </a:r>
          </a:p>
          <a:p>
            <a:r>
              <a:rPr lang="en-US" sz="1400" dirty="0"/>
              <a:t>Chronic_obstructive_bronchitis</a:t>
            </a:r>
          </a:p>
          <a:p>
            <a:r>
              <a:rPr lang="en-US" sz="1400" dirty="0"/>
              <a:t>Coronary_Heart_Disease</a:t>
            </a:r>
          </a:p>
          <a:p>
            <a:r>
              <a:rPr lang="en-US" sz="1400" dirty="0"/>
              <a:t>Diabetes</a:t>
            </a:r>
          </a:p>
          <a:p>
            <a:r>
              <a:rPr lang="en-US" sz="1400" dirty="0"/>
              <a:t>History_of_myocardial_infarction</a:t>
            </a:r>
          </a:p>
          <a:p>
            <a:r>
              <a:rPr lang="en-US" sz="1400" dirty="0"/>
              <a:t>Hyperlipidemia</a:t>
            </a:r>
          </a:p>
          <a:p>
            <a:r>
              <a:rPr lang="en-US" sz="1400" dirty="0"/>
              <a:t>Hypertension</a:t>
            </a:r>
          </a:p>
          <a:p>
            <a:r>
              <a:rPr lang="en-US" sz="1400" dirty="0"/>
              <a:t>Hypertriglyceridemia</a:t>
            </a:r>
          </a:p>
          <a:p>
            <a:r>
              <a:rPr lang="en-US" sz="1400" dirty="0"/>
              <a:t>Prediabetes</a:t>
            </a:r>
          </a:p>
          <a:p>
            <a:r>
              <a:rPr lang="en-US" sz="1400" dirty="0"/>
              <a:t>Pulmonary_emphysema</a:t>
            </a:r>
          </a:p>
          <a:p>
            <a:r>
              <a:rPr lang="en-US" sz="1400" dirty="0"/>
              <a:t>Stroke</a:t>
            </a:r>
          </a:p>
          <a:p>
            <a:r>
              <a:rPr lang="en-US" sz="1400" dirty="0"/>
              <a:t>Current_smoker</a:t>
            </a:r>
          </a:p>
          <a:p>
            <a:r>
              <a:rPr lang="en-US" sz="1400" dirty="0"/>
              <a:t>Former_smoker</a:t>
            </a:r>
          </a:p>
          <a:p>
            <a:endParaRPr lang="en-US" dirty="0"/>
          </a:p>
        </p:txBody>
      </p:sp>
      <p:sp>
        <p:nvSpPr>
          <p:cNvPr id="16" name="TextBox 15">
            <a:extLst>
              <a:ext uri="{FF2B5EF4-FFF2-40B4-BE49-F238E27FC236}">
                <a16:creationId xmlns:a16="http://schemas.microsoft.com/office/drawing/2014/main" id="{09E737FC-CA4B-4202-C834-4E714F953E8E}"/>
              </a:ext>
            </a:extLst>
          </p:cNvPr>
          <p:cNvSpPr txBox="1"/>
          <p:nvPr/>
        </p:nvSpPr>
        <p:spPr>
          <a:xfrm>
            <a:off x="4699589" y="2118241"/>
            <a:ext cx="1244193" cy="615553"/>
          </a:xfrm>
          <a:prstGeom prst="rect">
            <a:avLst/>
          </a:prstGeom>
          <a:noFill/>
        </p:spPr>
        <p:txBody>
          <a:bodyPr wrap="square" rtlCol="0">
            <a:spAutoFit/>
          </a:bodyPr>
          <a:lstStyle/>
          <a:p>
            <a:r>
              <a:rPr lang="en-US" u="sng" dirty="0">
                <a:solidFill>
                  <a:schemeClr val="bg1"/>
                </a:solidFill>
              </a:rPr>
              <a:t>Target:</a:t>
            </a:r>
          </a:p>
          <a:p>
            <a:r>
              <a:rPr lang="en-US" sz="1600" dirty="0"/>
              <a:t>Mortality</a:t>
            </a:r>
          </a:p>
        </p:txBody>
      </p:sp>
      <p:graphicFrame>
        <p:nvGraphicFramePr>
          <p:cNvPr id="20" name="Chart 19">
            <a:extLst>
              <a:ext uri="{FF2B5EF4-FFF2-40B4-BE49-F238E27FC236}">
                <a16:creationId xmlns:a16="http://schemas.microsoft.com/office/drawing/2014/main" id="{CC345F9F-5A0D-863D-EEDB-89D20A7012D7}"/>
              </a:ext>
            </a:extLst>
          </p:cNvPr>
          <p:cNvGraphicFramePr/>
          <p:nvPr>
            <p:extLst>
              <p:ext uri="{D42A27DB-BD31-4B8C-83A1-F6EECF244321}">
                <p14:modId xmlns:p14="http://schemas.microsoft.com/office/powerpoint/2010/main" val="2277893927"/>
              </p:ext>
            </p:extLst>
          </p:nvPr>
        </p:nvGraphicFramePr>
        <p:xfrm>
          <a:off x="4699589" y="3174455"/>
          <a:ext cx="3469575" cy="15070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73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AC35-A11E-3A91-02CF-3C207F0AEE46}"/>
              </a:ext>
            </a:extLst>
          </p:cNvPr>
          <p:cNvSpPr>
            <a:spLocks noGrp="1"/>
          </p:cNvSpPr>
          <p:nvPr>
            <p:ph type="title"/>
          </p:nvPr>
        </p:nvSpPr>
        <p:spPr>
          <a:xfrm>
            <a:off x="312072" y="266207"/>
            <a:ext cx="8534400" cy="1507067"/>
          </a:xfrm>
        </p:spPr>
        <p:txBody>
          <a:bodyPr/>
          <a:lstStyle/>
          <a:p>
            <a:r>
              <a:rPr kumimoji="0" lang="en-US"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Data-analysis Process</a:t>
            </a:r>
            <a:br>
              <a:rPr kumimoji="0" lang="en-US" sz="32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br>
            <a:r>
              <a:rPr kumimoji="0" lang="en-US" sz="24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3) Analysis</a:t>
            </a:r>
            <a:endParaRPr lang="en-US" sz="2400" dirty="0"/>
          </a:p>
        </p:txBody>
      </p:sp>
      <p:pic>
        <p:nvPicPr>
          <p:cNvPr id="3" name="Picture 2">
            <a:extLst>
              <a:ext uri="{FF2B5EF4-FFF2-40B4-BE49-F238E27FC236}">
                <a16:creationId xmlns:a16="http://schemas.microsoft.com/office/drawing/2014/main" id="{B9E8850B-4E7D-E368-46C6-F7DFC808E7EF}"/>
              </a:ext>
            </a:extLst>
          </p:cNvPr>
          <p:cNvPicPr>
            <a:picLocks noChangeAspect="1"/>
          </p:cNvPicPr>
          <p:nvPr/>
        </p:nvPicPr>
        <p:blipFill>
          <a:blip r:embed="rId2"/>
          <a:stretch>
            <a:fillRect/>
          </a:stretch>
        </p:blipFill>
        <p:spPr>
          <a:xfrm>
            <a:off x="5582093" y="1892149"/>
            <a:ext cx="1442405" cy="1080411"/>
          </a:xfrm>
          <a:prstGeom prst="rect">
            <a:avLst/>
          </a:prstGeom>
        </p:spPr>
      </p:pic>
      <p:sp>
        <p:nvSpPr>
          <p:cNvPr id="7" name="TextBox 6">
            <a:extLst>
              <a:ext uri="{FF2B5EF4-FFF2-40B4-BE49-F238E27FC236}">
                <a16:creationId xmlns:a16="http://schemas.microsoft.com/office/drawing/2014/main" id="{F81ED446-3C8C-7DA0-673F-7C84C8D56D8C}"/>
              </a:ext>
            </a:extLst>
          </p:cNvPr>
          <p:cNvSpPr txBox="1"/>
          <p:nvPr/>
        </p:nvSpPr>
        <p:spPr>
          <a:xfrm>
            <a:off x="563526" y="1781849"/>
            <a:ext cx="2998381" cy="1723549"/>
          </a:xfrm>
          <a:prstGeom prst="rect">
            <a:avLst/>
          </a:prstGeom>
          <a:noFill/>
        </p:spPr>
        <p:txBody>
          <a:bodyPr wrap="square" rtlCol="0">
            <a:spAutoFit/>
          </a:bodyPr>
          <a:lstStyle/>
          <a:p>
            <a:r>
              <a:rPr lang="en-US" u="sng" dirty="0"/>
              <a:t>Analysis Method:</a:t>
            </a:r>
            <a:r>
              <a:rPr lang="en-US" dirty="0"/>
              <a:t> </a:t>
            </a:r>
          </a:p>
          <a:p>
            <a:r>
              <a:rPr lang="en-US" dirty="0"/>
              <a:t>XGBoost Classifier</a:t>
            </a:r>
          </a:p>
          <a:p>
            <a:r>
              <a:rPr lang="en-US" sz="1400" dirty="0"/>
              <a:t>Decision Tree Classification</a:t>
            </a:r>
          </a:p>
          <a:p>
            <a:endParaRPr lang="en-US" sz="1400" dirty="0"/>
          </a:p>
          <a:p>
            <a:r>
              <a:rPr lang="en-US" sz="1400" u="sng" dirty="0"/>
              <a:t>Evaluation metric: </a:t>
            </a:r>
          </a:p>
          <a:p>
            <a:r>
              <a:rPr lang="en-US" sz="1400" dirty="0"/>
              <a:t>Set to prioritize finding all mortalities.</a:t>
            </a:r>
          </a:p>
        </p:txBody>
      </p:sp>
      <p:sp>
        <p:nvSpPr>
          <p:cNvPr id="25" name="TextBox 24">
            <a:extLst>
              <a:ext uri="{FF2B5EF4-FFF2-40B4-BE49-F238E27FC236}">
                <a16:creationId xmlns:a16="http://schemas.microsoft.com/office/drawing/2014/main" id="{81998111-0E04-99B1-CCEF-153906573194}"/>
              </a:ext>
            </a:extLst>
          </p:cNvPr>
          <p:cNvSpPr txBox="1"/>
          <p:nvPr/>
        </p:nvSpPr>
        <p:spPr>
          <a:xfrm>
            <a:off x="5582093" y="1773274"/>
            <a:ext cx="513907" cy="406400"/>
          </a:xfrm>
          <a:prstGeom prst="rect">
            <a:avLst/>
          </a:prstGeom>
          <a:noFill/>
        </p:spPr>
        <p:txBody>
          <a:bodyPr wrap="square" rtlCol="0">
            <a:spAutoFit/>
          </a:bodyPr>
          <a:lstStyle/>
          <a:p>
            <a:endParaRPr lang="en-US" dirty="0"/>
          </a:p>
        </p:txBody>
      </p:sp>
      <p:pic>
        <p:nvPicPr>
          <p:cNvPr id="34" name="Picture 33" descr="Graphical user interface, application&#10;&#10;Description automatically generated">
            <a:extLst>
              <a:ext uri="{FF2B5EF4-FFF2-40B4-BE49-F238E27FC236}">
                <a16:creationId xmlns:a16="http://schemas.microsoft.com/office/drawing/2014/main" id="{A266DC2B-3DDA-2602-CC58-FC816BD8306E}"/>
              </a:ext>
            </a:extLst>
          </p:cNvPr>
          <p:cNvPicPr>
            <a:picLocks noChangeAspect="1"/>
          </p:cNvPicPr>
          <p:nvPr/>
        </p:nvPicPr>
        <p:blipFill rotWithShape="1">
          <a:blip r:embed="rId3"/>
          <a:srcRect l="28604" t="35132" r="3594" b="23657"/>
          <a:stretch/>
        </p:blipFill>
        <p:spPr bwMode="auto">
          <a:xfrm>
            <a:off x="563526" y="3842909"/>
            <a:ext cx="6807546" cy="20687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27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97A9-3822-6C1E-444C-A51B606A3759}"/>
              </a:ext>
            </a:extLst>
          </p:cNvPr>
          <p:cNvSpPr>
            <a:spLocks noGrp="1"/>
          </p:cNvSpPr>
          <p:nvPr>
            <p:ph type="title"/>
          </p:nvPr>
        </p:nvSpPr>
        <p:spPr>
          <a:xfrm>
            <a:off x="269542" y="213044"/>
            <a:ext cx="8534400" cy="1030966"/>
          </a:xfrm>
        </p:spPr>
        <p:txBody>
          <a:bodyPr/>
          <a:lstStyle/>
          <a:p>
            <a:r>
              <a:rPr lang="en-US" cap="none" dirty="0"/>
              <a:t>Outline of Findings</a:t>
            </a:r>
          </a:p>
        </p:txBody>
      </p:sp>
      <p:pic>
        <p:nvPicPr>
          <p:cNvPr id="4" name="Picture 3" descr="Graphical user interface, application, Word&#10;&#10;Description automatically generated">
            <a:extLst>
              <a:ext uri="{FF2B5EF4-FFF2-40B4-BE49-F238E27FC236}">
                <a16:creationId xmlns:a16="http://schemas.microsoft.com/office/drawing/2014/main" id="{F33B2B7C-85B2-188F-DC35-C60308D5FBCB}"/>
              </a:ext>
            </a:extLst>
          </p:cNvPr>
          <p:cNvPicPr>
            <a:picLocks noChangeAspect="1"/>
          </p:cNvPicPr>
          <p:nvPr/>
        </p:nvPicPr>
        <p:blipFill rotWithShape="1">
          <a:blip r:embed="rId2"/>
          <a:srcRect l="16079" t="55936" r="48497" b="11259"/>
          <a:stretch/>
        </p:blipFill>
        <p:spPr bwMode="auto">
          <a:xfrm>
            <a:off x="546611" y="3023835"/>
            <a:ext cx="3455896" cy="2975457"/>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2A89458-A1D4-DCE7-84BC-2FC7D694176F}"/>
              </a:ext>
            </a:extLst>
          </p:cNvPr>
          <p:cNvSpPr txBox="1"/>
          <p:nvPr/>
        </p:nvSpPr>
        <p:spPr>
          <a:xfrm>
            <a:off x="742944" y="1244010"/>
            <a:ext cx="4490332" cy="369332"/>
          </a:xfrm>
          <a:prstGeom prst="rect">
            <a:avLst/>
          </a:prstGeom>
          <a:noFill/>
        </p:spPr>
        <p:txBody>
          <a:bodyPr wrap="none" rtlCol="0">
            <a:spAutoFit/>
          </a:bodyPr>
          <a:lstStyle/>
          <a:p>
            <a:r>
              <a:rPr lang="en-US" dirty="0"/>
              <a:t>The model performed reasonably well</a:t>
            </a:r>
          </a:p>
        </p:txBody>
      </p:sp>
      <p:sp>
        <p:nvSpPr>
          <p:cNvPr id="8" name="TextBox 7">
            <a:extLst>
              <a:ext uri="{FF2B5EF4-FFF2-40B4-BE49-F238E27FC236}">
                <a16:creationId xmlns:a16="http://schemas.microsoft.com/office/drawing/2014/main" id="{AE979FCB-A6A3-D089-36A5-6C649E04535C}"/>
              </a:ext>
            </a:extLst>
          </p:cNvPr>
          <p:cNvSpPr txBox="1"/>
          <p:nvPr/>
        </p:nvSpPr>
        <p:spPr>
          <a:xfrm>
            <a:off x="742944" y="1951809"/>
            <a:ext cx="1858201" cy="369332"/>
          </a:xfrm>
          <a:prstGeom prst="rect">
            <a:avLst/>
          </a:prstGeom>
          <a:noFill/>
        </p:spPr>
        <p:txBody>
          <a:bodyPr wrap="none" rtlCol="0">
            <a:spAutoFit/>
          </a:bodyPr>
          <a:lstStyle/>
          <a:p>
            <a:r>
              <a:rPr lang="en-US" dirty="0"/>
              <a:t>Accuracy: 75%</a:t>
            </a:r>
          </a:p>
        </p:txBody>
      </p:sp>
      <p:pic>
        <p:nvPicPr>
          <p:cNvPr id="9" name="Picture 8" descr="Graphical user interface, application&#10;&#10;Description automatically generated">
            <a:extLst>
              <a:ext uri="{FF2B5EF4-FFF2-40B4-BE49-F238E27FC236}">
                <a16:creationId xmlns:a16="http://schemas.microsoft.com/office/drawing/2014/main" id="{98823248-3215-422A-FB10-0EB5A45E19D6}"/>
              </a:ext>
            </a:extLst>
          </p:cNvPr>
          <p:cNvPicPr>
            <a:picLocks noChangeAspect="1"/>
          </p:cNvPicPr>
          <p:nvPr/>
        </p:nvPicPr>
        <p:blipFill rotWithShape="1">
          <a:blip r:embed="rId3"/>
          <a:srcRect l="32806" t="49548" r="32096" b="19693"/>
          <a:stretch/>
        </p:blipFill>
        <p:spPr bwMode="auto">
          <a:xfrm>
            <a:off x="5233276" y="2950192"/>
            <a:ext cx="4146561" cy="2975457"/>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C47385F0-11B3-C55C-0379-7114911824CC}"/>
              </a:ext>
            </a:extLst>
          </p:cNvPr>
          <p:cNvSpPr txBox="1"/>
          <p:nvPr/>
        </p:nvSpPr>
        <p:spPr>
          <a:xfrm>
            <a:off x="5614173" y="2274975"/>
            <a:ext cx="3189769" cy="369332"/>
          </a:xfrm>
          <a:prstGeom prst="rect">
            <a:avLst/>
          </a:prstGeom>
          <a:noFill/>
        </p:spPr>
        <p:txBody>
          <a:bodyPr wrap="square" rtlCol="0">
            <a:spAutoFit/>
          </a:bodyPr>
          <a:lstStyle/>
          <a:p>
            <a:r>
              <a:rPr lang="en-US" dirty="0"/>
              <a:t>Precision/Recall Curve</a:t>
            </a:r>
          </a:p>
        </p:txBody>
      </p:sp>
    </p:spTree>
    <p:extLst>
      <p:ext uri="{BB962C8B-B14F-4D97-AF65-F5344CB8AC3E}">
        <p14:creationId xmlns:p14="http://schemas.microsoft.com/office/powerpoint/2010/main" val="3302311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59B8-543A-7221-59B7-9A3FB6321580}"/>
              </a:ext>
            </a:extLst>
          </p:cNvPr>
          <p:cNvSpPr>
            <a:spLocks noGrp="1"/>
          </p:cNvSpPr>
          <p:nvPr>
            <p:ph type="title"/>
          </p:nvPr>
        </p:nvSpPr>
        <p:spPr>
          <a:xfrm>
            <a:off x="116958" y="223677"/>
            <a:ext cx="8534400" cy="1105394"/>
          </a:xfrm>
        </p:spPr>
        <p:txBody>
          <a:bodyPr/>
          <a:lstStyle/>
          <a:p>
            <a:r>
              <a:rPr lang="en-US" cap="none" dirty="0"/>
              <a:t>Outline of Findings</a:t>
            </a:r>
            <a:endParaRPr lang="en-US" dirty="0"/>
          </a:p>
        </p:txBody>
      </p:sp>
      <p:pic>
        <p:nvPicPr>
          <p:cNvPr id="3" name="Picture 2" descr="Graphical user interface, text, application&#10;&#10;Description automatically generated">
            <a:extLst>
              <a:ext uri="{FF2B5EF4-FFF2-40B4-BE49-F238E27FC236}">
                <a16:creationId xmlns:a16="http://schemas.microsoft.com/office/drawing/2014/main" id="{9F531B0E-2A82-FB00-9813-CE2A102B9D2F}"/>
              </a:ext>
            </a:extLst>
          </p:cNvPr>
          <p:cNvPicPr>
            <a:picLocks noChangeAspect="1"/>
          </p:cNvPicPr>
          <p:nvPr/>
        </p:nvPicPr>
        <p:blipFill rotWithShape="1">
          <a:blip r:embed="rId2"/>
          <a:srcRect l="11467" t="38243" r="33496" b="10416"/>
          <a:stretch/>
        </p:blipFill>
        <p:spPr bwMode="auto">
          <a:xfrm>
            <a:off x="116958" y="2086497"/>
            <a:ext cx="4694360" cy="3356878"/>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D897E786-5CCD-B0E9-FAD7-E8236112B771}"/>
              </a:ext>
            </a:extLst>
          </p:cNvPr>
          <p:cNvSpPr txBox="1"/>
          <p:nvPr/>
        </p:nvSpPr>
        <p:spPr>
          <a:xfrm>
            <a:off x="127770" y="1329071"/>
            <a:ext cx="4433777" cy="523220"/>
          </a:xfrm>
          <a:prstGeom prst="rect">
            <a:avLst/>
          </a:prstGeom>
          <a:noFill/>
        </p:spPr>
        <p:txBody>
          <a:bodyPr wrap="square" rtlCol="0">
            <a:spAutoFit/>
          </a:bodyPr>
          <a:lstStyle/>
          <a:p>
            <a:r>
              <a:rPr lang="en-US" sz="1400" u="sng" dirty="0">
                <a:effectLst/>
                <a:latin typeface="Calibri" panose="020F0502020204030204" pitchFamily="34" charset="0"/>
                <a:ea typeface="Calibri" panose="020F0502020204030204" pitchFamily="34" charset="0"/>
                <a:cs typeface="Times New Roman" panose="02020603050405020304" pitchFamily="18" charset="0"/>
              </a:rPr>
              <a:t>Ranked Importance</a:t>
            </a:r>
            <a:r>
              <a:rPr lang="en-US" sz="1400" dirty="0">
                <a:effectLst/>
                <a:latin typeface="Calibri" panose="020F0502020204030204" pitchFamily="34" charset="0"/>
                <a:ea typeface="Calibri" panose="020F0502020204030204" pitchFamily="34" charset="0"/>
                <a:cs typeface="Times New Roman" panose="02020603050405020304" pitchFamily="18" charset="0"/>
              </a:rPr>
              <a:t>- the top 11 conditions that impacted the predictions.</a:t>
            </a:r>
            <a:endParaRPr lang="en-US" sz="1400" dirty="0"/>
          </a:p>
        </p:txBody>
      </p:sp>
      <p:pic>
        <p:nvPicPr>
          <p:cNvPr id="5" name="Picture 4" descr="Graphical user interface, application&#10;&#10;Description automatically generated">
            <a:extLst>
              <a:ext uri="{FF2B5EF4-FFF2-40B4-BE49-F238E27FC236}">
                <a16:creationId xmlns:a16="http://schemas.microsoft.com/office/drawing/2014/main" id="{FFDFB863-EF83-F3E9-70D1-99B10288E3B9}"/>
              </a:ext>
            </a:extLst>
          </p:cNvPr>
          <p:cNvPicPr>
            <a:picLocks noChangeAspect="1"/>
          </p:cNvPicPr>
          <p:nvPr/>
        </p:nvPicPr>
        <p:blipFill rotWithShape="1">
          <a:blip r:embed="rId3"/>
          <a:srcRect l="11321" t="33425" r="33669" b="26368"/>
          <a:stretch/>
        </p:blipFill>
        <p:spPr bwMode="auto">
          <a:xfrm>
            <a:off x="5528825" y="2114583"/>
            <a:ext cx="4823562" cy="3422753"/>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9C889CA-23C2-CB38-F500-8014F9819FDD}"/>
              </a:ext>
            </a:extLst>
          </p:cNvPr>
          <p:cNvSpPr txBox="1"/>
          <p:nvPr/>
        </p:nvSpPr>
        <p:spPr>
          <a:xfrm>
            <a:off x="5700823" y="1320664"/>
            <a:ext cx="4651564" cy="523220"/>
          </a:xfrm>
          <a:prstGeom prst="rect">
            <a:avLst/>
          </a:prstGeom>
          <a:noFill/>
        </p:spPr>
        <p:txBody>
          <a:bodyPr wrap="square" rtlCol="0">
            <a:spAutoFit/>
          </a:bodyPr>
          <a:lstStyle/>
          <a:p>
            <a:r>
              <a:rPr lang="en-US" sz="1400" u="sng" dirty="0">
                <a:latin typeface="Calibri" panose="020F0502020204030204" pitchFamily="34" charset="0"/>
                <a:cs typeface="Calibri" panose="020F0502020204030204" pitchFamily="34" charset="0"/>
              </a:rPr>
              <a:t>Contribution by Feature Value- </a:t>
            </a:r>
            <a:r>
              <a:rPr lang="en-US" sz="1400" dirty="0">
                <a:latin typeface="Calibri" panose="020F0502020204030204" pitchFamily="34" charset="0"/>
                <a:cs typeface="Calibri" panose="020F0502020204030204" pitchFamily="34" charset="0"/>
              </a:rPr>
              <a:t>how the specific values of the features contributed to the predictions</a:t>
            </a:r>
          </a:p>
        </p:txBody>
      </p:sp>
    </p:spTree>
    <p:extLst>
      <p:ext uri="{BB962C8B-B14F-4D97-AF65-F5344CB8AC3E}">
        <p14:creationId xmlns:p14="http://schemas.microsoft.com/office/powerpoint/2010/main" val="3283838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7704-971A-EADB-63F1-A2828C2C0CE0}"/>
              </a:ext>
            </a:extLst>
          </p:cNvPr>
          <p:cNvSpPr>
            <a:spLocks noGrp="1"/>
          </p:cNvSpPr>
          <p:nvPr>
            <p:ph type="title"/>
          </p:nvPr>
        </p:nvSpPr>
        <p:spPr>
          <a:xfrm>
            <a:off x="343970" y="319369"/>
            <a:ext cx="5333816" cy="1328677"/>
          </a:xfrm>
        </p:spPr>
        <p:txBody>
          <a:bodyPr/>
          <a:lstStyle/>
          <a:p>
            <a:r>
              <a:rPr lang="en-US" cap="none" dirty="0"/>
              <a:t>Limitations</a:t>
            </a:r>
          </a:p>
        </p:txBody>
      </p:sp>
      <p:sp>
        <p:nvSpPr>
          <p:cNvPr id="3" name="TextBox 2">
            <a:extLst>
              <a:ext uri="{FF2B5EF4-FFF2-40B4-BE49-F238E27FC236}">
                <a16:creationId xmlns:a16="http://schemas.microsoft.com/office/drawing/2014/main" id="{BFBC54ED-1019-C8FF-7355-1193E56F45F6}"/>
              </a:ext>
            </a:extLst>
          </p:cNvPr>
          <p:cNvSpPr txBox="1"/>
          <p:nvPr/>
        </p:nvSpPr>
        <p:spPr>
          <a:xfrm>
            <a:off x="343970" y="1994202"/>
            <a:ext cx="6868633"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Synthetic data- Better insights might be found in actual patient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model will need to be validated on actual data before results are actionable by stakeholders.</a:t>
            </a:r>
          </a:p>
        </p:txBody>
      </p:sp>
    </p:spTree>
    <p:extLst>
      <p:ext uri="{BB962C8B-B14F-4D97-AF65-F5344CB8AC3E}">
        <p14:creationId xmlns:p14="http://schemas.microsoft.com/office/powerpoint/2010/main" val="3342177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2D3D-E381-C6C8-F903-880BBF53D3E7}"/>
              </a:ext>
            </a:extLst>
          </p:cNvPr>
          <p:cNvSpPr>
            <a:spLocks noGrp="1"/>
          </p:cNvSpPr>
          <p:nvPr>
            <p:ph type="title"/>
          </p:nvPr>
        </p:nvSpPr>
        <p:spPr>
          <a:xfrm>
            <a:off x="439663" y="298104"/>
            <a:ext cx="8534400" cy="1403105"/>
          </a:xfrm>
        </p:spPr>
        <p:txBody>
          <a:bodyPr/>
          <a:lstStyle/>
          <a:p>
            <a:r>
              <a:rPr lang="en-US" cap="none" dirty="0"/>
              <a:t>Proposed Actions</a:t>
            </a:r>
          </a:p>
        </p:txBody>
      </p:sp>
      <p:sp>
        <p:nvSpPr>
          <p:cNvPr id="3" name="TextBox 2">
            <a:extLst>
              <a:ext uri="{FF2B5EF4-FFF2-40B4-BE49-F238E27FC236}">
                <a16:creationId xmlns:a16="http://schemas.microsoft.com/office/drawing/2014/main" id="{D650A479-2664-1934-56B1-0ED1948A66F9}"/>
              </a:ext>
            </a:extLst>
          </p:cNvPr>
          <p:cNvSpPr txBox="1"/>
          <p:nvPr/>
        </p:nvSpPr>
        <p:spPr>
          <a:xfrm>
            <a:off x="0" y="1855774"/>
            <a:ext cx="10994065" cy="2308324"/>
          </a:xfrm>
          <a:prstGeom prst="rect">
            <a:avLst/>
          </a:prstGeom>
          <a:noFill/>
        </p:spPr>
        <p:txBody>
          <a:bodyPr wrap="square" rtlCol="0">
            <a:spAutoFit/>
          </a:bodyPr>
          <a:lstStyle/>
          <a:p>
            <a:pPr marL="342900" indent="-342900">
              <a:buAutoNum type="arabicParenR"/>
            </a:pPr>
            <a:r>
              <a:rPr lang="en-US" dirty="0">
                <a:latin typeface="Calibri" panose="020F0502020204030204" pitchFamily="34" charset="0"/>
                <a:cs typeface="Calibri" panose="020F0502020204030204" pitchFamily="34" charset="0"/>
              </a:rPr>
              <a:t>Apply the model to an actual patient database to evaluate performance.</a:t>
            </a:r>
          </a:p>
          <a:p>
            <a:pPr marL="342900" indent="-342900">
              <a:buAutoNum type="arabicParenR"/>
            </a:pPr>
            <a:endParaRPr lang="en-US" dirty="0">
              <a:latin typeface="Calibri" panose="020F0502020204030204" pitchFamily="34" charset="0"/>
              <a:cs typeface="Calibri" panose="020F0502020204030204" pitchFamily="34" charset="0"/>
            </a:endParaRPr>
          </a:p>
          <a:p>
            <a:pPr marL="342900" indent="-342900">
              <a:buAutoNum type="arabicParenR" startAt="2"/>
            </a:pPr>
            <a:r>
              <a:rPr lang="en-US" dirty="0">
                <a:latin typeface="Calibri" panose="020F0502020204030204" pitchFamily="34" charset="0"/>
                <a:cs typeface="Calibri" panose="020F0502020204030204" pitchFamily="34" charset="0"/>
              </a:rPr>
              <a:t>Consider including clinical measurements for each patient at the time of diagnosis. A patient who has been sick for days before coming in to be seen may already be too late to benefit from treatment as well as a patient diagnosed at the first sign of sickness (Sun et al. 2020).</a:t>
            </a:r>
          </a:p>
          <a:p>
            <a:pPr marL="342900" indent="-342900">
              <a:buAutoNum type="arabicParenR" startAt="2"/>
            </a:pPr>
            <a:endParaRPr lang="en-US" dirty="0">
              <a:latin typeface="Calibri" panose="020F0502020204030204" pitchFamily="34" charset="0"/>
              <a:cs typeface="Calibri" panose="020F0502020204030204" pitchFamily="34" charset="0"/>
            </a:endParaRPr>
          </a:p>
          <a:p>
            <a:pPr marL="342900" indent="-342900">
              <a:buAutoNum type="arabicParenR" startAt="2"/>
            </a:pPr>
            <a:r>
              <a:rPr lang="en-US" sz="1800" dirty="0">
                <a:effectLst/>
                <a:latin typeface="Calibri" panose="020F0502020204030204" pitchFamily="34" charset="0"/>
                <a:ea typeface="Calibri" panose="020F0502020204030204" pitchFamily="34" charset="0"/>
                <a:cs typeface="Times New Roman" panose="02020603050405020304" pitchFamily="18" charset="0"/>
              </a:rPr>
              <a:t>Include Covid vaccination status to see if it affects mortality.  At the time of this study, Covid vaccinations were not documented in the dataset.</a:t>
            </a:r>
            <a:endParaRPr lang="en-US" dirty="0"/>
          </a:p>
        </p:txBody>
      </p:sp>
    </p:spTree>
    <p:extLst>
      <p:ext uri="{BB962C8B-B14F-4D97-AF65-F5344CB8AC3E}">
        <p14:creationId xmlns:p14="http://schemas.microsoft.com/office/powerpoint/2010/main" val="117446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2FB8-4542-46D0-19B0-39335A405299}"/>
              </a:ext>
            </a:extLst>
          </p:cNvPr>
          <p:cNvSpPr>
            <a:spLocks noGrp="1"/>
          </p:cNvSpPr>
          <p:nvPr>
            <p:ph type="title"/>
          </p:nvPr>
        </p:nvSpPr>
        <p:spPr>
          <a:xfrm>
            <a:off x="237645" y="372533"/>
            <a:ext cx="8534400" cy="1084128"/>
          </a:xfrm>
        </p:spPr>
        <p:txBody>
          <a:bodyPr/>
          <a:lstStyle/>
          <a:p>
            <a:r>
              <a:rPr lang="en-US" cap="none" dirty="0"/>
              <a:t>Expected Benefits of the Study</a:t>
            </a:r>
          </a:p>
        </p:txBody>
      </p:sp>
      <p:sp>
        <p:nvSpPr>
          <p:cNvPr id="3" name="TextBox 2">
            <a:extLst>
              <a:ext uri="{FF2B5EF4-FFF2-40B4-BE49-F238E27FC236}">
                <a16:creationId xmlns:a16="http://schemas.microsoft.com/office/drawing/2014/main" id="{9B1F466A-58A4-D401-E37B-A874ABB7DEC5}"/>
              </a:ext>
            </a:extLst>
          </p:cNvPr>
          <p:cNvSpPr txBox="1"/>
          <p:nvPr/>
        </p:nvSpPr>
        <p:spPr>
          <a:xfrm>
            <a:off x="478464" y="1658678"/>
            <a:ext cx="8218969"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Once validated with actual patient data, the results will offer insight to healthcare organizations to develop protocols for managing patients and resources during Covid surges.</a:t>
            </a:r>
          </a:p>
        </p:txBody>
      </p:sp>
      <p:sp>
        <p:nvSpPr>
          <p:cNvPr id="4" name="TextBox 3">
            <a:extLst>
              <a:ext uri="{FF2B5EF4-FFF2-40B4-BE49-F238E27FC236}">
                <a16:creationId xmlns:a16="http://schemas.microsoft.com/office/drawing/2014/main" id="{CF331177-12ED-05D8-0BBF-ECA6D64EA057}"/>
              </a:ext>
            </a:extLst>
          </p:cNvPr>
          <p:cNvSpPr txBox="1"/>
          <p:nvPr/>
        </p:nvSpPr>
        <p:spPr>
          <a:xfrm>
            <a:off x="584792" y="2784025"/>
            <a:ext cx="7145078" cy="3139321"/>
          </a:xfrm>
          <a:prstGeom prst="rect">
            <a:avLst/>
          </a:prstGeom>
          <a:noFill/>
        </p:spPr>
        <p:txBody>
          <a:bodyPr wrap="square" rtlCol="0">
            <a:spAutoFit/>
          </a:bodyPr>
          <a:lstStyle/>
          <a:p>
            <a:pPr marL="342900" indent="-342900">
              <a:buAutoNum type="arabicParenR"/>
            </a:pPr>
            <a:r>
              <a:rPr lang="en-US" dirty="0">
                <a:latin typeface="Calibri" panose="020F0502020204030204" pitchFamily="34" charset="0"/>
                <a:cs typeface="Calibri" panose="020F0502020204030204" pitchFamily="34" charset="0"/>
              </a:rPr>
              <a:t>Prevention- Maximize precautions for at-risk populations with education and vaccination.</a:t>
            </a:r>
          </a:p>
          <a:p>
            <a:pPr marL="342900" indent="-342900">
              <a:buAutoNum type="arabicParenR"/>
            </a:pPr>
            <a:endParaRPr lang="en-US" dirty="0">
              <a:latin typeface="Calibri" panose="020F0502020204030204" pitchFamily="34" charset="0"/>
              <a:cs typeface="Calibri" panose="020F0502020204030204" pitchFamily="34" charset="0"/>
            </a:endParaRPr>
          </a:p>
          <a:p>
            <a:pPr marL="342900" indent="-342900">
              <a:buAutoNum type="arabicParenR" startAt="2"/>
            </a:pPr>
            <a:r>
              <a:rPr lang="en-US" dirty="0">
                <a:latin typeface="Calibri" panose="020F0502020204030204" pitchFamily="34" charset="0"/>
                <a:cs typeface="Calibri" panose="020F0502020204030204" pitchFamily="34" charset="0"/>
              </a:rPr>
              <a:t>Early intervention- Early treatment once diagnosed reduces the severity of the infection reducing the need for hospitalization.</a:t>
            </a:r>
          </a:p>
          <a:p>
            <a:pPr marL="342900" indent="-342900">
              <a:buAutoNum type="arabicParenR" startAt="2"/>
            </a:pPr>
            <a:endParaRPr lang="en-US" dirty="0">
              <a:latin typeface="Calibri" panose="020F0502020204030204" pitchFamily="34" charset="0"/>
              <a:cs typeface="Calibri" panose="020F0502020204030204" pitchFamily="34" charset="0"/>
            </a:endParaRPr>
          </a:p>
          <a:p>
            <a:pPr marL="342900" indent="-342900">
              <a:buAutoNum type="arabicParenR" startAt="2"/>
            </a:pPr>
            <a:r>
              <a:rPr lang="en-US" sz="1800" dirty="0">
                <a:effectLst/>
                <a:latin typeface="Calibri" panose="020F0502020204030204" pitchFamily="34" charset="0"/>
                <a:ea typeface="Calibri" panose="020F0502020204030204" pitchFamily="34" charset="0"/>
                <a:cs typeface="Times New Roman" panose="02020603050405020304" pitchFamily="18" charset="0"/>
              </a:rPr>
              <a:t>Outpatient treatment- Identifying lower-risk patients allows for treatment safely as an outpatient, reducing hospital volume.</a:t>
            </a:r>
            <a:endParaRPr lang="en-US" dirty="0">
              <a:latin typeface="Calibri" panose="020F0502020204030204" pitchFamily="34" charset="0"/>
              <a:cs typeface="Calibri" panose="020F0502020204030204" pitchFamily="34" charset="0"/>
            </a:endParaRPr>
          </a:p>
          <a:p>
            <a:pPr marL="342900" indent="-342900">
              <a:buAutoNum type="arabicParenR" startAt="2"/>
            </a:pPr>
            <a:endParaRPr lang="en-US" dirty="0">
              <a:latin typeface="Calibri" panose="020F0502020204030204" pitchFamily="34" charset="0"/>
              <a:cs typeface="Calibri" panose="020F0502020204030204" pitchFamily="34" charset="0"/>
            </a:endParaRPr>
          </a:p>
          <a:p>
            <a:pPr marL="342900" indent="-342900">
              <a:buAutoNum type="arabicParenR" startAt="2"/>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2917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78F1-E1F4-F962-48E5-3F04FF408562}"/>
              </a:ext>
            </a:extLst>
          </p:cNvPr>
          <p:cNvSpPr>
            <a:spLocks noGrp="1"/>
          </p:cNvSpPr>
          <p:nvPr>
            <p:ph type="title"/>
          </p:nvPr>
        </p:nvSpPr>
        <p:spPr>
          <a:xfrm>
            <a:off x="120687" y="330003"/>
            <a:ext cx="8534400" cy="1147924"/>
          </a:xfrm>
        </p:spPr>
        <p:txBody>
          <a:bodyPr/>
          <a:lstStyle/>
          <a:p>
            <a:r>
              <a:rPr lang="en-US" cap="none" dirty="0"/>
              <a:t>Sources</a:t>
            </a:r>
          </a:p>
        </p:txBody>
      </p:sp>
      <p:sp>
        <p:nvSpPr>
          <p:cNvPr id="3" name="TextBox 2">
            <a:extLst>
              <a:ext uri="{FF2B5EF4-FFF2-40B4-BE49-F238E27FC236}">
                <a16:creationId xmlns:a16="http://schemas.microsoft.com/office/drawing/2014/main" id="{92CE1847-31CD-5351-4773-A325032D705A}"/>
              </a:ext>
            </a:extLst>
          </p:cNvPr>
          <p:cNvSpPr txBox="1"/>
          <p:nvPr/>
        </p:nvSpPr>
        <p:spPr>
          <a:xfrm>
            <a:off x="340242" y="1722474"/>
            <a:ext cx="10079665" cy="4247317"/>
          </a:xfrm>
          <a:prstGeom prst="rect">
            <a:avLst/>
          </a:prstGeom>
          <a:noFill/>
        </p:spPr>
        <p:txBody>
          <a:bodyPr wrap="square" rtlCol="0">
            <a:spAutoFit/>
          </a:bodyPr>
          <a:lstStyle/>
          <a:p>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Balser, J., J. Ryu, M. Hood, G. Kaplan, J. Perlin, and B. Siegel. (2021). Care Systems COVID-19 Impact Assessment: Lessons Learned and Compelling Needs. </a:t>
            </a:r>
            <a:r>
              <a:rPr lang="en-US" sz="14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NAM Perspectives.</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Discussion Paper, National Academy of Medicine, Washington, DC. </a:t>
            </a:r>
            <a:r>
              <a:rPr lang="en-US" sz="14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2"/>
              </a:rPr>
              <a:t>Care Systems COVID-19 Impact Assessment: Lessons Learned and Compelling Needs - National Academy of Medicine (nam.edu)</a:t>
            </a:r>
            <a:endParaRPr lang="en-US" sz="14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p>
            <a:endParaRPr lang="en-US" sz="1400" u="sng" dirty="0">
              <a:solidFill>
                <a:srgbClr val="0000FF"/>
              </a:solidFill>
              <a:latin typeface="Calibri" panose="020F0502020204030204" pitchFamily="34" charset="0"/>
              <a:ea typeface="Calibri" panose="020F0502020204030204" pitchFamily="34" charset="0"/>
              <a:cs typeface="Calibri" panose="020F0502020204030204" pitchFamily="34" charset="0"/>
            </a:endParaRPr>
          </a:p>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French G, Hulse M, Nguyen D, et al. (2021). Impact of Hospital Strain on Excess Deaths During the COVID-19 Pandemic — United States, July 2020–July 2021. MMWR Morb Mortal Wkly Rep, 70, 1613–1616. </a:t>
            </a:r>
            <a:r>
              <a:rPr lang="en-US" sz="1400" u="sng" dirty="0">
                <a:solidFill>
                  <a:srgbClr val="0000FF"/>
                </a:solidFill>
                <a:latin typeface="Calibri" panose="020F0502020204030204" pitchFamily="34" charset="0"/>
                <a:ea typeface="Calibri" panose="020F0502020204030204" pitchFamily="34" charset="0"/>
                <a:cs typeface="Calibri" panose="020F0502020204030204" pitchFamily="34" charset="0"/>
              </a:rPr>
              <a:t>Impact of Hospital Strain on Excess Deaths During the COVID-19 Pandemic — United States, July 2020–July 2021 | MMWR (cdc.gov) </a:t>
            </a:r>
          </a:p>
          <a:p>
            <a:endParaRPr lang="en-US" sz="14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p>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Hick, J. L., D. Hanfling, M. Wynia, and E. Toner. (2021). Crisis Standards of Care and COVID-19: What Did We Learn? How Do We Ensure Equity? What Should We Do? </a:t>
            </a:r>
            <a:r>
              <a:rPr lang="en-US" sz="14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NAM Perspectives.</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Discussion, National Academy of Medicine, Washington, DC. </a:t>
            </a:r>
            <a:r>
              <a:rPr lang="en-US" sz="14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3"/>
              </a:rPr>
              <a:t>Crisis Standards of Care and COVID-19: What Did We Learn? How Do We Ensure Equity? What Should We Do? - National Academy of Medicine (nam.edu)</a:t>
            </a:r>
            <a:endParaRPr lang="en-US" sz="1400" dirty="0">
              <a:solidFill>
                <a:schemeClr val="bg1"/>
              </a:solidFill>
              <a:latin typeface="Calibri" panose="020F0502020204030204" pitchFamily="34" charset="0"/>
              <a:cs typeface="Calibri" panose="020F0502020204030204" pitchFamily="34" charset="0"/>
            </a:endParaRPr>
          </a:p>
          <a:p>
            <a:endParaRPr lang="en-US" sz="1400" dirty="0">
              <a:solidFill>
                <a:schemeClr val="bg1"/>
              </a:solidFill>
              <a:latin typeface="Calibri" panose="020F0502020204030204" pitchFamily="34" charset="0"/>
              <a:cs typeface="Calibri" panose="020F0502020204030204" pitchFamily="34" charset="0"/>
            </a:endParaRPr>
          </a:p>
          <a:p>
            <a:pPr marR="0">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Sun, Q., Qiu, H., Huang, M., &amp; Yang, Y. (2020). Lower mortality of COVID-19 by early recognition and intervention: experience from Jiangsu Province. </a:t>
            </a:r>
            <a:r>
              <a:rPr lang="en-US" sz="14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Annals of intensive care, 10(1)</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33. https://doi.org/10.1186/s13613-020-00650-2</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endParaRPr lang="en-US" sz="1400" dirty="0">
              <a:solidFill>
                <a:schemeClr val="bg1"/>
              </a:solidFill>
              <a:latin typeface="Calibri" panose="020F0502020204030204" pitchFamily="34" charset="0"/>
              <a:cs typeface="Calibri" panose="020F0502020204030204" pitchFamily="34" charset="0"/>
            </a:endParaRPr>
          </a:p>
          <a:p>
            <a:pPr marR="0">
              <a:spcBef>
                <a:spcPts val="0"/>
              </a:spcBef>
              <a:spcAft>
                <a:spcPts val="0"/>
              </a:spcAft>
            </a:pPr>
            <a:r>
              <a:rPr lang="en-US" sz="1400" dirty="0">
                <a:solidFill>
                  <a:schemeClr val="bg1"/>
                </a:solidFill>
                <a:latin typeface="Calibri" panose="020F0502020204030204" pitchFamily="34" charset="0"/>
                <a:cs typeface="Calibri" panose="020F0502020204030204" pitchFamily="34" charset="0"/>
              </a:rPr>
              <a:t>Walonoski, J., Klaus, S., Granger, E., Hall, D., Gregorowicz, A., Neyarapally, G., Watson, A., &amp; Eastman, J. (2020). Synthea™ Novel coronavirus (COVID-19) model and synthetic data set. Intelligence-based medicine, 1, 100007</a:t>
            </a:r>
            <a:r>
              <a:rPr lang="en-US" sz="14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4"/>
              </a:rPr>
              <a:t>Synthea™ Novel coronavirus (COVID-19) model and synthetic data set - ScienceDirect</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23526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E4FF-218A-1FD5-E215-BDAA3D973C4C}"/>
              </a:ext>
            </a:extLst>
          </p:cNvPr>
          <p:cNvSpPr>
            <a:spLocks noGrp="1"/>
          </p:cNvSpPr>
          <p:nvPr>
            <p:ph type="title"/>
          </p:nvPr>
        </p:nvSpPr>
        <p:spPr>
          <a:xfrm>
            <a:off x="684213" y="685800"/>
            <a:ext cx="7062061" cy="1116874"/>
          </a:xfrm>
        </p:spPr>
        <p:txBody>
          <a:bodyPr/>
          <a:lstStyle/>
          <a:p>
            <a:r>
              <a:rPr lang="en-US" dirty="0"/>
              <a:t>About Me</a:t>
            </a:r>
          </a:p>
        </p:txBody>
      </p:sp>
      <p:sp>
        <p:nvSpPr>
          <p:cNvPr id="3" name="Text Placeholder 2">
            <a:extLst>
              <a:ext uri="{FF2B5EF4-FFF2-40B4-BE49-F238E27FC236}">
                <a16:creationId xmlns:a16="http://schemas.microsoft.com/office/drawing/2014/main" id="{5A8C3D81-A3EB-0F40-DE0A-C8E3DAF6DA5E}"/>
              </a:ext>
            </a:extLst>
          </p:cNvPr>
          <p:cNvSpPr>
            <a:spLocks noGrp="1"/>
          </p:cNvSpPr>
          <p:nvPr>
            <p:ph type="body" sz="quarter" idx="13"/>
          </p:nvPr>
        </p:nvSpPr>
        <p:spPr>
          <a:xfrm>
            <a:off x="684213" y="2123474"/>
            <a:ext cx="8534400" cy="2442755"/>
          </a:xfrm>
        </p:spPr>
        <p:txBody>
          <a:bodyPr>
            <a:normAutofit/>
          </a:bodyPr>
          <a:lstStyle/>
          <a:p>
            <a:r>
              <a:rPr lang="en-US" dirty="0"/>
              <a:t> </a:t>
            </a:r>
          </a:p>
          <a:p>
            <a:pPr>
              <a:buFont typeface="Wingdings" panose="05000000000000000000" pitchFamily="2" charset="2"/>
              <a:buChar char="Ø"/>
            </a:pPr>
            <a:r>
              <a:rPr lang="en-US" sz="1800" cap="none" dirty="0"/>
              <a:t>Graduate student WGU Master of Science in Data Analytics</a:t>
            </a:r>
          </a:p>
          <a:p>
            <a:endParaRPr lang="en-US" sz="1800" cap="none" dirty="0"/>
          </a:p>
          <a:p>
            <a:pPr>
              <a:buFont typeface="Wingdings" panose="05000000000000000000" pitchFamily="2" charset="2"/>
              <a:buChar char="Ø"/>
            </a:pPr>
            <a:r>
              <a:rPr lang="en-US" sz="1800" cap="none" dirty="0"/>
              <a:t>Physician assistant with 26 years of clinical experience</a:t>
            </a:r>
          </a:p>
          <a:p>
            <a:r>
              <a:rPr lang="en-US" sz="1400" cap="none" dirty="0">
                <a:solidFill>
                  <a:schemeClr val="tx1"/>
                </a:solidFill>
              </a:rPr>
              <a:t>	- 15 </a:t>
            </a:r>
            <a:r>
              <a:rPr lang="en-US" sz="1400" cap="none" dirty="0"/>
              <a:t>y</a:t>
            </a:r>
            <a:r>
              <a:rPr lang="en-US" sz="1400" cap="none" dirty="0">
                <a:solidFill>
                  <a:schemeClr val="tx1"/>
                </a:solidFill>
              </a:rPr>
              <a:t>ears in Cardiothoracic  and Vascular Surgery</a:t>
            </a:r>
          </a:p>
          <a:p>
            <a:r>
              <a:rPr lang="en-US" sz="1400" cap="none" dirty="0">
                <a:solidFill>
                  <a:schemeClr val="tx1"/>
                </a:solidFill>
              </a:rPr>
              <a:t>	- 11 years in Emergency Medicine</a:t>
            </a:r>
          </a:p>
          <a:p>
            <a:endParaRPr lang="en-US" sz="1800" dirty="0"/>
          </a:p>
        </p:txBody>
      </p:sp>
    </p:spTree>
    <p:extLst>
      <p:ext uri="{BB962C8B-B14F-4D97-AF65-F5344CB8AC3E}">
        <p14:creationId xmlns:p14="http://schemas.microsoft.com/office/powerpoint/2010/main" val="108344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6F04-A6F3-26FF-91EB-FA67853AE5BA}"/>
              </a:ext>
            </a:extLst>
          </p:cNvPr>
          <p:cNvSpPr>
            <a:spLocks noGrp="1"/>
          </p:cNvSpPr>
          <p:nvPr>
            <p:ph type="title"/>
          </p:nvPr>
        </p:nvSpPr>
        <p:spPr>
          <a:xfrm>
            <a:off x="684213" y="685800"/>
            <a:ext cx="10058400" cy="1064623"/>
          </a:xfrm>
        </p:spPr>
        <p:txBody>
          <a:bodyPr>
            <a:normAutofit/>
          </a:bodyPr>
          <a:lstStyle/>
          <a:p>
            <a:r>
              <a:rPr lang="en-US" sz="3600" cap="none" dirty="0"/>
              <a:t>Problem Overview</a:t>
            </a:r>
          </a:p>
        </p:txBody>
      </p:sp>
      <p:sp>
        <p:nvSpPr>
          <p:cNvPr id="3" name="Text Placeholder 2">
            <a:extLst>
              <a:ext uri="{FF2B5EF4-FFF2-40B4-BE49-F238E27FC236}">
                <a16:creationId xmlns:a16="http://schemas.microsoft.com/office/drawing/2014/main" id="{50B8D0B1-B4F3-ADE1-6B37-CB0841BDA50A}"/>
              </a:ext>
            </a:extLst>
          </p:cNvPr>
          <p:cNvSpPr>
            <a:spLocks noGrp="1"/>
          </p:cNvSpPr>
          <p:nvPr>
            <p:ph type="body" idx="1"/>
          </p:nvPr>
        </p:nvSpPr>
        <p:spPr>
          <a:xfrm>
            <a:off x="553583" y="1750423"/>
            <a:ext cx="8535988" cy="3538583"/>
          </a:xfrm>
        </p:spPr>
        <p:txBody>
          <a:bodyPr>
            <a:normAutofit/>
          </a:bodyPr>
          <a:lstStyle/>
          <a:p>
            <a:pPr marL="342900" indent="-342900">
              <a:buFont typeface="Wingdings" panose="05000000000000000000" pitchFamily="2" charset="2"/>
              <a:buChar char="Ø"/>
            </a:pPr>
            <a:r>
              <a:rPr lang="en-US" dirty="0">
                <a:solidFill>
                  <a:schemeClr val="tx1"/>
                </a:solidFill>
              </a:rPr>
              <a:t>The recent Covid-19 pandemic created an unprecedented strain on hospitals and healthcare organizations</a:t>
            </a:r>
          </a:p>
          <a:p>
            <a:pPr marL="342900" indent="-342900">
              <a:buFont typeface="Wingdings" panose="05000000000000000000" pitchFamily="2" charset="2"/>
              <a:buChar char="Ø"/>
            </a:pPr>
            <a:r>
              <a:rPr lang="en-US" dirty="0">
                <a:solidFill>
                  <a:schemeClr val="tx1"/>
                </a:solidFill>
              </a:rPr>
              <a:t>Patient volume was greater than capacity at times</a:t>
            </a:r>
            <a:r>
              <a:rPr lang="en-US" sz="1200" dirty="0">
                <a:solidFill>
                  <a:schemeClr val="tx1"/>
                </a:solidFill>
              </a:rPr>
              <a:t>(French et al., 2021)</a:t>
            </a:r>
          </a:p>
          <a:p>
            <a:pPr marL="342900" indent="-342900">
              <a:buFont typeface="Wingdings" panose="05000000000000000000" pitchFamily="2" charset="2"/>
              <a:buChar char="Ø"/>
            </a:pPr>
            <a:r>
              <a:rPr lang="en-US" dirty="0">
                <a:solidFill>
                  <a:schemeClr val="tx1"/>
                </a:solidFill>
              </a:rPr>
              <a:t>Shortages of supplies and protective equipment due to increased use and supply chain issues</a:t>
            </a:r>
            <a:r>
              <a:rPr lang="en-US" sz="1200" dirty="0">
                <a:solidFill>
                  <a:schemeClr val="tx1"/>
                </a:solidFill>
              </a:rPr>
              <a:t>(Hick, 2021)</a:t>
            </a:r>
          </a:p>
          <a:p>
            <a:pPr marL="342900" indent="-342900">
              <a:buFont typeface="Wingdings" panose="05000000000000000000" pitchFamily="2" charset="2"/>
              <a:buChar char="Ø"/>
            </a:pPr>
            <a:r>
              <a:rPr lang="en-US" dirty="0">
                <a:solidFill>
                  <a:schemeClr val="tx1"/>
                </a:solidFill>
              </a:rPr>
              <a:t>Fiscal impact secondary to decreased reimbursement and loss of revenue from elective procedures and surgeries </a:t>
            </a:r>
            <a:r>
              <a:rPr lang="en-US" sz="1200" dirty="0">
                <a:solidFill>
                  <a:schemeClr val="tx1"/>
                </a:solidFill>
              </a:rPr>
              <a:t>(Balser, 2021)</a:t>
            </a:r>
          </a:p>
          <a:p>
            <a:pPr marL="342900" indent="-342900">
              <a:buFont typeface="Wingdings" panose="05000000000000000000" pitchFamily="2" charset="2"/>
              <a:buChar char="Ø"/>
            </a:pPr>
            <a:r>
              <a:rPr lang="en-US" dirty="0">
                <a:solidFill>
                  <a:schemeClr val="tx1"/>
                </a:solidFill>
              </a:rPr>
              <a:t>Healthcare organizations need a predictive tool to inform ways to minimize the impact of  Covid on operations</a:t>
            </a:r>
          </a:p>
        </p:txBody>
      </p:sp>
    </p:spTree>
    <p:extLst>
      <p:ext uri="{BB962C8B-B14F-4D97-AF65-F5344CB8AC3E}">
        <p14:creationId xmlns:p14="http://schemas.microsoft.com/office/powerpoint/2010/main" val="287975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0006-FF32-4170-7639-DAC61D2F6179}"/>
              </a:ext>
            </a:extLst>
          </p:cNvPr>
          <p:cNvSpPr>
            <a:spLocks noGrp="1"/>
          </p:cNvSpPr>
          <p:nvPr>
            <p:ph type="ctrTitle"/>
          </p:nvPr>
        </p:nvSpPr>
        <p:spPr>
          <a:xfrm>
            <a:off x="331514" y="283028"/>
            <a:ext cx="10001205" cy="918755"/>
          </a:xfrm>
        </p:spPr>
        <p:txBody>
          <a:bodyPr/>
          <a:lstStyle/>
          <a:p>
            <a:r>
              <a:rPr lang="en-US" sz="3600" cap="none" dirty="0"/>
              <a:t>Problem</a:t>
            </a:r>
            <a:r>
              <a:rPr lang="en-US" cap="none" dirty="0"/>
              <a:t> </a:t>
            </a:r>
            <a:r>
              <a:rPr lang="en-US" sz="3600" cap="none" dirty="0"/>
              <a:t>Statement and Hypothesis</a:t>
            </a:r>
            <a:endParaRPr lang="en-US" sz="3600" dirty="0"/>
          </a:p>
        </p:txBody>
      </p:sp>
      <p:sp>
        <p:nvSpPr>
          <p:cNvPr id="3" name="Subtitle 2">
            <a:extLst>
              <a:ext uri="{FF2B5EF4-FFF2-40B4-BE49-F238E27FC236}">
                <a16:creationId xmlns:a16="http://schemas.microsoft.com/office/drawing/2014/main" id="{02B761A3-52C4-F9BC-2313-C991E044C033}"/>
              </a:ext>
            </a:extLst>
          </p:cNvPr>
          <p:cNvSpPr>
            <a:spLocks noGrp="1"/>
          </p:cNvSpPr>
          <p:nvPr>
            <p:ph type="subTitle" idx="1"/>
          </p:nvPr>
        </p:nvSpPr>
        <p:spPr>
          <a:xfrm>
            <a:off x="566646" y="1819124"/>
            <a:ext cx="7506200" cy="2974945"/>
          </a:xfrm>
        </p:spPr>
        <p:txBody>
          <a:bodyPr>
            <a:normAutofit/>
          </a:bodyPr>
          <a:lstStyle/>
          <a:p>
            <a:r>
              <a:rPr lang="en-US" dirty="0">
                <a:solidFill>
                  <a:schemeClr val="tx1"/>
                </a:solidFill>
              </a:rPr>
              <a:t>Research Question:</a:t>
            </a:r>
          </a:p>
          <a:p>
            <a:pPr marL="342900" indent="-342900">
              <a:buFont typeface="Wingdings" panose="05000000000000000000" pitchFamily="2" charset="2"/>
              <a:buChar char="Ø"/>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Can a predictive model be developed using the comorbidities of patients with Covid-19?</a:t>
            </a:r>
          </a:p>
          <a:p>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chemeClr val="tx1"/>
                </a:solidFill>
                <a:cs typeface="Times New Roman" panose="02020603050405020304" pitchFamily="18" charset="0"/>
              </a:rPr>
              <a:t>Hypothesis:</a:t>
            </a:r>
          </a:p>
          <a:p>
            <a:pPr marL="342900" indent="-342900">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The comorbidities of patients diagnosed with Covid-19 can be used to predict the risk of mortality with statistical significance.</a:t>
            </a:r>
          </a:p>
        </p:txBody>
      </p:sp>
    </p:spTree>
    <p:extLst>
      <p:ext uri="{BB962C8B-B14F-4D97-AF65-F5344CB8AC3E}">
        <p14:creationId xmlns:p14="http://schemas.microsoft.com/office/powerpoint/2010/main" val="300537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95EC-473B-07F9-8306-64570B129C6E}"/>
              </a:ext>
            </a:extLst>
          </p:cNvPr>
          <p:cNvSpPr>
            <a:spLocks noGrp="1"/>
          </p:cNvSpPr>
          <p:nvPr>
            <p:ph type="title"/>
          </p:nvPr>
        </p:nvSpPr>
        <p:spPr>
          <a:xfrm>
            <a:off x="266200" y="307218"/>
            <a:ext cx="9674633" cy="1507067"/>
          </a:xfrm>
        </p:spPr>
        <p:txBody>
          <a:bodyPr/>
          <a:lstStyle/>
          <a:p>
            <a:r>
              <a:rPr lang="en-US" cap="none" dirty="0"/>
              <a:t>Summary of the Data-analysis Process</a:t>
            </a:r>
          </a:p>
        </p:txBody>
      </p:sp>
      <p:sp>
        <p:nvSpPr>
          <p:cNvPr id="3" name="TextBox 2">
            <a:extLst>
              <a:ext uri="{FF2B5EF4-FFF2-40B4-BE49-F238E27FC236}">
                <a16:creationId xmlns:a16="http://schemas.microsoft.com/office/drawing/2014/main" id="{72F28C5C-D3F2-F98C-50A0-2C66CB4E824A}"/>
              </a:ext>
            </a:extLst>
          </p:cNvPr>
          <p:cNvSpPr txBox="1"/>
          <p:nvPr/>
        </p:nvSpPr>
        <p:spPr>
          <a:xfrm>
            <a:off x="587829" y="2063931"/>
            <a:ext cx="5630091" cy="3139321"/>
          </a:xfrm>
          <a:prstGeom prst="rect">
            <a:avLst/>
          </a:prstGeom>
          <a:noFill/>
        </p:spPr>
        <p:txBody>
          <a:bodyPr wrap="square" rtlCol="0">
            <a:spAutoFit/>
          </a:bodyPr>
          <a:lstStyle/>
          <a:p>
            <a:pPr marL="342900" indent="-342900">
              <a:buFont typeface="+mj-lt"/>
              <a:buAutoNum type="arabicParenR"/>
            </a:pPr>
            <a:r>
              <a:rPr lang="en-US" dirty="0"/>
              <a:t>Data Gathering</a:t>
            </a:r>
          </a:p>
          <a:p>
            <a:pPr marL="342900" indent="-342900">
              <a:buFont typeface="+mj-lt"/>
              <a:buAutoNum type="arabicParenR"/>
            </a:pPr>
            <a:endParaRPr lang="en-US" dirty="0"/>
          </a:p>
          <a:p>
            <a:pPr marL="342900" indent="-342900">
              <a:buFont typeface="+mj-lt"/>
              <a:buAutoNum type="arabicParenR"/>
            </a:pPr>
            <a:r>
              <a:rPr lang="en-US" dirty="0"/>
              <a:t>Data Preparation</a:t>
            </a:r>
          </a:p>
          <a:p>
            <a:pPr marL="342900" indent="-342900">
              <a:buFont typeface="+mj-lt"/>
              <a:buAutoNum type="arabicParenR"/>
            </a:pPr>
            <a:endParaRPr lang="en-US" dirty="0"/>
          </a:p>
          <a:p>
            <a:pPr marL="342900" indent="-342900">
              <a:buFont typeface="+mj-lt"/>
              <a:buAutoNum type="arabicParenR"/>
            </a:pPr>
            <a:r>
              <a:rPr lang="en-US" dirty="0"/>
              <a:t>Analysis</a:t>
            </a:r>
          </a:p>
          <a:p>
            <a:pPr marL="342900" indent="-342900">
              <a:buFont typeface="+mj-lt"/>
              <a:buAutoNum type="arabicParenR"/>
            </a:pPr>
            <a:endParaRPr lang="en-US" dirty="0"/>
          </a:p>
          <a:p>
            <a:endParaRPr lang="en-US" dirty="0"/>
          </a:p>
          <a:p>
            <a:pPr marL="342900" indent="-342900">
              <a:buFont typeface="+mj-lt"/>
              <a:buAutoNum type="arabicParenR"/>
            </a:pPr>
            <a:endParaRPr lang="en-US" dirty="0"/>
          </a:p>
          <a:p>
            <a:pPr marL="342900" indent="-342900">
              <a:buFont typeface="+mj-lt"/>
              <a:buAutoNum type="arabicParenR"/>
            </a:pPr>
            <a:endParaRPr lang="en-US" dirty="0"/>
          </a:p>
          <a:p>
            <a:pPr marL="342900" indent="-342900">
              <a:buFont typeface="+mj-lt"/>
              <a:buAutoNum type="arabicParenR"/>
            </a:pPr>
            <a:endParaRPr lang="en-US" dirty="0"/>
          </a:p>
          <a:p>
            <a:pPr marL="342900" indent="-342900">
              <a:buFont typeface="+mj-lt"/>
              <a:buAutoNum type="arabicParenR"/>
            </a:pPr>
            <a:endParaRPr lang="en-US" dirty="0"/>
          </a:p>
        </p:txBody>
      </p:sp>
    </p:spTree>
    <p:extLst>
      <p:ext uri="{BB962C8B-B14F-4D97-AF65-F5344CB8AC3E}">
        <p14:creationId xmlns:p14="http://schemas.microsoft.com/office/powerpoint/2010/main" val="377963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21AA-804E-CF07-FD2D-06D6D7A1525F}"/>
              </a:ext>
            </a:extLst>
          </p:cNvPr>
          <p:cNvSpPr>
            <a:spLocks noGrp="1"/>
          </p:cNvSpPr>
          <p:nvPr>
            <p:ph type="title"/>
          </p:nvPr>
        </p:nvSpPr>
        <p:spPr>
          <a:xfrm>
            <a:off x="305389" y="294155"/>
            <a:ext cx="8534400" cy="1507067"/>
          </a:xfrm>
        </p:spPr>
        <p:txBody>
          <a:bodyPr/>
          <a:lstStyle/>
          <a:p>
            <a:r>
              <a:rPr lang="en-US" cap="none" dirty="0"/>
              <a:t>Data-analysis Process</a:t>
            </a:r>
            <a:br>
              <a:rPr lang="en-US" cap="none" dirty="0"/>
            </a:br>
            <a:r>
              <a:rPr lang="en-US" sz="2400" cap="none" dirty="0"/>
              <a:t>1</a:t>
            </a:r>
            <a:r>
              <a:rPr lang="en-US" sz="2400" dirty="0"/>
              <a:t>) </a:t>
            </a:r>
            <a:r>
              <a:rPr lang="en-US" sz="2400" cap="none" dirty="0"/>
              <a:t>Data Gathering</a:t>
            </a:r>
            <a:endParaRPr lang="en-US" sz="2400" dirty="0"/>
          </a:p>
        </p:txBody>
      </p:sp>
      <p:sp>
        <p:nvSpPr>
          <p:cNvPr id="3" name="TextBox 2">
            <a:extLst>
              <a:ext uri="{FF2B5EF4-FFF2-40B4-BE49-F238E27FC236}">
                <a16:creationId xmlns:a16="http://schemas.microsoft.com/office/drawing/2014/main" id="{0A4956EE-0645-E35A-37E6-4FAEA489EB12}"/>
              </a:ext>
            </a:extLst>
          </p:cNvPr>
          <p:cNvSpPr txBox="1"/>
          <p:nvPr/>
        </p:nvSpPr>
        <p:spPr>
          <a:xfrm>
            <a:off x="305389" y="1980477"/>
            <a:ext cx="8425543"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The data set used for this study is publicly available synthetic data generated using The MITRE Corporation’s SyntheaTM Synthetic Patient Population Simulation. The data set was created to facilitate modeling Covid data without privacy and security risk to patients</a:t>
            </a:r>
            <a:r>
              <a:rPr lang="en-US" sz="1600" dirty="0"/>
              <a:t>(</a:t>
            </a:r>
            <a:r>
              <a:rPr lang="en-US" sz="1600" dirty="0">
                <a:effectLst/>
                <a:latin typeface="Times New Roman" panose="02020603050405020304" pitchFamily="18" charset="0"/>
                <a:ea typeface="Times New Roman" panose="02020603050405020304" pitchFamily="18" charset="0"/>
              </a:rPr>
              <a:t>Walonoski,2020)</a:t>
            </a:r>
            <a:endParaRPr lang="en-US" sz="1600" dirty="0"/>
          </a:p>
          <a:p>
            <a:endParaRPr lang="en-US" dirty="0"/>
          </a:p>
          <a:p>
            <a:pPr marL="285750" indent="-285750">
              <a:buFont typeface="Wingdings" panose="05000000000000000000" pitchFamily="2" charset="2"/>
              <a:buChar char="Ø"/>
            </a:pPr>
            <a:r>
              <a:rPr lang="en-US" dirty="0"/>
              <a:t>Comprised of 16 csv files, 4 were used in this study.</a:t>
            </a:r>
          </a:p>
          <a:p>
            <a:pPr marL="285750" indent="-285750">
              <a:buFont typeface="Wingdings" panose="05000000000000000000" pitchFamily="2" charset="2"/>
              <a:buChar char="Ø"/>
            </a:pPr>
            <a:endParaRPr lang="en-US" dirty="0"/>
          </a:p>
          <a:p>
            <a:pPr marL="342900" indent="-342900">
              <a:buFont typeface="+mj-lt"/>
              <a:buAutoNum type="arabicPeriod"/>
            </a:pPr>
            <a:r>
              <a:rPr lang="en-US" dirty="0"/>
              <a:t>Patients- demographic data with one row per patient </a:t>
            </a:r>
          </a:p>
          <a:p>
            <a:pPr marL="342900" indent="-342900">
              <a:buFont typeface="+mj-lt"/>
              <a:buAutoNum type="arabicPeriod"/>
            </a:pPr>
            <a:r>
              <a:rPr lang="en-US" dirty="0"/>
              <a:t>Observations- clinical data with many rows per patient</a:t>
            </a:r>
          </a:p>
          <a:p>
            <a:pPr marL="342900" indent="-342900">
              <a:buFont typeface="+mj-lt"/>
              <a:buAutoNum type="arabicPeriod"/>
            </a:pPr>
            <a:r>
              <a:rPr lang="en-US" dirty="0"/>
              <a:t>Conditions- medical conditions with many rows per patient</a:t>
            </a:r>
          </a:p>
          <a:p>
            <a:pPr marL="342900" indent="-342900">
              <a:buFont typeface="+mj-lt"/>
              <a:buAutoNum type="arabicPeriod"/>
            </a:pPr>
            <a:r>
              <a:rPr lang="en-US" dirty="0"/>
              <a:t>Encounters- visits to medical facilities with many rows per patient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73283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C17D-F5E4-4816-B6BE-57F1A3893538}"/>
              </a:ext>
            </a:extLst>
          </p:cNvPr>
          <p:cNvSpPr>
            <a:spLocks noGrp="1"/>
          </p:cNvSpPr>
          <p:nvPr>
            <p:ph type="title"/>
          </p:nvPr>
        </p:nvSpPr>
        <p:spPr>
          <a:xfrm>
            <a:off x="184482" y="330002"/>
            <a:ext cx="8534400" cy="1507067"/>
          </a:xfrm>
        </p:spPr>
        <p:txBody>
          <a:bodyPr/>
          <a:lstStyle/>
          <a:p>
            <a:r>
              <a:rPr kumimoji="0" lang="en-US" sz="36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Data-analysis Process</a:t>
            </a:r>
            <a:br>
              <a:rPr kumimoji="0" lang="en-US" sz="36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br>
            <a:r>
              <a:rPr kumimoji="0" lang="en-US" sz="24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1</a:t>
            </a:r>
            <a:r>
              <a:rPr kumimoji="0" lang="en-US" sz="2400" b="0" i="0" u="none" strike="noStrike" kern="1200" cap="all" spc="0" normalizeH="0" baseline="0" noProof="0" dirty="0">
                <a:ln w="3175" cmpd="sng">
                  <a:noFill/>
                </a:ln>
                <a:solidFill>
                  <a:prstClr val="white"/>
                </a:solidFill>
                <a:effectLst/>
                <a:uLnTx/>
                <a:uFillTx/>
                <a:latin typeface="Century Gothic" panose="020B0502020202020204"/>
                <a:ea typeface="+mj-ea"/>
                <a:cs typeface="+mj-cs"/>
              </a:rPr>
              <a:t>) </a:t>
            </a:r>
            <a:r>
              <a:rPr kumimoji="0" lang="en-US" sz="24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Data Gathering</a:t>
            </a:r>
            <a:endParaRPr lang="en-US" dirty="0"/>
          </a:p>
        </p:txBody>
      </p:sp>
      <p:pic>
        <p:nvPicPr>
          <p:cNvPr id="3" name="Picture 2">
            <a:extLst>
              <a:ext uri="{FF2B5EF4-FFF2-40B4-BE49-F238E27FC236}">
                <a16:creationId xmlns:a16="http://schemas.microsoft.com/office/drawing/2014/main" id="{754B460E-133C-D3CB-1E74-D3643301CE48}"/>
              </a:ext>
            </a:extLst>
          </p:cNvPr>
          <p:cNvPicPr>
            <a:picLocks noChangeAspect="1"/>
          </p:cNvPicPr>
          <p:nvPr/>
        </p:nvPicPr>
        <p:blipFill>
          <a:blip r:embed="rId2"/>
          <a:stretch>
            <a:fillRect/>
          </a:stretch>
        </p:blipFill>
        <p:spPr>
          <a:xfrm>
            <a:off x="327483" y="2426979"/>
            <a:ext cx="7936549" cy="1815191"/>
          </a:xfrm>
          <a:prstGeom prst="rect">
            <a:avLst/>
          </a:prstGeom>
        </p:spPr>
      </p:pic>
      <p:sp>
        <p:nvSpPr>
          <p:cNvPr id="4" name="TextBox 3">
            <a:extLst>
              <a:ext uri="{FF2B5EF4-FFF2-40B4-BE49-F238E27FC236}">
                <a16:creationId xmlns:a16="http://schemas.microsoft.com/office/drawing/2014/main" id="{D0893573-EF86-B372-4D0A-5E957617209D}"/>
              </a:ext>
            </a:extLst>
          </p:cNvPr>
          <p:cNvSpPr txBox="1"/>
          <p:nvPr/>
        </p:nvSpPr>
        <p:spPr>
          <a:xfrm>
            <a:off x="404037" y="4647414"/>
            <a:ext cx="6880410" cy="369332"/>
          </a:xfrm>
          <a:prstGeom prst="rect">
            <a:avLst/>
          </a:prstGeom>
          <a:noFill/>
        </p:spPr>
        <p:txBody>
          <a:bodyPr wrap="none" rtlCol="0">
            <a:spAutoFit/>
          </a:bodyPr>
          <a:lstStyle/>
          <a:p>
            <a:r>
              <a:rPr lang="en-US" dirty="0"/>
              <a:t>Each csv was read into a pandas data frame for processing</a:t>
            </a:r>
          </a:p>
        </p:txBody>
      </p:sp>
      <p:sp>
        <p:nvSpPr>
          <p:cNvPr id="5" name="TextBox 4">
            <a:extLst>
              <a:ext uri="{FF2B5EF4-FFF2-40B4-BE49-F238E27FC236}">
                <a16:creationId xmlns:a16="http://schemas.microsoft.com/office/drawing/2014/main" id="{E202575E-6F84-0C77-6477-95F4875B8D2B}"/>
              </a:ext>
            </a:extLst>
          </p:cNvPr>
          <p:cNvSpPr txBox="1"/>
          <p:nvPr/>
        </p:nvSpPr>
        <p:spPr>
          <a:xfrm>
            <a:off x="404037" y="1984098"/>
            <a:ext cx="2988319" cy="338554"/>
          </a:xfrm>
          <a:prstGeom prst="rect">
            <a:avLst/>
          </a:prstGeom>
          <a:noFill/>
        </p:spPr>
        <p:txBody>
          <a:bodyPr wrap="none" rtlCol="0">
            <a:spAutoFit/>
          </a:bodyPr>
          <a:lstStyle/>
          <a:p>
            <a:r>
              <a:rPr lang="en-US" sz="1600" dirty="0"/>
              <a:t>Summary of Extracted Data </a:t>
            </a:r>
          </a:p>
        </p:txBody>
      </p:sp>
    </p:spTree>
    <p:extLst>
      <p:ext uri="{BB962C8B-B14F-4D97-AF65-F5344CB8AC3E}">
        <p14:creationId xmlns:p14="http://schemas.microsoft.com/office/powerpoint/2010/main" val="41451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F18C-C681-AFC7-4B8F-F318D1D80507}"/>
              </a:ext>
            </a:extLst>
          </p:cNvPr>
          <p:cNvSpPr>
            <a:spLocks noGrp="1"/>
          </p:cNvSpPr>
          <p:nvPr>
            <p:ph type="title"/>
          </p:nvPr>
        </p:nvSpPr>
        <p:spPr>
          <a:xfrm>
            <a:off x="266200" y="372533"/>
            <a:ext cx="8534400" cy="1222352"/>
          </a:xfrm>
        </p:spPr>
        <p:txBody>
          <a:bodyPr>
            <a:normAutofit fontScale="90000"/>
          </a:bodyPr>
          <a:lstStyle/>
          <a:p>
            <a:r>
              <a:rPr kumimoji="0" lang="en-US" sz="40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Data-analysis Process</a:t>
            </a:r>
            <a:br>
              <a:rPr kumimoji="0" lang="en-US" sz="36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br>
            <a:r>
              <a:rPr lang="en-US" sz="2700" cap="none" dirty="0">
                <a:solidFill>
                  <a:prstClr val="white"/>
                </a:solidFill>
                <a:latin typeface="Century Gothic" panose="020B0502020202020204"/>
              </a:rPr>
              <a:t>2) Data Preparation</a:t>
            </a:r>
            <a:br>
              <a:rPr lang="en-US" sz="2400" cap="none" dirty="0">
                <a:solidFill>
                  <a:prstClr val="white"/>
                </a:solidFill>
                <a:latin typeface="Century Gothic" panose="020B0502020202020204"/>
              </a:rPr>
            </a:br>
            <a:endParaRPr lang="en-US" dirty="0"/>
          </a:p>
        </p:txBody>
      </p:sp>
      <p:graphicFrame>
        <p:nvGraphicFramePr>
          <p:cNvPr id="27" name="Diagram 26">
            <a:extLst>
              <a:ext uri="{FF2B5EF4-FFF2-40B4-BE49-F238E27FC236}">
                <a16:creationId xmlns:a16="http://schemas.microsoft.com/office/drawing/2014/main" id="{A2CFC83E-62FA-E445-8DD0-AC46FA5E65FF}"/>
              </a:ext>
            </a:extLst>
          </p:cNvPr>
          <p:cNvGraphicFramePr/>
          <p:nvPr>
            <p:extLst>
              <p:ext uri="{D42A27DB-BD31-4B8C-83A1-F6EECF244321}">
                <p14:modId xmlns:p14="http://schemas.microsoft.com/office/powerpoint/2010/main" val="2816947421"/>
              </p:ext>
            </p:extLst>
          </p:nvPr>
        </p:nvGraphicFramePr>
        <p:xfrm>
          <a:off x="854056" y="2232837"/>
          <a:ext cx="7946544" cy="3817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23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3850-E6C0-48D6-B7DB-3E8CFDDB4D57}"/>
              </a:ext>
            </a:extLst>
          </p:cNvPr>
          <p:cNvSpPr>
            <a:spLocks noGrp="1"/>
          </p:cNvSpPr>
          <p:nvPr>
            <p:ph type="title"/>
          </p:nvPr>
        </p:nvSpPr>
        <p:spPr>
          <a:xfrm>
            <a:off x="253138" y="268029"/>
            <a:ext cx="8534400" cy="1173237"/>
          </a:xfrm>
        </p:spPr>
        <p:txBody>
          <a:bodyPr/>
          <a:lstStyle/>
          <a:p>
            <a:r>
              <a:rPr kumimoji="0" lang="en-US"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Data-analysis Process</a:t>
            </a:r>
            <a:br>
              <a:rPr kumimoji="0" lang="en-US" sz="32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br>
            <a:r>
              <a:rPr kumimoji="0" lang="en-US" sz="2400" b="0" i="0" u="none" strike="noStrike" kern="1200" cap="none" spc="0" normalizeH="0" baseline="0" noProof="0" dirty="0">
                <a:ln w="3175" cmpd="sng">
                  <a:noFill/>
                </a:ln>
                <a:solidFill>
                  <a:prstClr val="white"/>
                </a:solidFill>
                <a:effectLst/>
                <a:uLnTx/>
                <a:uFillTx/>
                <a:latin typeface="Century Gothic" panose="020B0502020202020204"/>
                <a:ea typeface="+mj-ea"/>
                <a:cs typeface="+mj-cs"/>
              </a:rPr>
              <a:t>2) Data Preparation</a:t>
            </a:r>
            <a:endParaRPr lang="en-US" sz="2400" dirty="0"/>
          </a:p>
        </p:txBody>
      </p:sp>
      <p:graphicFrame>
        <p:nvGraphicFramePr>
          <p:cNvPr id="31" name="Diagram 30">
            <a:extLst>
              <a:ext uri="{FF2B5EF4-FFF2-40B4-BE49-F238E27FC236}">
                <a16:creationId xmlns:a16="http://schemas.microsoft.com/office/drawing/2014/main" id="{997F9704-BD73-8F94-533A-593BD0024A2E}"/>
              </a:ext>
            </a:extLst>
          </p:cNvPr>
          <p:cNvGraphicFramePr/>
          <p:nvPr>
            <p:extLst>
              <p:ext uri="{D42A27DB-BD31-4B8C-83A1-F6EECF244321}">
                <p14:modId xmlns:p14="http://schemas.microsoft.com/office/powerpoint/2010/main" val="3749390261"/>
              </p:ext>
            </p:extLst>
          </p:nvPr>
        </p:nvGraphicFramePr>
        <p:xfrm>
          <a:off x="734827" y="1441266"/>
          <a:ext cx="9249146" cy="4757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621810"/>
      </p:ext>
    </p:extLst>
  </p:cSld>
  <p:clrMapOvr>
    <a:masterClrMapping/>
  </p:clrMapOvr>
</p:sld>
</file>

<file path=ppt/theme/theme1.xml><?xml version="1.0" encoding="utf-8"?>
<a:theme xmlns:a="http://schemas.openxmlformats.org/drawingml/2006/main" name="Sl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1818</TotalTime>
  <Words>1217</Words>
  <Application>Microsoft Office PowerPoint</Application>
  <PresentationFormat>Widescreen</PresentationFormat>
  <Paragraphs>159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Century Gothic</vt:lpstr>
      <vt:lpstr>Times New Roman</vt:lpstr>
      <vt:lpstr>Wingdings</vt:lpstr>
      <vt:lpstr>Wingdings 3</vt:lpstr>
      <vt:lpstr>Slice</vt:lpstr>
      <vt:lpstr>XGBoost Classification Analysis of Comorbidities for Predicting Mortality from COVID </vt:lpstr>
      <vt:lpstr>About Me</vt:lpstr>
      <vt:lpstr>Problem Overview</vt:lpstr>
      <vt:lpstr>Problem Statement and Hypothesis</vt:lpstr>
      <vt:lpstr>Summary of the Data-analysis Process</vt:lpstr>
      <vt:lpstr>Data-analysis Process 1) Data Gathering</vt:lpstr>
      <vt:lpstr>Data-analysis Process 1) Data Gathering</vt:lpstr>
      <vt:lpstr>Data-analysis Process 2) Data Preparation </vt:lpstr>
      <vt:lpstr>Data-analysis Process 2) Data Preparation</vt:lpstr>
      <vt:lpstr>Data-analysis Process 2) Data Preparation</vt:lpstr>
      <vt:lpstr>Data-analysis Process 2) Data Preparation</vt:lpstr>
      <vt:lpstr>Data-analysis Process 2) Data Preparation</vt:lpstr>
      <vt:lpstr>Data-analysis Process 3) Analysis</vt:lpstr>
      <vt:lpstr>Outline of Findings</vt:lpstr>
      <vt:lpstr>Outline of Findings</vt:lpstr>
      <vt:lpstr>Limitations</vt:lpstr>
      <vt:lpstr>Proposed Actions</vt:lpstr>
      <vt:lpstr>Expected Benefits of the Study</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XGBoost Classification Analysis of Comorbidities for Predicting Mortality from COVID </dc:title>
  <dc:creator>Julia Terzin</dc:creator>
  <cp:lastModifiedBy>Julia Terzin</cp:lastModifiedBy>
  <cp:revision>1</cp:revision>
  <dcterms:created xsi:type="dcterms:W3CDTF">2022-11-25T19:35:06Z</dcterms:created>
  <dcterms:modified xsi:type="dcterms:W3CDTF">2022-11-27T01:53:23Z</dcterms:modified>
</cp:coreProperties>
</file>