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BD51F5-828E-44E4-9782-2A1AE55EFB43}" type="datetimeFigureOut">
              <a:rPr lang="en-US" smtClean="0"/>
              <a:pPr/>
              <a:t>2/25/2020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57C982F-C4E3-437F-BA41-E66BEE8B97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7C982F-C4E3-437F-BA41-E66BEE8B97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7C982F-C4E3-437F-BA41-E66BEE8B97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7C982F-C4E3-437F-BA41-E66BEE8B979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57C982F-C4E3-437F-BA41-E66BEE8B979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57C982F-C4E3-437F-BA41-E66BEE8B979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57C982F-C4E3-437F-BA41-E66BEE8B979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57C982F-C4E3-437F-BA41-E66BEE8B979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BD51F5-828E-44E4-9782-2A1AE55EFB43}" type="datetimeFigureOut">
              <a:rPr lang="en-US" smtClean="0"/>
              <a:pPr/>
              <a:t>2/25/2020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57C982F-C4E3-437F-BA41-E66BEE8B97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6BD51F5-828E-44E4-9782-2A1AE55EFB43}" type="datetimeFigureOut">
              <a:rPr lang="en-US" smtClean="0"/>
              <a:pPr/>
              <a:t>2/25/2020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57C982F-C4E3-437F-BA41-E66BEE8B979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BD51F5-828E-44E4-9782-2A1AE55EFB43}" type="datetimeFigureOut">
              <a:rPr lang="en-US" smtClean="0"/>
              <a:pPr/>
              <a:t>2/25/2020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57C982F-C4E3-437F-BA41-E66BEE8B979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6BD51F5-828E-44E4-9782-2A1AE55EFB43}" type="datetimeFigureOut">
              <a:rPr lang="en-US" smtClean="0"/>
              <a:pPr/>
              <a:t>2/25/2020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57C982F-C4E3-437F-BA41-E66BEE8B97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52400"/>
            <a:ext cx="7467600" cy="1295400"/>
          </a:xfrm>
        </p:spPr>
        <p:txBody>
          <a:bodyPr>
            <a:normAutofit fontScale="90000"/>
          </a:bodyPr>
          <a:lstStyle/>
          <a:p>
            <a:r>
              <a:rPr lang="en-US" sz="4400" dirty="0" smtClean="0"/>
              <a:t>SMART GARBAGE</a:t>
            </a:r>
            <a:br>
              <a:rPr lang="en-US" sz="4400" dirty="0" smtClean="0"/>
            </a:br>
            <a:r>
              <a:rPr lang="en-US" sz="4400" dirty="0" smtClean="0"/>
              <a:t>MONITORING SYSTEM</a:t>
            </a:r>
            <a:endParaRPr lang="en-US" sz="4400" dirty="0"/>
          </a:p>
        </p:txBody>
      </p:sp>
      <p:pic>
        <p:nvPicPr>
          <p:cNvPr id="5" name="Picture 4" descr="pk.jpg"/>
          <p:cNvPicPr>
            <a:picLocks noChangeAspect="1"/>
          </p:cNvPicPr>
          <p:nvPr/>
        </p:nvPicPr>
        <p:blipFill>
          <a:blip r:embed="rId2"/>
          <a:stretch>
            <a:fillRect/>
          </a:stretch>
        </p:blipFill>
        <p:spPr>
          <a:xfrm>
            <a:off x="1676400" y="1600200"/>
            <a:ext cx="6629400" cy="3540702"/>
          </a:xfrm>
          <a:prstGeom prst="rect">
            <a:avLst/>
          </a:prstGeom>
        </p:spPr>
      </p:pic>
      <p:cxnSp>
        <p:nvCxnSpPr>
          <p:cNvPr id="7" name="Straight Connector 6"/>
          <p:cNvCxnSpPr/>
          <p:nvPr/>
        </p:nvCxnSpPr>
        <p:spPr>
          <a:xfrm>
            <a:off x="1219200" y="1371600"/>
            <a:ext cx="7543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endParaRPr lang="en-US" b="1" dirty="0" smtClean="0"/>
          </a:p>
          <a:p>
            <a:r>
              <a:rPr lang="en-US" b="1" dirty="0" smtClean="0"/>
              <a:t>ADVANTAGES OF SMART GARBAGE SYSTEM</a:t>
            </a:r>
          </a:p>
          <a:p>
            <a:endParaRPr lang="en-US" dirty="0" smtClean="0"/>
          </a:p>
          <a:p>
            <a:r>
              <a:rPr lang="en-US" dirty="0" smtClean="0">
                <a:latin typeface="Calibri" pitchFamily="34" charset="0"/>
                <a:cs typeface="Calibri" pitchFamily="34" charset="0"/>
              </a:rPr>
              <a:t>Easy to use </a:t>
            </a:r>
          </a:p>
          <a:p>
            <a:r>
              <a:rPr lang="en-US" dirty="0" smtClean="0">
                <a:latin typeface="Calibri" pitchFamily="34" charset="0"/>
                <a:cs typeface="Calibri" pitchFamily="34" charset="0"/>
              </a:rPr>
              <a:t>Low maintainence,non messy operation.</a:t>
            </a:r>
          </a:p>
          <a:p>
            <a:r>
              <a:rPr lang="en-US" dirty="0" smtClean="0">
                <a:latin typeface="Calibri" pitchFamily="34" charset="0"/>
                <a:cs typeface="Calibri" pitchFamily="34" charset="0"/>
              </a:rPr>
              <a:t>Reduces pollution and keeps the environment </a:t>
            </a:r>
            <a:r>
              <a:rPr lang="en-US" dirty="0" err="1" smtClean="0">
                <a:latin typeface="Calibri" pitchFamily="34" charset="0"/>
                <a:cs typeface="Calibri" pitchFamily="34" charset="0"/>
              </a:rPr>
              <a:t>neat,fresh</a:t>
            </a:r>
            <a:r>
              <a:rPr lang="en-US" dirty="0" smtClean="0">
                <a:latin typeface="Calibri" pitchFamily="34" charset="0"/>
                <a:cs typeface="Calibri" pitchFamily="34" charset="0"/>
              </a:rPr>
              <a:t> .</a:t>
            </a:r>
          </a:p>
          <a:p>
            <a:r>
              <a:rPr lang="en-US" dirty="0" smtClean="0">
                <a:latin typeface="Calibri" pitchFamily="34" charset="0"/>
                <a:cs typeface="Calibri" pitchFamily="34" charset="0"/>
              </a:rPr>
              <a:t>Dynamic routing.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791200"/>
          </a:xfrm>
        </p:spPr>
        <p:txBody>
          <a:bodyPr/>
          <a:lstStyle/>
          <a:p>
            <a:r>
              <a:rPr lang="en-US" b="1" dirty="0" smtClean="0">
                <a:latin typeface="Calibri" pitchFamily="34" charset="0"/>
                <a:cs typeface="Calibri" pitchFamily="34" charset="0"/>
              </a:rPr>
              <a:t>INTRODUCTION</a:t>
            </a:r>
            <a:r>
              <a:rPr lang="en-US" b="1" dirty="0" smtClean="0"/>
              <a:t>:</a:t>
            </a:r>
          </a:p>
          <a:p>
            <a:r>
              <a:rPr lang="en-US" dirty="0" smtClean="0">
                <a:latin typeface="Calibri" pitchFamily="34" charset="0"/>
                <a:cs typeface="Calibri" pitchFamily="34" charset="0"/>
              </a:rPr>
              <a:t> </a:t>
            </a:r>
            <a:r>
              <a:rPr lang="en-US" sz="2400" dirty="0" smtClean="0">
                <a:latin typeface="Calibri" pitchFamily="34" charset="0"/>
                <a:cs typeface="Calibri" pitchFamily="34" charset="0"/>
              </a:rPr>
              <a:t>The IOT Garbage Monitoring System is a very innovative system which will help to keep the cities clean.This arrangement monitors the </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garbage</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bins and notifies about the level of garbage collected in the garbage bins via a web page</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pic>
        <p:nvPicPr>
          <p:cNvPr id="6" name="Picture 5" descr="PQ.png"/>
          <p:cNvPicPr>
            <a:picLocks noChangeAspect="1"/>
          </p:cNvPicPr>
          <p:nvPr/>
        </p:nvPicPr>
        <p:blipFill>
          <a:blip r:embed="rId2"/>
          <a:stretch>
            <a:fillRect/>
          </a:stretch>
        </p:blipFill>
        <p:spPr>
          <a:xfrm>
            <a:off x="3048000" y="3048000"/>
            <a:ext cx="4114800" cy="3276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r>
              <a:rPr lang="en-US" b="1" dirty="0" smtClean="0">
                <a:latin typeface="Calibri" pitchFamily="34" charset="0"/>
                <a:cs typeface="Calibri" pitchFamily="34" charset="0"/>
              </a:rPr>
              <a:t>PROBLEM STATEMENT</a:t>
            </a:r>
            <a:r>
              <a:rPr lang="en-US" b="1" dirty="0" smtClean="0"/>
              <a:t>:</a:t>
            </a:r>
          </a:p>
          <a:p>
            <a:r>
              <a:rPr lang="en-US" sz="2400" dirty="0" smtClean="0">
                <a:latin typeface="Calibri" pitchFamily="34" charset="0"/>
                <a:cs typeface="Calibri" pitchFamily="34" charset="0"/>
              </a:rPr>
              <a:t>ONE OF THE MAIN CONCERNS WITH OUR ENVIRONMENT HAS BEEN SOLID WASTE WHICH IMPACTS THE HEALTH AND ENVIRONMENT OF OUR SOCIETY.</a:t>
            </a:r>
          </a:p>
          <a:p>
            <a:r>
              <a:rPr lang="en-US" sz="2400" dirty="0" smtClean="0">
                <a:latin typeface="Calibri" pitchFamily="34" charset="0"/>
                <a:cs typeface="Calibri" pitchFamily="34" charset="0"/>
              </a:rPr>
              <a:t>THE DETECTION,MONITORING AND MANAGEMENT OF WASTES IS ONE OF THE PRIMARY PROBLEMS OF PRESENT ERA.</a:t>
            </a:r>
          </a:p>
          <a:p>
            <a:r>
              <a:rPr lang="en-US" sz="2400" dirty="0" smtClean="0">
                <a:latin typeface="Calibri" pitchFamily="34" charset="0"/>
                <a:cs typeface="Calibri" pitchFamily="34" charset="0"/>
              </a:rPr>
              <a:t>THIS PROBLEM CAN BE AVOIDED WITH LESS HUMAN EFFORT AND COST USING OUR PRESENT TECHNOLOGIES</a:t>
            </a:r>
          </a:p>
        </p:txBody>
      </p:sp>
      <p:pic>
        <p:nvPicPr>
          <p:cNvPr id="4" name="Picture 3" descr="jk.jpg"/>
          <p:cNvPicPr>
            <a:picLocks noChangeAspect="1"/>
          </p:cNvPicPr>
          <p:nvPr/>
        </p:nvPicPr>
        <p:blipFill>
          <a:blip r:embed="rId2"/>
          <a:stretch>
            <a:fillRect/>
          </a:stretch>
        </p:blipFill>
        <p:spPr>
          <a:xfrm>
            <a:off x="2584450" y="3733800"/>
            <a:ext cx="5111750"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b="1" dirty="0" smtClean="0">
                <a:latin typeface="Calibri" pitchFamily="34" charset="0"/>
                <a:cs typeface="Calibri" pitchFamily="34" charset="0"/>
              </a:rPr>
              <a:t>SOLUTION:</a:t>
            </a:r>
          </a:p>
          <a:p>
            <a:pPr>
              <a:buNone/>
            </a:pPr>
            <a:r>
              <a:rPr lang="en-US" dirty="0"/>
              <a:t> </a:t>
            </a:r>
            <a:r>
              <a:rPr lang="en-US" dirty="0" smtClean="0"/>
              <a:t>  </a:t>
            </a:r>
            <a:r>
              <a:rPr lang="en-US" sz="2400" dirty="0" smtClean="0">
                <a:latin typeface="Calibri" pitchFamily="34" charset="0"/>
                <a:cs typeface="Calibri" pitchFamily="34" charset="0"/>
              </a:rPr>
              <a:t>The proposed system helps to avoid the dustbin from         overflowing. It will provide the actual information about the  dustbin level. This projected structure of waste management  can save the time, also reduces the human effort . The utilization of Internet in this process makes this system capable and consistent. </a:t>
            </a:r>
          </a:p>
          <a:p>
            <a:pPr>
              <a:buNone/>
            </a:pPr>
            <a:r>
              <a:rPr lang="en-US" sz="2400" dirty="0" smtClean="0">
                <a:latin typeface="Calibri" pitchFamily="34" charset="0"/>
                <a:cs typeface="Calibri" pitchFamily="34" charset="0"/>
              </a:rPr>
              <a:t>     The Ultrasonic sensors and buzzers are connected to the microcontroller whereas the Wi-Fi connector is attached with the microcontroller. The Wi-Fi with the microcontroller is connected with the major support of power supply. The quantity of trash is measured by sensing using ultrasonic sensors connected with microcontroller and allowed to pass the data to the website through the help of </a:t>
            </a:r>
            <a:r>
              <a:rPr lang="en-US" sz="2400" dirty="0" err="1" smtClean="0">
                <a:latin typeface="Calibri" pitchFamily="34" charset="0"/>
                <a:cs typeface="Calibri" pitchFamily="34" charset="0"/>
              </a:rPr>
              <a:t>WiFi</a:t>
            </a:r>
            <a:r>
              <a:rPr lang="en-US" sz="3300"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lstStyle/>
          <a:p>
            <a:r>
              <a:rPr lang="en-US" b="1" dirty="0" smtClean="0"/>
              <a:t>COMPONENTS:</a:t>
            </a:r>
          </a:p>
          <a:p>
            <a:pPr>
              <a:buNone/>
            </a:pPr>
            <a:r>
              <a:rPr lang="en-US" dirty="0"/>
              <a:t> </a:t>
            </a:r>
            <a:r>
              <a:rPr lang="en-US" sz="2400" b="1" dirty="0" smtClean="0">
                <a:latin typeface="Calibri" pitchFamily="34" charset="0"/>
                <a:cs typeface="Calibri" pitchFamily="34" charset="0"/>
              </a:rPr>
              <a:t>ULTRASONIC SENSOR:</a:t>
            </a:r>
          </a:p>
          <a:p>
            <a:pPr>
              <a:buNone/>
            </a:pPr>
            <a:r>
              <a:rPr lang="en-US" sz="2400" dirty="0" smtClean="0">
                <a:latin typeface="Calibri" pitchFamily="34" charset="0"/>
                <a:cs typeface="Calibri" pitchFamily="34" charset="0"/>
              </a:rPr>
              <a:t>    THE SENSOR MEASURES DISTANCE TO THE TARGET BY MEASURING TIME BETWEEN EMISSION AND RECEPTION  USING ULTRASONIC WAVES</a:t>
            </a:r>
          </a:p>
          <a:p>
            <a:pPr>
              <a:buNone/>
            </a:pPr>
            <a:endParaRPr lang="en-US" dirty="0"/>
          </a:p>
        </p:txBody>
      </p:sp>
      <p:pic>
        <p:nvPicPr>
          <p:cNvPr id="4" name="Picture 3" descr="SENSOR.JPEG"/>
          <p:cNvPicPr>
            <a:picLocks noChangeAspect="1"/>
          </p:cNvPicPr>
          <p:nvPr/>
        </p:nvPicPr>
        <p:blipFill>
          <a:blip r:embed="rId2"/>
          <a:stretch>
            <a:fillRect/>
          </a:stretch>
        </p:blipFill>
        <p:spPr>
          <a:xfrm>
            <a:off x="5562600" y="3429000"/>
            <a:ext cx="3276600" cy="2667000"/>
          </a:xfrm>
          <a:prstGeom prst="rect">
            <a:avLst/>
          </a:prstGeom>
        </p:spPr>
      </p:pic>
      <p:pic>
        <p:nvPicPr>
          <p:cNvPr id="5" name="Picture 4" descr="I.JPEG"/>
          <p:cNvPicPr>
            <a:picLocks noChangeAspect="1"/>
          </p:cNvPicPr>
          <p:nvPr/>
        </p:nvPicPr>
        <p:blipFill>
          <a:blip r:embed="rId3"/>
          <a:stretch>
            <a:fillRect/>
          </a:stretch>
        </p:blipFill>
        <p:spPr>
          <a:xfrm>
            <a:off x="838200" y="3048000"/>
            <a:ext cx="4343400" cy="29205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00800"/>
          </a:xfrm>
        </p:spPr>
        <p:txBody>
          <a:bodyPr/>
          <a:lstStyle/>
          <a:p>
            <a:r>
              <a:rPr lang="en-US" b="1" dirty="0" smtClean="0">
                <a:latin typeface="Calibri" pitchFamily="34" charset="0"/>
                <a:cs typeface="Calibri" pitchFamily="34" charset="0"/>
              </a:rPr>
              <a:t>WIFI SHIELD</a:t>
            </a:r>
            <a:r>
              <a:rPr lang="en-US" b="1" dirty="0" smtClean="0"/>
              <a:t>:</a:t>
            </a:r>
          </a:p>
          <a:p>
            <a:r>
              <a:rPr lang="en-US" sz="2400" dirty="0" smtClean="0">
                <a:latin typeface="Calibri" pitchFamily="34" charset="0"/>
                <a:cs typeface="Calibri" pitchFamily="34" charset="0"/>
              </a:rPr>
              <a:t>THE ESP8266 WIFI MODULE IS SELF CONTAINED SOC WITH INTEGRATED TCP/IP STACK THAT CAN GIVE ANY MICROCONTROLLER ACCESS TO THE WIFI.</a:t>
            </a:r>
          </a:p>
          <a:p>
            <a:r>
              <a:rPr lang="en-US" sz="2400" dirty="0" smtClean="0">
                <a:latin typeface="Calibri" pitchFamily="34" charset="0"/>
                <a:cs typeface="Calibri" pitchFamily="34" charset="0"/>
              </a:rPr>
              <a:t>IT CAN COMMUNICATE WITH ANY MICROCONTROLLER AND MAKE PROJECT WIRELESS </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pic>
        <p:nvPicPr>
          <p:cNvPr id="4" name="Picture 3" descr="arduino-esp-01-program.JPEG"/>
          <p:cNvPicPr>
            <a:picLocks noChangeAspect="1"/>
          </p:cNvPicPr>
          <p:nvPr/>
        </p:nvPicPr>
        <p:blipFill>
          <a:blip r:embed="rId2"/>
          <a:stretch>
            <a:fillRect/>
          </a:stretch>
        </p:blipFill>
        <p:spPr>
          <a:xfrm>
            <a:off x="4745277" y="3429000"/>
            <a:ext cx="4398723" cy="2382706"/>
          </a:xfrm>
          <a:prstGeom prst="rect">
            <a:avLst/>
          </a:prstGeom>
        </p:spPr>
      </p:pic>
      <p:pic>
        <p:nvPicPr>
          <p:cNvPr id="5" name="Picture 4" descr="images.png"/>
          <p:cNvPicPr>
            <a:picLocks noChangeAspect="1"/>
          </p:cNvPicPr>
          <p:nvPr/>
        </p:nvPicPr>
        <p:blipFill>
          <a:blip r:embed="rId3"/>
          <a:stretch>
            <a:fillRect/>
          </a:stretch>
        </p:blipFill>
        <p:spPr>
          <a:xfrm>
            <a:off x="228600" y="3429000"/>
            <a:ext cx="4319402" cy="23644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dirty="0" smtClean="0"/>
              <a:t> </a:t>
            </a:r>
            <a:r>
              <a:rPr lang="en-US" b="1" dirty="0" smtClean="0"/>
              <a:t>MICROCONTROLLER</a:t>
            </a:r>
          </a:p>
          <a:p>
            <a:pPr>
              <a:buNone/>
            </a:pPr>
            <a:r>
              <a:rPr lang="en-US" dirty="0"/>
              <a:t> </a:t>
            </a:r>
            <a:r>
              <a:rPr lang="en-US" dirty="0" smtClean="0"/>
              <a:t>  </a:t>
            </a:r>
            <a:r>
              <a:rPr lang="en-US" dirty="0" smtClean="0">
                <a:latin typeface="Calibri" pitchFamily="34" charset="0"/>
                <a:cs typeface="Calibri" pitchFamily="34" charset="0"/>
              </a:rPr>
              <a:t>ARDUINO UNO IS A MICRO CONTROLLER BOARD  which </a:t>
            </a:r>
            <a:r>
              <a:rPr lang="en-US" dirty="0">
                <a:latin typeface="Calibri" pitchFamily="34" charset="0"/>
                <a:cs typeface="Calibri" pitchFamily="34" charset="0"/>
              </a:rPr>
              <a:t>simplifies the task of connecting to the Internet </a:t>
            </a:r>
            <a:r>
              <a:rPr lang="en-US" dirty="0" smtClean="0">
                <a:latin typeface="Calibri" pitchFamily="34" charset="0"/>
                <a:cs typeface="Calibri" pitchFamily="34" charset="0"/>
              </a:rPr>
              <a:t>. It compares the received data with the threshold level set and accordingly output is generated</a:t>
            </a:r>
          </a:p>
          <a:p>
            <a:pPr>
              <a:buNone/>
            </a:pPr>
            <a:endParaRPr lang="en-US" dirty="0" smtClean="0"/>
          </a:p>
          <a:p>
            <a:pPr>
              <a:buNone/>
            </a:pPr>
            <a:r>
              <a:rPr lang="en-US" dirty="0" smtClean="0"/>
              <a:t>. </a:t>
            </a:r>
            <a:endParaRPr lang="en-US" dirty="0"/>
          </a:p>
        </p:txBody>
      </p:sp>
      <p:pic>
        <p:nvPicPr>
          <p:cNvPr id="5" name="Picture 4" descr="images.jpg"/>
          <p:cNvPicPr>
            <a:picLocks noChangeAspect="1"/>
          </p:cNvPicPr>
          <p:nvPr/>
        </p:nvPicPr>
        <p:blipFill>
          <a:blip r:embed="rId2"/>
          <a:stretch>
            <a:fillRect/>
          </a:stretch>
        </p:blipFill>
        <p:spPr>
          <a:xfrm>
            <a:off x="1676400" y="2895600"/>
            <a:ext cx="6705600" cy="3276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endParaRPr lang="en-US" b="1" dirty="0" smtClean="0"/>
          </a:p>
          <a:p>
            <a:r>
              <a:rPr lang="en-US" b="1" dirty="0" smtClean="0"/>
              <a:t>METHODOLOGY:</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After </a:t>
            </a:r>
            <a:r>
              <a:rPr lang="en-US" sz="2400" dirty="0">
                <a:latin typeface="Calibri" pitchFamily="34" charset="0"/>
                <a:cs typeface="Calibri" pitchFamily="34" charset="0"/>
              </a:rPr>
              <a:t>setting up the Smart Dustbin and making all the necessary connections, upload the code to Arduino and provide 5V power supply to the circuit. Once the system is powered ON, Arduino keeps monitoring for any object near the Ultrasonic Sensor</a:t>
            </a:r>
            <a:r>
              <a:rPr lang="en-US" sz="2400" dirty="0" smtClean="0">
                <a:latin typeface="Calibri" pitchFamily="34" charset="0"/>
                <a:cs typeface="Calibri" pitchFamily="34" charset="0"/>
              </a:rPr>
              <a: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The </a:t>
            </a:r>
            <a:r>
              <a:rPr lang="en-US" sz="2400" dirty="0">
                <a:latin typeface="Calibri" pitchFamily="34" charset="0"/>
                <a:cs typeface="Calibri" pitchFamily="34" charset="0"/>
              </a:rPr>
              <a:t>Ultrasonic Sensor </a:t>
            </a:r>
            <a:r>
              <a:rPr lang="en-US" sz="2400" dirty="0" smtClean="0">
                <a:latin typeface="Calibri" pitchFamily="34" charset="0"/>
                <a:cs typeface="Calibri" pitchFamily="34" charset="0"/>
              </a:rPr>
              <a:t>will be placed on interior side of lid that detects the level of garbage of each bin and sends this information to the arduino , the microcontroller that process the data  calculates </a:t>
            </a:r>
            <a:r>
              <a:rPr lang="en-US" sz="2400" dirty="0">
                <a:latin typeface="Calibri" pitchFamily="34" charset="0"/>
                <a:cs typeface="Calibri" pitchFamily="34" charset="0"/>
              </a:rPr>
              <a:t>its distance </a:t>
            </a:r>
            <a:r>
              <a:rPr lang="en-US" sz="2400" dirty="0" smtClean="0">
                <a:latin typeface="Calibri" pitchFamily="34" charset="0"/>
                <a:cs typeface="Calibri" pitchFamily="34" charset="0"/>
              </a:rPr>
              <a:t>and send to application with the help of wifi</a:t>
            </a:r>
            <a:endParaRPr lang="en-US" sz="2400" dirty="0">
              <a:latin typeface="Calibri" pitchFamily="34" charset="0"/>
              <a:cs typeface="Calibri" pitchFamily="34" charset="0"/>
            </a:endParaRP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jpeg"/>
          <p:cNvPicPr>
            <a:picLocks noChangeAspect="1"/>
          </p:cNvPicPr>
          <p:nvPr/>
        </p:nvPicPr>
        <p:blipFill>
          <a:blip r:embed="rId2"/>
          <a:stretch>
            <a:fillRect/>
          </a:stretch>
        </p:blipFill>
        <p:spPr>
          <a:xfrm>
            <a:off x="838201" y="990600"/>
            <a:ext cx="3048000" cy="2286000"/>
          </a:xfrm>
          <a:prstGeom prst="rect">
            <a:avLst/>
          </a:prstGeom>
        </p:spPr>
      </p:pic>
      <p:pic>
        <p:nvPicPr>
          <p:cNvPr id="8" name="Picture 7" descr="ima.jpeg"/>
          <p:cNvPicPr>
            <a:picLocks noChangeAspect="1"/>
          </p:cNvPicPr>
          <p:nvPr/>
        </p:nvPicPr>
        <p:blipFill>
          <a:blip r:embed="rId3"/>
          <a:stretch>
            <a:fillRect/>
          </a:stretch>
        </p:blipFill>
        <p:spPr>
          <a:xfrm>
            <a:off x="4800600" y="838200"/>
            <a:ext cx="3238500" cy="2819400"/>
          </a:xfrm>
          <a:prstGeom prst="rect">
            <a:avLst/>
          </a:prstGeom>
        </p:spPr>
      </p:pic>
      <p:pic>
        <p:nvPicPr>
          <p:cNvPr id="9" name="Picture 8" descr="c.jpeg"/>
          <p:cNvPicPr>
            <a:picLocks noChangeAspect="1"/>
          </p:cNvPicPr>
          <p:nvPr/>
        </p:nvPicPr>
        <p:blipFill>
          <a:blip r:embed="rId4"/>
          <a:stretch>
            <a:fillRect/>
          </a:stretch>
        </p:blipFill>
        <p:spPr>
          <a:xfrm>
            <a:off x="1828800" y="4114800"/>
            <a:ext cx="5562600" cy="21145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223</TotalTime>
  <Words>377</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SMART GARBAGE MONITORING SYSTEM</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GARBAGE SYSTEM</dc:title>
  <dc:creator>venkatesh</dc:creator>
  <cp:lastModifiedBy>STUDENT</cp:lastModifiedBy>
  <cp:revision>25</cp:revision>
  <dcterms:created xsi:type="dcterms:W3CDTF">2020-01-25T12:06:45Z</dcterms:created>
  <dcterms:modified xsi:type="dcterms:W3CDTF">2020-02-25T08:06:01Z</dcterms:modified>
</cp:coreProperties>
</file>