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9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2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13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A59DC2B1-30A6-4434-AAD0-F04AC94E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8551-82AA-42F0-8321-95F7EAA2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500" y="1628275"/>
            <a:ext cx="5695600" cy="3312694"/>
          </a:xfrm>
        </p:spPr>
        <p:txBody>
          <a:bodyPr/>
          <a:lstStyle/>
          <a:p>
            <a:pPr algn="ctr"/>
            <a:r>
              <a:rPr lang="en-US" sz="5400" dirty="0">
                <a:latin typeface="BadaBoom BB" panose="020B0603050302020204" pitchFamily="34" charset="0"/>
              </a:rPr>
              <a:t>Analyzing the Marvel Cinematic Universe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EE865-BFBC-4E87-912F-A41E25EC8E3B}"/>
              </a:ext>
            </a:extLst>
          </p:cNvPr>
          <p:cNvSpPr txBox="1"/>
          <p:nvPr/>
        </p:nvSpPr>
        <p:spPr>
          <a:xfrm>
            <a:off x="5118257" y="4679359"/>
            <a:ext cx="270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daBoom BB" panose="020B0603050302020204" pitchFamily="34" charset="0"/>
              </a:rPr>
              <a:t>Joseph Marinello</a:t>
            </a:r>
          </a:p>
        </p:txBody>
      </p:sp>
    </p:spTree>
    <p:extLst>
      <p:ext uri="{BB962C8B-B14F-4D97-AF65-F5344CB8AC3E}">
        <p14:creationId xmlns:p14="http://schemas.microsoft.com/office/powerpoint/2010/main" val="152316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50D8363-4C1B-45D6-81B9-F764E8C3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9" r="23361"/>
          <a:stretch/>
        </p:blipFill>
        <p:spPr>
          <a:xfrm>
            <a:off x="3726167" y="1082842"/>
            <a:ext cx="4739666" cy="49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Tweet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Overall, not much has been learned from the tweet data</a:t>
            </a:r>
          </a:p>
          <a:p>
            <a:pPr lvl="1"/>
            <a:r>
              <a:rPr lang="en-US" dirty="0"/>
              <a:t>Insight on trending characters</a:t>
            </a:r>
          </a:p>
          <a:p>
            <a:pPr lvl="1"/>
            <a:r>
              <a:rPr lang="en-US" dirty="0"/>
              <a:t>Locations of interest</a:t>
            </a:r>
          </a:p>
          <a:p>
            <a:r>
              <a:rPr lang="en-US" dirty="0"/>
              <a:t>Poor sentiment analysis</a:t>
            </a:r>
          </a:p>
          <a:p>
            <a:pPr lvl="1"/>
            <a:r>
              <a:rPr lang="en-US" dirty="0"/>
              <a:t>Positive or negative connotation hard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95686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Marvel movies are big money makers</a:t>
            </a:r>
          </a:p>
          <a:p>
            <a:r>
              <a:rPr lang="en-US" dirty="0"/>
              <a:t>Build a predictive model for potential earnings of a new movie based on data of all previous Marvel films</a:t>
            </a:r>
          </a:p>
          <a:p>
            <a:r>
              <a:rPr lang="en-US" dirty="0"/>
              <a:t>A realistic model will only be able to predict potential earnings based on Production Budget</a:t>
            </a:r>
          </a:p>
        </p:txBody>
      </p:sp>
    </p:spTree>
    <p:extLst>
      <p:ext uri="{BB962C8B-B14F-4D97-AF65-F5344CB8AC3E}">
        <p14:creationId xmlns:p14="http://schemas.microsoft.com/office/powerpoint/2010/main" val="320168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Dataset contains every mcu film</a:t>
            </a:r>
          </a:p>
          <a:p>
            <a:r>
              <a:rPr lang="en-US" dirty="0"/>
              <a:t>Data Includes:</a:t>
            </a:r>
          </a:p>
          <a:p>
            <a:pPr lvl="1"/>
            <a:r>
              <a:rPr lang="en-US" dirty="0"/>
              <a:t>Production Budget</a:t>
            </a:r>
          </a:p>
          <a:p>
            <a:pPr lvl="1"/>
            <a:r>
              <a:rPr lang="en-US" dirty="0"/>
              <a:t>Opening Earnings</a:t>
            </a:r>
          </a:p>
          <a:p>
            <a:pPr lvl="1"/>
            <a:r>
              <a:rPr lang="en-US" dirty="0"/>
              <a:t>Domestic Earnings</a:t>
            </a:r>
          </a:p>
          <a:p>
            <a:pPr lvl="1"/>
            <a:r>
              <a:rPr lang="en-US" dirty="0"/>
              <a:t>Foreign Earnings</a:t>
            </a:r>
          </a:p>
          <a:p>
            <a:pPr lvl="1"/>
            <a:r>
              <a:rPr lang="en-US" dirty="0"/>
              <a:t>Total Earnings</a:t>
            </a:r>
          </a:p>
          <a:p>
            <a:pPr lvl="1"/>
            <a:r>
              <a:rPr lang="en-US" dirty="0"/>
              <a:t>Profitability</a:t>
            </a:r>
          </a:p>
        </p:txBody>
      </p:sp>
    </p:spTree>
    <p:extLst>
      <p:ext uri="{BB962C8B-B14F-4D97-AF65-F5344CB8AC3E}">
        <p14:creationId xmlns:p14="http://schemas.microsoft.com/office/powerpoint/2010/main" val="277362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Split data into train and test set</a:t>
            </a:r>
          </a:p>
          <a:p>
            <a:r>
              <a:rPr lang="en-US" dirty="0"/>
              <a:t>Build Linear Model predicting Opening Earnings</a:t>
            </a:r>
          </a:p>
          <a:p>
            <a:pPr lvl="1"/>
            <a:r>
              <a:rPr lang="en-US" dirty="0"/>
              <a:t>Only predictive factor is Production Budget</a:t>
            </a:r>
          </a:p>
          <a:p>
            <a:r>
              <a:rPr lang="en-US" dirty="0"/>
              <a:t>Apply model to test data</a:t>
            </a:r>
          </a:p>
          <a:p>
            <a:r>
              <a:rPr lang="en-US" dirty="0"/>
              <a:t>Calculate error and RMSE value</a:t>
            </a:r>
          </a:p>
          <a:p>
            <a:r>
              <a:rPr lang="en-US" dirty="0"/>
              <a:t>Plot results visualizing error</a:t>
            </a:r>
          </a:p>
        </p:txBody>
      </p:sp>
    </p:spTree>
    <p:extLst>
      <p:ext uri="{BB962C8B-B14F-4D97-AF65-F5344CB8AC3E}">
        <p14:creationId xmlns:p14="http://schemas.microsoft.com/office/powerpoint/2010/main" val="174531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C2566C-783B-4222-ADCC-698FDEFD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72" y="1138990"/>
            <a:ext cx="8867567" cy="48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Shiny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Fully explore the MCU movie dataset</a:t>
            </a:r>
          </a:p>
          <a:p>
            <a:r>
              <a:rPr lang="en-US" dirty="0"/>
              <a:t>A simple scatterplot with a wide variety of user-changeable variables to gain insight on the data</a:t>
            </a:r>
          </a:p>
        </p:txBody>
      </p:sp>
    </p:spTree>
    <p:extLst>
      <p:ext uri="{BB962C8B-B14F-4D97-AF65-F5344CB8AC3E}">
        <p14:creationId xmlns:p14="http://schemas.microsoft.com/office/powerpoint/2010/main" val="19964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F65C-4AD0-4FE6-9D80-B58A008A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17724" y="99634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7FFF-0A74-448B-9D2C-6F603352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9077" y="2061256"/>
            <a:ext cx="10281200" cy="4404800"/>
          </a:xfrm>
        </p:spPr>
        <p:txBody>
          <a:bodyPr/>
          <a:lstStyle/>
          <a:p>
            <a:r>
              <a:rPr lang="en-US" dirty="0"/>
              <a:t>Marvel has recently achieved outstanding performance in the movie industry</a:t>
            </a:r>
          </a:p>
          <a:p>
            <a:pPr lvl="1"/>
            <a:r>
              <a:rPr lang="en-US" dirty="0"/>
              <a:t>Avengers: Endgame is the highest grossing movie of all time</a:t>
            </a:r>
          </a:p>
          <a:p>
            <a:r>
              <a:rPr lang="en-US" dirty="0"/>
              <a:t>The goal of this project is to analyze the social and commercial presence that they currently exhibit</a:t>
            </a:r>
          </a:p>
        </p:txBody>
      </p:sp>
    </p:spTree>
    <p:extLst>
      <p:ext uri="{BB962C8B-B14F-4D97-AF65-F5344CB8AC3E}">
        <p14:creationId xmlns:p14="http://schemas.microsoft.com/office/powerpoint/2010/main" val="12235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Techniques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2" y="2061256"/>
            <a:ext cx="10281200" cy="4404800"/>
          </a:xfrm>
        </p:spPr>
        <p:txBody>
          <a:bodyPr/>
          <a:lstStyle/>
          <a:p>
            <a:r>
              <a:rPr lang="en-US" dirty="0"/>
              <a:t>Text Mining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Map Visualization</a:t>
            </a:r>
          </a:p>
          <a:p>
            <a:r>
              <a:rPr lang="en-US" dirty="0"/>
              <a:t>Predictive Modeling</a:t>
            </a:r>
          </a:p>
          <a:p>
            <a:r>
              <a:rPr lang="en-US" dirty="0"/>
              <a:t>Shiny App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2" y="2061256"/>
            <a:ext cx="9938420" cy="4404800"/>
          </a:xfrm>
        </p:spPr>
        <p:txBody>
          <a:bodyPr/>
          <a:lstStyle/>
          <a:p>
            <a:r>
              <a:rPr lang="en-US" dirty="0"/>
              <a:t>Search for 10,000 tweets containing “#Marvel”</a:t>
            </a:r>
          </a:p>
          <a:p>
            <a:pPr lvl="1"/>
            <a:r>
              <a:rPr lang="en-US" dirty="0"/>
              <a:t>7086 observations were collected</a:t>
            </a:r>
          </a:p>
          <a:p>
            <a:pPr lvl="1"/>
            <a:r>
              <a:rPr lang="en-US" dirty="0"/>
              <a:t>Focused around the United States</a:t>
            </a:r>
          </a:p>
          <a:p>
            <a:r>
              <a:rPr lang="en-US" dirty="0"/>
              <a:t>Individual tweet information was taken and manipulated for analysis</a:t>
            </a:r>
          </a:p>
          <a:p>
            <a:pPr lvl="1"/>
            <a:r>
              <a:rPr lang="en-US" dirty="0"/>
              <a:t>Converted all text to lower case</a:t>
            </a:r>
          </a:p>
          <a:p>
            <a:pPr lvl="1"/>
            <a:r>
              <a:rPr lang="en-US" dirty="0"/>
              <a:t>Removed punctuation</a:t>
            </a:r>
          </a:p>
          <a:p>
            <a:pPr lvl="1"/>
            <a:r>
              <a:rPr lang="en-US" dirty="0"/>
              <a:t>Removed numbers</a:t>
            </a:r>
          </a:p>
          <a:p>
            <a:pPr lvl="1"/>
            <a:r>
              <a:rPr lang="en-US" dirty="0"/>
              <a:t>Removed “English” stopwords</a:t>
            </a:r>
          </a:p>
        </p:txBody>
      </p:sp>
    </p:spTree>
    <p:extLst>
      <p:ext uri="{BB962C8B-B14F-4D97-AF65-F5344CB8AC3E}">
        <p14:creationId xmlns:p14="http://schemas.microsoft.com/office/powerpoint/2010/main" val="114417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2" y="2061256"/>
            <a:ext cx="9938420" cy="4404800"/>
          </a:xfrm>
        </p:spPr>
        <p:txBody>
          <a:bodyPr/>
          <a:lstStyle/>
          <a:p>
            <a:r>
              <a:rPr lang="en-US" dirty="0"/>
              <a:t>Frequency of words were calculated</a:t>
            </a:r>
          </a:p>
          <a:p>
            <a:pPr lvl="1"/>
            <a:r>
              <a:rPr lang="en-US" dirty="0"/>
              <a:t>Top 5 (sdcc, avengers, mcu, Spiderman, comics)</a:t>
            </a:r>
          </a:p>
          <a:p>
            <a:pPr lvl="1"/>
            <a:r>
              <a:rPr lang="en-US" dirty="0"/>
              <a:t>Top 5 superhero's (Spiderman, Thor, Xmen, Blade, Ironman)</a:t>
            </a:r>
          </a:p>
          <a:p>
            <a:r>
              <a:rPr lang="en-US" dirty="0"/>
              <a:t>Generated a word cloud of all the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88312-B005-4E80-9AF9-3C33738F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85" y="1099686"/>
            <a:ext cx="8851428" cy="483878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847E0-0CB1-491F-979D-D48FDA8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731" y="5411899"/>
            <a:ext cx="10973191" cy="692829"/>
          </a:xfrm>
        </p:spPr>
        <p:txBody>
          <a:bodyPr/>
          <a:lstStyle/>
          <a:p>
            <a:r>
              <a:rPr lang="en-US" sz="3200" dirty="0">
                <a:latin typeface="BadaBoom BB" panose="020B0603050302020204" pitchFamily="34" charset="0"/>
              </a:rPr>
              <a:t>Marvel Tweets Word Cloud</a:t>
            </a:r>
          </a:p>
        </p:txBody>
      </p:sp>
    </p:spTree>
    <p:extLst>
      <p:ext uri="{BB962C8B-B14F-4D97-AF65-F5344CB8AC3E}">
        <p14:creationId xmlns:p14="http://schemas.microsoft.com/office/powerpoint/2010/main" val="36783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FDCC0-7DB4-4902-B0A8-A454E697C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8" t="23669" r="35806" b="19269"/>
          <a:stretch/>
        </p:blipFill>
        <p:spPr>
          <a:xfrm>
            <a:off x="3492909" y="2591875"/>
            <a:ext cx="3562155" cy="3481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Text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2" y="2061256"/>
            <a:ext cx="9938420" cy="4404800"/>
          </a:xfrm>
        </p:spPr>
        <p:txBody>
          <a:bodyPr/>
          <a:lstStyle/>
          <a:p>
            <a:r>
              <a:rPr lang="en-US" dirty="0"/>
              <a:t>Frequency of specific characters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4812186-C806-47AD-89D1-3E89E4D926E0}"/>
              </a:ext>
            </a:extLst>
          </p:cNvPr>
          <p:cNvSpPr txBox="1">
            <a:spLocks/>
          </p:cNvSpPr>
          <p:nvPr/>
        </p:nvSpPr>
        <p:spPr>
          <a:xfrm>
            <a:off x="7055064" y="3514453"/>
            <a:ext cx="3441227" cy="118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0799" indent="0">
              <a:buNone/>
            </a:pPr>
            <a:r>
              <a:rPr lang="en-US" sz="3200" dirty="0">
                <a:latin typeface="BadaBoom BB" panose="020B0603050302020204" pitchFamily="34" charset="0"/>
              </a:rPr>
              <a:t>Marvel Character Word Cloud</a:t>
            </a:r>
          </a:p>
        </p:txBody>
      </p:sp>
    </p:spTree>
    <p:extLst>
      <p:ext uri="{BB962C8B-B14F-4D97-AF65-F5344CB8AC3E}">
        <p14:creationId xmlns:p14="http://schemas.microsoft.com/office/powerpoint/2010/main" val="14177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Search tweets for positive and negative words</a:t>
            </a:r>
          </a:p>
          <a:p>
            <a:pPr lvl="1"/>
            <a:r>
              <a:rPr lang="en-US" dirty="0"/>
              <a:t>Poor performance from this technique</a:t>
            </a:r>
          </a:p>
          <a:p>
            <a:r>
              <a:rPr lang="en-US" dirty="0"/>
              <a:t>Many character names mimic both positive and negative sentiment</a:t>
            </a:r>
          </a:p>
          <a:p>
            <a:pPr lvl="1"/>
            <a:r>
              <a:rPr lang="en-US" dirty="0"/>
              <a:t>Marvel is seen throughout and considered positive</a:t>
            </a:r>
          </a:p>
          <a:p>
            <a:pPr lvl="1"/>
            <a:r>
              <a:rPr lang="en-US" dirty="0"/>
              <a:t>Strange, villains, fiction all considered negative</a:t>
            </a:r>
          </a:p>
          <a:p>
            <a:r>
              <a:rPr lang="en-US" dirty="0"/>
              <a:t>More time would need to be allocated towards sentiment analysis to get a useful idea of the sentiment to these tweets</a:t>
            </a:r>
          </a:p>
        </p:txBody>
      </p:sp>
    </p:spTree>
    <p:extLst>
      <p:ext uri="{BB962C8B-B14F-4D97-AF65-F5344CB8AC3E}">
        <p14:creationId xmlns:p14="http://schemas.microsoft.com/office/powerpoint/2010/main" val="60036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A7-4D08-41AC-93BD-45FB38F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293658" y="1004360"/>
            <a:ext cx="9373171" cy="1013519"/>
          </a:xfrm>
        </p:spPr>
        <p:txBody>
          <a:bodyPr/>
          <a:lstStyle/>
          <a:p>
            <a:r>
              <a:rPr lang="en-US" sz="4000" dirty="0">
                <a:latin typeface="BadaBoom BB" panose="020B0603050302020204" pitchFamily="34" charset="0"/>
              </a:rPr>
              <a:t>Map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A4E-E9A7-4467-8D47-27ECE346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011" y="1908856"/>
            <a:ext cx="9938420" cy="4404800"/>
          </a:xfrm>
        </p:spPr>
        <p:txBody>
          <a:bodyPr/>
          <a:lstStyle/>
          <a:p>
            <a:r>
              <a:rPr lang="en-US" dirty="0"/>
              <a:t>Using location data from the tweet observations</a:t>
            </a:r>
          </a:p>
          <a:p>
            <a:pPr lvl="1"/>
            <a:r>
              <a:rPr lang="en-US" dirty="0"/>
              <a:t>Geocode used to find latitude and longitude coordinates</a:t>
            </a:r>
          </a:p>
          <a:p>
            <a:pPr lvl="1"/>
            <a:r>
              <a:rPr lang="en-US" dirty="0" err="1"/>
              <a:t>Get_map</a:t>
            </a:r>
            <a:r>
              <a:rPr lang="en-US" dirty="0"/>
              <a:t> and </a:t>
            </a:r>
            <a:r>
              <a:rPr lang="en-US" dirty="0" err="1"/>
              <a:t>ggmap</a:t>
            </a:r>
            <a:r>
              <a:rPr lang="en-US" dirty="0"/>
              <a:t> to visualize coordinates in a plot</a:t>
            </a:r>
          </a:p>
          <a:p>
            <a:r>
              <a:rPr lang="en-US" dirty="0"/>
              <a:t>Location data required extensive cleaning due to unreliability</a:t>
            </a:r>
          </a:p>
          <a:p>
            <a:pPr lvl="1"/>
            <a:r>
              <a:rPr lang="en-US" dirty="0"/>
              <a:t>Some users used custom “fake” locations</a:t>
            </a:r>
          </a:p>
          <a:p>
            <a:pPr lvl="1"/>
            <a:r>
              <a:rPr lang="en-US" dirty="0"/>
              <a:t>Most user’s had location data default to their state or city</a:t>
            </a:r>
          </a:p>
        </p:txBody>
      </p:sp>
    </p:spTree>
    <p:extLst>
      <p:ext uri="{BB962C8B-B14F-4D97-AF65-F5344CB8AC3E}">
        <p14:creationId xmlns:p14="http://schemas.microsoft.com/office/powerpoint/2010/main" val="203504776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Jachimo · SlidesCarnival</Template>
  <TotalTime>144</TotalTime>
  <Words>425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BadaBoom BB</vt:lpstr>
      <vt:lpstr>Bangers</vt:lpstr>
      <vt:lpstr>Sniglet</vt:lpstr>
      <vt:lpstr>Jachimo template</vt:lpstr>
      <vt:lpstr>Analyzing the Marvel Cinematic Universe</vt:lpstr>
      <vt:lpstr>Project Goals</vt:lpstr>
      <vt:lpstr>Techniques Used</vt:lpstr>
      <vt:lpstr>Text Mining</vt:lpstr>
      <vt:lpstr>Text Mining</vt:lpstr>
      <vt:lpstr>PowerPoint Presentation</vt:lpstr>
      <vt:lpstr>Text Mining</vt:lpstr>
      <vt:lpstr>Sentiment Analysis</vt:lpstr>
      <vt:lpstr>Map Visualization</vt:lpstr>
      <vt:lpstr>PowerPoint Presentation</vt:lpstr>
      <vt:lpstr>Tweet Analysis</vt:lpstr>
      <vt:lpstr>Predictive Modeling</vt:lpstr>
      <vt:lpstr>Predictive Modeling</vt:lpstr>
      <vt:lpstr>Predictive Modeling</vt:lpstr>
      <vt:lpstr>PowerPoint Presentation</vt:lpstr>
      <vt:lpstr>Shiny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Marinello</dc:creator>
  <cp:lastModifiedBy>Joseph Marinello</cp:lastModifiedBy>
  <cp:revision>21</cp:revision>
  <dcterms:created xsi:type="dcterms:W3CDTF">2019-07-31T22:34:48Z</dcterms:created>
  <dcterms:modified xsi:type="dcterms:W3CDTF">2019-08-01T01:01:01Z</dcterms:modified>
</cp:coreProperties>
</file>