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0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9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9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2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8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7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0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7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5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6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6915C-8263-4D2B-B2E8-D14C8E58D198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625371" y="1185364"/>
            <a:ext cx="492813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911545" y="1185364"/>
            <a:ext cx="492813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25370" y="2820125"/>
            <a:ext cx="492813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621754" y="1994847"/>
            <a:ext cx="492813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768457" y="2820125"/>
            <a:ext cx="492813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3857871" y="1994847"/>
            <a:ext cx="492813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2768458" y="1185364"/>
            <a:ext cx="492813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911544" y="2820125"/>
            <a:ext cx="492813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Connector 43"/>
          <p:cNvCxnSpPr>
            <a:stCxn id="38" idx="5"/>
            <a:endCxn id="43" idx="1"/>
          </p:cNvCxnSpPr>
          <p:nvPr/>
        </p:nvCxnSpPr>
        <p:spPr>
          <a:xfrm>
            <a:off x="4278513" y="2390158"/>
            <a:ext cx="705202" cy="497792"/>
          </a:xfrm>
          <a:prstGeom prst="line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6"/>
          </p:cNvCxnSpPr>
          <p:nvPr/>
        </p:nvCxnSpPr>
        <p:spPr>
          <a:xfrm>
            <a:off x="1118184" y="1416932"/>
            <a:ext cx="1650273" cy="0"/>
          </a:xfrm>
          <a:prstGeom prst="line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1" idx="6"/>
            <a:endCxn id="10" idx="2"/>
          </p:cNvCxnSpPr>
          <p:nvPr/>
        </p:nvCxnSpPr>
        <p:spPr>
          <a:xfrm>
            <a:off x="3261271" y="1416932"/>
            <a:ext cx="1650274" cy="0"/>
          </a:xfrm>
          <a:prstGeom prst="line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118184" y="3051693"/>
            <a:ext cx="1650273" cy="0"/>
          </a:xfrm>
          <a:prstGeom prst="line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61271" y="3051693"/>
            <a:ext cx="1650273" cy="0"/>
          </a:xfrm>
          <a:prstGeom prst="line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6"/>
            <a:endCxn id="38" idx="2"/>
          </p:cNvCxnSpPr>
          <p:nvPr/>
        </p:nvCxnSpPr>
        <p:spPr>
          <a:xfrm>
            <a:off x="2114567" y="2226415"/>
            <a:ext cx="1743304" cy="0"/>
          </a:xfrm>
          <a:prstGeom prst="line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9" idx="5"/>
            <a:endCxn id="14" idx="1"/>
          </p:cNvCxnSpPr>
          <p:nvPr/>
        </p:nvCxnSpPr>
        <p:spPr>
          <a:xfrm>
            <a:off x="1046013" y="1580675"/>
            <a:ext cx="647912" cy="481997"/>
          </a:xfrm>
          <a:prstGeom prst="line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3" idx="7"/>
            <a:endCxn id="14" idx="3"/>
          </p:cNvCxnSpPr>
          <p:nvPr/>
        </p:nvCxnSpPr>
        <p:spPr>
          <a:xfrm flipV="1">
            <a:off x="1046012" y="2390158"/>
            <a:ext cx="647913" cy="497792"/>
          </a:xfrm>
          <a:prstGeom prst="line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" idx="3"/>
            <a:endCxn id="38" idx="7"/>
          </p:cNvCxnSpPr>
          <p:nvPr/>
        </p:nvCxnSpPr>
        <p:spPr>
          <a:xfrm flipH="1">
            <a:off x="4278513" y="1580675"/>
            <a:ext cx="705203" cy="481997"/>
          </a:xfrm>
          <a:prstGeom prst="line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9" idx="4"/>
            <a:endCxn id="13" idx="0"/>
          </p:cNvCxnSpPr>
          <p:nvPr/>
        </p:nvCxnSpPr>
        <p:spPr>
          <a:xfrm flipH="1">
            <a:off x="871777" y="1648500"/>
            <a:ext cx="1" cy="1171625"/>
          </a:xfrm>
          <a:prstGeom prst="line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45795" y="3845293"/>
            <a:ext cx="492813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931969" y="3845293"/>
            <a:ext cx="492813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645794" y="5480054"/>
            <a:ext cx="492813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1642178" y="4654776"/>
            <a:ext cx="492813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788881" y="5480054"/>
            <a:ext cx="492813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3878295" y="4654776"/>
            <a:ext cx="492813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2788882" y="3845293"/>
            <a:ext cx="492813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4931968" y="5480054"/>
            <a:ext cx="492813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3" name="Straight Connector 62"/>
          <p:cNvCxnSpPr>
            <a:stCxn id="59" idx="5"/>
            <a:endCxn id="62" idx="1"/>
          </p:cNvCxnSpPr>
          <p:nvPr/>
        </p:nvCxnSpPr>
        <p:spPr>
          <a:xfrm>
            <a:off x="4298937" y="5050087"/>
            <a:ext cx="705202" cy="497792"/>
          </a:xfrm>
          <a:prstGeom prst="line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3" idx="6"/>
          </p:cNvCxnSpPr>
          <p:nvPr/>
        </p:nvCxnSpPr>
        <p:spPr>
          <a:xfrm>
            <a:off x="1138608" y="4076861"/>
            <a:ext cx="1650273" cy="0"/>
          </a:xfrm>
          <a:prstGeom prst="line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0" idx="6"/>
            <a:endCxn id="54" idx="2"/>
          </p:cNvCxnSpPr>
          <p:nvPr/>
        </p:nvCxnSpPr>
        <p:spPr>
          <a:xfrm>
            <a:off x="3281695" y="4076861"/>
            <a:ext cx="1650274" cy="0"/>
          </a:xfrm>
          <a:prstGeom prst="line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138608" y="5711622"/>
            <a:ext cx="1650273" cy="0"/>
          </a:xfrm>
          <a:prstGeom prst="line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281695" y="5711622"/>
            <a:ext cx="1650273" cy="0"/>
          </a:xfrm>
          <a:prstGeom prst="line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6" idx="6"/>
            <a:endCxn id="59" idx="2"/>
          </p:cNvCxnSpPr>
          <p:nvPr/>
        </p:nvCxnSpPr>
        <p:spPr>
          <a:xfrm>
            <a:off x="2134991" y="4886344"/>
            <a:ext cx="1743304" cy="0"/>
          </a:xfrm>
          <a:prstGeom prst="line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3" idx="5"/>
            <a:endCxn id="56" idx="1"/>
          </p:cNvCxnSpPr>
          <p:nvPr/>
        </p:nvCxnSpPr>
        <p:spPr>
          <a:xfrm>
            <a:off x="1066437" y="4240604"/>
            <a:ext cx="647912" cy="481997"/>
          </a:xfrm>
          <a:prstGeom prst="line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5" idx="7"/>
            <a:endCxn id="56" idx="3"/>
          </p:cNvCxnSpPr>
          <p:nvPr/>
        </p:nvCxnSpPr>
        <p:spPr>
          <a:xfrm flipV="1">
            <a:off x="1066436" y="5050087"/>
            <a:ext cx="647913" cy="497792"/>
          </a:xfrm>
          <a:prstGeom prst="line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4" idx="3"/>
            <a:endCxn id="59" idx="7"/>
          </p:cNvCxnSpPr>
          <p:nvPr/>
        </p:nvCxnSpPr>
        <p:spPr>
          <a:xfrm flipH="1">
            <a:off x="4298937" y="4240604"/>
            <a:ext cx="705203" cy="481997"/>
          </a:xfrm>
          <a:prstGeom prst="line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3" idx="4"/>
            <a:endCxn id="55" idx="0"/>
          </p:cNvCxnSpPr>
          <p:nvPr/>
        </p:nvCxnSpPr>
        <p:spPr>
          <a:xfrm flipH="1">
            <a:off x="892201" y="4308429"/>
            <a:ext cx="1" cy="1171625"/>
          </a:xfrm>
          <a:prstGeom prst="line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75873" y="3759083"/>
            <a:ext cx="57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724485" y="3728452"/>
            <a:ext cx="57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726807" y="4541276"/>
            <a:ext cx="57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999331" y="4332346"/>
            <a:ext cx="57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91369" y="4603508"/>
            <a:ext cx="57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675873" y="5625126"/>
            <a:ext cx="57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287202" y="5230594"/>
            <a:ext cx="57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580432" y="4404348"/>
            <a:ext cx="57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817568" y="5685325"/>
            <a:ext cx="57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207631" y="5135723"/>
            <a:ext cx="57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6303448" y="2226415"/>
            <a:ext cx="492813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10589622" y="2226415"/>
            <a:ext cx="492813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6303447" y="3861176"/>
            <a:ext cx="492813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7299831" y="3035898"/>
            <a:ext cx="492813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8446534" y="3861176"/>
            <a:ext cx="492813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9535948" y="3035898"/>
            <a:ext cx="492813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8446535" y="2226415"/>
            <a:ext cx="492813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10589621" y="3861176"/>
            <a:ext cx="492813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Connector 89"/>
          <p:cNvCxnSpPr>
            <a:stCxn id="87" idx="5"/>
            <a:endCxn id="89" idx="1"/>
          </p:cNvCxnSpPr>
          <p:nvPr/>
        </p:nvCxnSpPr>
        <p:spPr>
          <a:xfrm>
            <a:off x="9956590" y="3431209"/>
            <a:ext cx="705202" cy="497792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2" idx="6"/>
          </p:cNvCxnSpPr>
          <p:nvPr/>
        </p:nvCxnSpPr>
        <p:spPr>
          <a:xfrm>
            <a:off x="6796261" y="2457983"/>
            <a:ext cx="1650273" cy="0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8" idx="6"/>
            <a:endCxn id="83" idx="2"/>
          </p:cNvCxnSpPr>
          <p:nvPr/>
        </p:nvCxnSpPr>
        <p:spPr>
          <a:xfrm>
            <a:off x="8939348" y="2457983"/>
            <a:ext cx="1650274" cy="0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796261" y="4092744"/>
            <a:ext cx="1650273" cy="0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939348" y="4092744"/>
            <a:ext cx="1650273" cy="0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5" idx="7"/>
            <a:endCxn id="88" idx="3"/>
          </p:cNvCxnSpPr>
          <p:nvPr/>
        </p:nvCxnSpPr>
        <p:spPr>
          <a:xfrm flipV="1">
            <a:off x="7720473" y="2621726"/>
            <a:ext cx="798233" cy="481997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2" idx="5"/>
            <a:endCxn id="85" idx="1"/>
          </p:cNvCxnSpPr>
          <p:nvPr/>
        </p:nvCxnSpPr>
        <p:spPr>
          <a:xfrm>
            <a:off x="6724090" y="2621726"/>
            <a:ext cx="647912" cy="481997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4" idx="7"/>
            <a:endCxn id="85" idx="3"/>
          </p:cNvCxnSpPr>
          <p:nvPr/>
        </p:nvCxnSpPr>
        <p:spPr>
          <a:xfrm flipV="1">
            <a:off x="6724089" y="3431209"/>
            <a:ext cx="647913" cy="497792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3" idx="3"/>
            <a:endCxn id="87" idx="7"/>
          </p:cNvCxnSpPr>
          <p:nvPr/>
        </p:nvCxnSpPr>
        <p:spPr>
          <a:xfrm flipH="1">
            <a:off x="9956590" y="2621726"/>
            <a:ext cx="705203" cy="481997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5" idx="5"/>
            <a:endCxn id="86" idx="1"/>
          </p:cNvCxnSpPr>
          <p:nvPr/>
        </p:nvCxnSpPr>
        <p:spPr>
          <a:xfrm>
            <a:off x="7720473" y="3431209"/>
            <a:ext cx="798232" cy="497792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333526" y="2140205"/>
            <a:ext cx="57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9382138" y="2109574"/>
            <a:ext cx="57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7842148" y="2556439"/>
            <a:ext cx="57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656984" y="2713468"/>
            <a:ext cx="57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8096589" y="3409973"/>
            <a:ext cx="57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7333526" y="4006248"/>
            <a:ext cx="57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6944855" y="3611716"/>
            <a:ext cx="57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0238085" y="2785470"/>
            <a:ext cx="57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9475221" y="4066447"/>
            <a:ext cx="57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9865284" y="3516845"/>
            <a:ext cx="57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112" name="Straight Connector 111"/>
          <p:cNvCxnSpPr>
            <a:stCxn id="87" idx="1"/>
            <a:endCxn id="88" idx="5"/>
          </p:cNvCxnSpPr>
          <p:nvPr/>
        </p:nvCxnSpPr>
        <p:spPr>
          <a:xfrm flipH="1" flipV="1">
            <a:off x="8867177" y="2621726"/>
            <a:ext cx="740942" cy="481997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86" idx="7"/>
            <a:endCxn id="87" idx="3"/>
          </p:cNvCxnSpPr>
          <p:nvPr/>
        </p:nvCxnSpPr>
        <p:spPr>
          <a:xfrm flipV="1">
            <a:off x="8867176" y="3431209"/>
            <a:ext cx="740943" cy="497792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9112377" y="2556439"/>
            <a:ext cx="57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8894821" y="3407707"/>
            <a:ext cx="57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05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46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gsprint</dc:creator>
  <cp:lastModifiedBy>gsprint</cp:lastModifiedBy>
  <cp:revision>8</cp:revision>
  <dcterms:created xsi:type="dcterms:W3CDTF">2017-02-16T19:20:02Z</dcterms:created>
  <dcterms:modified xsi:type="dcterms:W3CDTF">2017-04-28T20:38:20Z</dcterms:modified>
</cp:coreProperties>
</file>