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822C-2A0E-4DA2-E8E7-8FA81B37B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59965-43B0-ACE8-60D7-F0B11DBB5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104B-DED6-3268-582F-6CE04FFA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4A0D-A63C-3B4A-1490-EF9E7E92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F8AB-9D6F-3D54-A829-711F1955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37BA-16ED-D743-AA9F-94E60929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73455-E8EF-F81D-9D91-F9F9A4021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B5953-3664-3588-F8E7-73CAAA2B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01A0E-515A-3390-8694-26EE6B26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E637-660D-8181-335F-C1C80979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058EA-8E6D-B958-06E5-7318CB08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CDCA-AB58-05E9-0055-BBCFD374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6C5-8D65-E56A-9B64-10E617A5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289E8-A705-C89B-8A50-09704614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40CB-7490-86B2-004F-848E0F44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87BD-7DED-B776-0761-1891C80F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6CBB-1CC4-A215-3FEB-A1A984F7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E450-01C0-A265-3383-8107AC56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179E3-C56E-840B-9C0B-FDB77536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D762-B8AC-865D-E360-B86ECC7B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88DA-13EF-0A9E-D638-ECBA5FF8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6090-D1E6-A658-74B1-93815323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3BDB-93A0-A4A5-E72B-1CF467CE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E344-BF30-6A0D-AD43-29729FB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E8A9-27D6-84CB-7516-6B7ADE1F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1909-95F7-0E8B-C2EE-734E4C8A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E227-E630-E701-296F-82927ADC6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5E07-7A04-554A-F91B-CF108379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0A7F0-AA51-4E0E-4F9D-7B9C4996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59F0C-0145-DFF2-37C0-3E88D1FD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708A7-529D-88EF-5F64-64EA640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4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8A14-3699-DBC4-5D63-E663CBA8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C15E-317D-0E86-195A-9E0E1397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6D637-8C2C-6D1E-226E-6FE42033B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DE871-146F-36BA-AD49-7F6B1AAA9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4F5FD-4663-7859-4F9A-C96C644AF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BDC0B-4AD8-79F8-3B8C-BA9D416F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14661-A50E-C49B-F719-76668C99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9071D-B600-E041-9D47-EDF71C9D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A2C9-7EA1-600C-627A-0E03E3AA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7D105-68C9-FCCE-CBEB-D817485A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48BF8-A1BF-6245-1FC9-AE8D912A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A2330-038D-407A-B2E4-40B91FC3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51597-7B44-5B1A-052D-2B1C772B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F65A2-CBA8-1243-DB3F-549F6CCE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EEC23-DE31-B9DB-A083-12A7B248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E165-E062-8F4D-6950-73822012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2342-2B9F-AEE0-91BD-0C76FFAF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D2116-1BFA-1181-0395-69E66E69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9AD4-6363-68F0-4B0F-1C30EDED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062D5-1EC6-0202-7C24-3D46427B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FE26-D1B7-4795-68FF-9FDF0A9C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F833-215D-840E-9E2C-317B4109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235AF-A831-D568-FCAA-92797AC6E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41CED-FAB2-6947-1A37-5C322158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64591-FB96-E661-31B8-79FF85FB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5EADB-58D5-FC47-D981-78CDEDE9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A7591-72DD-6672-261D-E680C4A3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0DA1B-1CBD-8624-0A0A-95E58E48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BB4BE-FB1F-AACC-0C2F-D2224B82C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2D0B-A09D-4766-C5BF-8083700F6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67C5-3F30-2C6E-4F03-000B798BA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8D9D-504E-8CC4-FA15-C0D06F90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BC0C-453F-0424-6A3E-FC5DE329C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latin typeface="Poppins" pitchFamily="2" charset="77"/>
                <a:cs typeface="Poppins" pitchFamily="2" charset="77"/>
              </a:rPr>
              <a:t>Dev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0BEBE-F397-8339-6A3A-769B22AC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246" y="3158271"/>
            <a:ext cx="4751754" cy="468923"/>
          </a:xfrm>
        </p:spPr>
        <p:txBody>
          <a:bodyPr/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Bootcamp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CAB08B-489D-7AA2-F84A-27EAD4D1F140}"/>
              </a:ext>
            </a:extLst>
          </p:cNvPr>
          <p:cNvSpPr txBox="1">
            <a:spLocks/>
          </p:cNvSpPr>
          <p:nvPr/>
        </p:nvSpPr>
        <p:spPr>
          <a:xfrm>
            <a:off x="1524000" y="5627076"/>
            <a:ext cx="9144000" cy="46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2023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8C899C-CE29-7733-9368-66045C476B80}"/>
              </a:ext>
            </a:extLst>
          </p:cNvPr>
          <p:cNvSpPr/>
          <p:nvPr/>
        </p:nvSpPr>
        <p:spPr>
          <a:xfrm>
            <a:off x="5451231" y="2688493"/>
            <a:ext cx="465015" cy="465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71C82-D8CA-3FAB-611A-F18DFC9D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0" y="3901546"/>
            <a:ext cx="4032739" cy="15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3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FF1B02-D06E-409F-240E-160E4005389F}"/>
              </a:ext>
            </a:extLst>
          </p:cNvPr>
          <p:cNvSpPr txBox="1">
            <a:spLocks/>
          </p:cNvSpPr>
          <p:nvPr/>
        </p:nvSpPr>
        <p:spPr>
          <a:xfrm>
            <a:off x="1524000" y="516256"/>
            <a:ext cx="9144000" cy="164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err="1">
                <a:latin typeface="Poppins" pitchFamily="2" charset="77"/>
                <a:cs typeface="Poppins" pitchFamily="2" charset="77"/>
              </a:rPr>
              <a:t>Quem</a:t>
            </a:r>
            <a:r>
              <a:rPr lang="en-US" sz="9600" b="1" dirty="0">
                <a:latin typeface="Poppins" pitchFamily="2" charset="77"/>
                <a:cs typeface="Poppins" pitchFamily="2" charset="77"/>
              </a:rPr>
              <a:t> sou?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A232413-F0CC-3ABC-68B3-4977B8C955F0}"/>
              </a:ext>
            </a:extLst>
          </p:cNvPr>
          <p:cNvSpPr txBox="1">
            <a:spLocks/>
          </p:cNvSpPr>
          <p:nvPr/>
        </p:nvSpPr>
        <p:spPr>
          <a:xfrm>
            <a:off x="5124332" y="2684585"/>
            <a:ext cx="4751754" cy="468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oppins" pitchFamily="2" charset="77"/>
                <a:cs typeface="Poppins" pitchFamily="2" charset="77"/>
              </a:rPr>
              <a:t>João Jamba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6085383-BFC4-9EB9-9A2D-5154DE2AD5A5}"/>
              </a:ext>
            </a:extLst>
          </p:cNvPr>
          <p:cNvSpPr txBox="1">
            <a:spLocks/>
          </p:cNvSpPr>
          <p:nvPr/>
        </p:nvSpPr>
        <p:spPr>
          <a:xfrm>
            <a:off x="5916246" y="3158271"/>
            <a:ext cx="4751754" cy="468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oppins" pitchFamily="2" charset="77"/>
                <a:cs typeface="Poppins" pitchFamily="2" charset="77"/>
              </a:rPr>
              <a:t>Web Developer 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F7D2B6-9CAB-774C-45D2-1A281BFD7A85}"/>
              </a:ext>
            </a:extLst>
          </p:cNvPr>
          <p:cNvSpPr txBox="1">
            <a:spLocks/>
          </p:cNvSpPr>
          <p:nvPr/>
        </p:nvSpPr>
        <p:spPr>
          <a:xfrm>
            <a:off x="6096000" y="3627194"/>
            <a:ext cx="4572000" cy="468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Poppins" pitchFamily="2" charset="77"/>
                <a:cs typeface="Poppins" pitchFamily="2" charset="77"/>
              </a:rPr>
              <a:t>Javascript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 – React, Sass CSS, Node (</a:t>
            </a:r>
            <a:r>
              <a:rPr lang="en-US" sz="1600" dirty="0" err="1">
                <a:latin typeface="Poppins" pitchFamily="2" charset="77"/>
                <a:cs typeface="Poppins" pitchFamily="2" charset="77"/>
              </a:rPr>
              <a:t>Express.js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), Firebase, MongoDB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D6ED03-3B30-0620-9A95-BE21F163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5" y="2684585"/>
            <a:ext cx="4179220" cy="4173415"/>
          </a:xfrm>
          <a:prstGeom prst="bracePair">
            <a:avLst/>
          </a:prstGeom>
          <a:ln w="57150">
            <a:solidFill>
              <a:srgbClr val="7030A0"/>
            </a:solidFill>
          </a:ln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2489243C-DD15-F932-674A-D6202833D8FF}"/>
              </a:ext>
            </a:extLst>
          </p:cNvPr>
          <p:cNvSpPr txBox="1">
            <a:spLocks/>
          </p:cNvSpPr>
          <p:nvPr/>
        </p:nvSpPr>
        <p:spPr>
          <a:xfrm>
            <a:off x="5916246" y="4218916"/>
            <a:ext cx="4751754" cy="468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oppins" pitchFamily="2" charset="77"/>
                <a:cs typeface="Poppins" pitchFamily="2" charset="77"/>
              </a:rPr>
              <a:t>Mobile Developer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2FA2634-092D-5CCD-EBDD-1D213606234C}"/>
              </a:ext>
            </a:extLst>
          </p:cNvPr>
          <p:cNvSpPr txBox="1">
            <a:spLocks/>
          </p:cNvSpPr>
          <p:nvPr/>
        </p:nvSpPr>
        <p:spPr>
          <a:xfrm>
            <a:off x="6096000" y="4687839"/>
            <a:ext cx="4572000" cy="468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Poppins" pitchFamily="2" charset="77"/>
                <a:cs typeface="Poppins" pitchFamily="2" charset="77"/>
              </a:rPr>
              <a:t>Javascript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 – React Native, </a:t>
            </a:r>
            <a:r>
              <a:rPr lang="en-US" sz="1600" dirty="0" err="1">
                <a:latin typeface="Poppins" pitchFamily="2" charset="77"/>
                <a:cs typeface="Poppins" pitchFamily="2" charset="77"/>
              </a:rPr>
              <a:t>NativeBase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, Node (</a:t>
            </a:r>
            <a:r>
              <a:rPr lang="en-US" sz="1600" dirty="0" err="1">
                <a:latin typeface="Poppins" pitchFamily="2" charset="77"/>
                <a:cs typeface="Poppins" pitchFamily="2" charset="77"/>
              </a:rPr>
              <a:t>Express.js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), Firebase, MongoDB 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F0412D9-AC72-7FF3-B787-626B0CDD44E2}"/>
              </a:ext>
            </a:extLst>
          </p:cNvPr>
          <p:cNvSpPr txBox="1">
            <a:spLocks/>
          </p:cNvSpPr>
          <p:nvPr/>
        </p:nvSpPr>
        <p:spPr>
          <a:xfrm>
            <a:off x="6068646" y="5391223"/>
            <a:ext cx="4751754" cy="468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Poppins" pitchFamily="2" charset="77"/>
                <a:cs typeface="Poppins" pitchFamily="2" charset="77"/>
              </a:rPr>
              <a:t>Hoby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0C4B4E4-73A3-F01D-11A2-95DF4FDF3C49}"/>
              </a:ext>
            </a:extLst>
          </p:cNvPr>
          <p:cNvSpPr txBox="1">
            <a:spLocks/>
          </p:cNvSpPr>
          <p:nvPr/>
        </p:nvSpPr>
        <p:spPr>
          <a:xfrm>
            <a:off x="6096000" y="5916367"/>
            <a:ext cx="4572000" cy="46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Fazer o </a:t>
            </a:r>
            <a:r>
              <a:rPr lang="en-US" sz="1600" dirty="0" err="1">
                <a:latin typeface="Poppins" pitchFamily="2" charset="77"/>
                <a:cs typeface="Poppins" pitchFamily="2" charset="77"/>
              </a:rPr>
              <a:t>hoje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1600" dirty="0" err="1">
                <a:latin typeface="Poppins" pitchFamily="2" charset="77"/>
                <a:cs typeface="Poppins" pitchFamily="2" charset="77"/>
              </a:rPr>
              <a:t>melhor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 do que o </a:t>
            </a:r>
            <a:r>
              <a:rPr lang="en-US" sz="1600" dirty="0" err="1">
                <a:latin typeface="Poppins" pitchFamily="2" charset="77"/>
                <a:cs typeface="Poppins" pitchFamily="2" charset="77"/>
              </a:rPr>
              <a:t>ontem</a:t>
            </a:r>
            <a:endParaRPr lang="en-US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065A39-6CF2-7B24-0242-9B12077CFC1A}"/>
              </a:ext>
            </a:extLst>
          </p:cNvPr>
          <p:cNvSpPr/>
          <p:nvPr/>
        </p:nvSpPr>
        <p:spPr>
          <a:xfrm>
            <a:off x="1291492" y="1105340"/>
            <a:ext cx="465015" cy="465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54DAD-FACC-8E32-D253-1B03BBE4990D}"/>
              </a:ext>
            </a:extLst>
          </p:cNvPr>
          <p:cNvSpPr txBox="1">
            <a:spLocks/>
          </p:cNvSpPr>
          <p:nvPr/>
        </p:nvSpPr>
        <p:spPr>
          <a:xfrm>
            <a:off x="1524000" y="516256"/>
            <a:ext cx="9144000" cy="164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Poppins" pitchFamily="2" charset="77"/>
                <a:cs typeface="Poppins" pitchFamily="2" charset="77"/>
              </a:rPr>
              <a:t>Mindset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D7C56C-4023-2261-E8A3-C811863997F3}"/>
              </a:ext>
            </a:extLst>
          </p:cNvPr>
          <p:cNvSpPr txBox="1">
            <a:spLocks/>
          </p:cNvSpPr>
          <p:nvPr/>
        </p:nvSpPr>
        <p:spPr>
          <a:xfrm>
            <a:off x="892301" y="2274278"/>
            <a:ext cx="5039576" cy="26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Poppins" pitchFamily="2" charset="77"/>
                <a:cs typeface="Poppins" pitchFamily="2" charset="77"/>
              </a:rPr>
              <a:t>Feito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é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melhor</a:t>
            </a:r>
            <a:r>
              <a:rPr lang="en-US" dirty="0">
                <a:latin typeface="Poppins" pitchFamily="2" charset="77"/>
                <a:cs typeface="Poppins" pitchFamily="2" charset="77"/>
              </a:rPr>
              <a:t> que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perfeito</a:t>
            </a:r>
            <a:r>
              <a:rPr lang="en-US" dirty="0">
                <a:latin typeface="Poppins" pitchFamily="2" charset="77"/>
                <a:cs typeface="Poppins" pitchFamily="2" charset="77"/>
              </a:rPr>
              <a:t>. Se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você</a:t>
            </a:r>
            <a:r>
              <a:rPr lang="en-US" dirty="0">
                <a:latin typeface="Poppins" pitchFamily="2" charset="77"/>
                <a:cs typeface="Poppins" pitchFamily="2" charset="77"/>
              </a:rPr>
              <a:t> for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esperar</a:t>
            </a:r>
            <a:r>
              <a:rPr lang="en-US" dirty="0">
                <a:latin typeface="Poppins" pitchFamily="2" charset="77"/>
                <a:cs typeface="Poppins" pitchFamily="2" charset="77"/>
              </a:rPr>
              <a:t> a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perfeição</a:t>
            </a:r>
            <a:r>
              <a:rPr lang="en-US" dirty="0">
                <a:latin typeface="Poppins" pitchFamily="2" charset="77"/>
                <a:cs typeface="Poppins" pitchFamily="2" charset="77"/>
              </a:rPr>
              <a:t>, jamais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começará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ou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começará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tarde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demais</a:t>
            </a:r>
            <a:r>
              <a:rPr lang="en-US" dirty="0">
                <a:latin typeface="Poppins" pitchFamily="2" charset="77"/>
                <a:cs typeface="Poppins" pitchFamily="2" charset="77"/>
              </a:rPr>
              <a:t>.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696C40C-38D2-553F-BF39-A61CF0C98B5D}"/>
              </a:ext>
            </a:extLst>
          </p:cNvPr>
          <p:cNvSpPr txBox="1">
            <a:spLocks/>
          </p:cNvSpPr>
          <p:nvPr/>
        </p:nvSpPr>
        <p:spPr>
          <a:xfrm>
            <a:off x="6284916" y="2274278"/>
            <a:ext cx="5039576" cy="26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oppins" pitchFamily="2" charset="77"/>
                <a:cs typeface="Poppins" pitchFamily="2" charset="77"/>
              </a:rPr>
              <a:t>Sem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grandes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ricos</a:t>
            </a:r>
            <a:r>
              <a:rPr lang="en-US" dirty="0">
                <a:latin typeface="Poppins" pitchFamily="2" charset="77"/>
                <a:cs typeface="Poppins" pitchFamily="2" charset="77"/>
              </a:rPr>
              <a:t>,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sem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grandes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vitórias</a:t>
            </a:r>
            <a:r>
              <a:rPr lang="en-US" dirty="0">
                <a:latin typeface="Poppins" pitchFamily="2" charset="77"/>
                <a:cs typeface="Poppins" pitchFamily="2" charset="77"/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Poppins" pitchFamily="2" charset="77"/>
                <a:cs typeface="Poppins" pitchFamily="2" charset="77"/>
              </a:rPr>
              <a:t>Para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atingir</a:t>
            </a:r>
            <a:r>
              <a:rPr lang="en-US" dirty="0">
                <a:latin typeface="Poppins" pitchFamily="2" charset="77"/>
                <a:cs typeface="Poppins" pitchFamily="2" charset="77"/>
              </a:rPr>
              <a:t> algo for a do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comum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você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terá</a:t>
            </a:r>
            <a:r>
              <a:rPr lang="en-US" dirty="0">
                <a:latin typeface="Poppins" pitchFamily="2" charset="77"/>
                <a:cs typeface="Poppins" pitchFamily="2" charset="77"/>
              </a:rPr>
              <a:t> que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fazer</a:t>
            </a:r>
            <a:r>
              <a:rPr lang="en-US" dirty="0">
                <a:latin typeface="Poppins" pitchFamily="2" charset="77"/>
                <a:cs typeface="Poppins" pitchFamily="2" charset="77"/>
              </a:rPr>
              <a:t> algo for a do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comum</a:t>
            </a:r>
            <a:r>
              <a:rPr lang="en-US" dirty="0"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6B11750-6B04-0FF7-55B4-B1E7C027A2BE}"/>
              </a:ext>
            </a:extLst>
          </p:cNvPr>
          <p:cNvSpPr txBox="1">
            <a:spLocks/>
          </p:cNvSpPr>
          <p:nvPr/>
        </p:nvSpPr>
        <p:spPr>
          <a:xfrm>
            <a:off x="3998916" y="5916367"/>
            <a:ext cx="2788746" cy="46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@</a:t>
            </a:r>
            <a:r>
              <a:rPr lang="en-US" sz="1600" dirty="0" err="1">
                <a:latin typeface="Poppins" pitchFamily="2" charset="77"/>
                <a:cs typeface="Poppins" pitchFamily="2" charset="77"/>
              </a:rPr>
              <a:t>guilhermecamaratta</a:t>
            </a:r>
            <a:endParaRPr lang="en-US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9596DB-2853-3129-BF5D-9BB404D84E34}"/>
              </a:ext>
            </a:extLst>
          </p:cNvPr>
          <p:cNvSpPr/>
          <p:nvPr/>
        </p:nvSpPr>
        <p:spPr>
          <a:xfrm>
            <a:off x="1291492" y="1105340"/>
            <a:ext cx="465015" cy="465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54DAD-FACC-8E32-D253-1B03BBE4990D}"/>
              </a:ext>
            </a:extLst>
          </p:cNvPr>
          <p:cNvSpPr txBox="1">
            <a:spLocks/>
          </p:cNvSpPr>
          <p:nvPr/>
        </p:nvSpPr>
        <p:spPr>
          <a:xfrm>
            <a:off x="1524000" y="516256"/>
            <a:ext cx="9144000" cy="164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Poppins" pitchFamily="2" charset="77"/>
                <a:cs typeface="Poppins" pitchFamily="2" charset="77"/>
              </a:rPr>
              <a:t>Mindset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D7C56C-4023-2261-E8A3-C811863997F3}"/>
              </a:ext>
            </a:extLst>
          </p:cNvPr>
          <p:cNvSpPr txBox="1">
            <a:spLocks/>
          </p:cNvSpPr>
          <p:nvPr/>
        </p:nvSpPr>
        <p:spPr>
          <a:xfrm>
            <a:off x="892301" y="2274278"/>
            <a:ext cx="5039576" cy="3024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Poppins" pitchFamily="2" charset="77"/>
                <a:cs typeface="Poppins" pitchFamily="2" charset="77"/>
              </a:rPr>
              <a:t>É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melhor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errar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pelo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excess do que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errar</a:t>
            </a:r>
            <a:r>
              <a:rPr lang="en-US" dirty="0">
                <a:latin typeface="Poppins" pitchFamily="2" charset="77"/>
                <a:cs typeface="Poppins" pitchFamily="2" charset="77"/>
              </a:rPr>
              <a:t> pela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falta</a:t>
            </a:r>
            <a:r>
              <a:rPr lang="en-US" dirty="0">
                <a:latin typeface="Poppins" pitchFamily="2" charset="77"/>
                <a:cs typeface="Poppins" pitchFamily="2" charset="77"/>
              </a:rPr>
              <a:t>.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É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melhor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estar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empolgado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demais</a:t>
            </a:r>
            <a:r>
              <a:rPr lang="en-US" dirty="0">
                <a:latin typeface="Poppins" pitchFamily="2" charset="77"/>
                <a:cs typeface="Poppins" pitchFamily="2" charset="77"/>
              </a:rPr>
              <a:t> do que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empolgado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de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menos</a:t>
            </a:r>
            <a:r>
              <a:rPr lang="en-US" dirty="0">
                <a:latin typeface="Poppins" pitchFamily="2" charset="77"/>
                <a:cs typeface="Poppins" pitchFamily="2" charset="77"/>
              </a:rPr>
              <a:t>.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Melhor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cedo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do que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tarde</a:t>
            </a:r>
            <a:r>
              <a:rPr lang="en-US" dirty="0"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696C40C-38D2-553F-BF39-A61CF0C98B5D}"/>
              </a:ext>
            </a:extLst>
          </p:cNvPr>
          <p:cNvSpPr txBox="1">
            <a:spLocks/>
          </p:cNvSpPr>
          <p:nvPr/>
        </p:nvSpPr>
        <p:spPr>
          <a:xfrm>
            <a:off x="6284916" y="2274278"/>
            <a:ext cx="5039576" cy="26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Poppins" pitchFamily="2" charset="77"/>
                <a:cs typeface="Poppins" pitchFamily="2" charset="77"/>
              </a:rPr>
              <a:t>Não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existe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almoço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de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graça</a:t>
            </a:r>
            <a:r>
              <a:rPr lang="en-US" dirty="0">
                <a:latin typeface="Poppins" pitchFamily="2" charset="77"/>
                <a:cs typeface="Poppins" pitchFamily="2" charset="77"/>
              </a:rPr>
              <a:t>. Se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você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não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confiar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em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si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mesmo</a:t>
            </a:r>
            <a:r>
              <a:rPr lang="en-US" dirty="0">
                <a:latin typeface="Poppins" pitchFamily="2" charset="77"/>
                <a:cs typeface="Poppins" pitchFamily="2" charset="77"/>
              </a:rPr>
              <a:t>,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ninguêm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vai</a:t>
            </a:r>
            <a:r>
              <a:rPr lang="en-US" dirty="0">
                <a:latin typeface="Poppins" pitchFamily="2" charset="77"/>
                <a:cs typeface="Poppins" pitchFamily="2" charset="77"/>
              </a:rPr>
              <a:t>.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6B11750-6B04-0FF7-55B4-B1E7C027A2BE}"/>
              </a:ext>
            </a:extLst>
          </p:cNvPr>
          <p:cNvSpPr txBox="1">
            <a:spLocks/>
          </p:cNvSpPr>
          <p:nvPr/>
        </p:nvSpPr>
        <p:spPr>
          <a:xfrm>
            <a:off x="3998916" y="5916367"/>
            <a:ext cx="2788746" cy="46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@</a:t>
            </a:r>
            <a:r>
              <a:rPr lang="en-US" sz="1600" dirty="0" err="1">
                <a:latin typeface="Poppins" pitchFamily="2" charset="77"/>
                <a:cs typeface="Poppins" pitchFamily="2" charset="77"/>
              </a:rPr>
              <a:t>guilhermecamaratta</a:t>
            </a:r>
            <a:endParaRPr lang="en-US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9D24862-13D7-48DE-45C9-3CE71F7C5B35}"/>
              </a:ext>
            </a:extLst>
          </p:cNvPr>
          <p:cNvSpPr/>
          <p:nvPr/>
        </p:nvSpPr>
        <p:spPr>
          <a:xfrm>
            <a:off x="1291492" y="1105340"/>
            <a:ext cx="465015" cy="465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54DAD-FACC-8E32-D253-1B03BBE4990D}"/>
              </a:ext>
            </a:extLst>
          </p:cNvPr>
          <p:cNvSpPr txBox="1">
            <a:spLocks/>
          </p:cNvSpPr>
          <p:nvPr/>
        </p:nvSpPr>
        <p:spPr>
          <a:xfrm>
            <a:off x="1524000" y="516256"/>
            <a:ext cx="9144000" cy="164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Poppins" pitchFamily="2" charset="77"/>
                <a:cs typeface="Poppins" pitchFamily="2" charset="77"/>
              </a:rPr>
              <a:t>Mindset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D7C56C-4023-2261-E8A3-C811863997F3}"/>
              </a:ext>
            </a:extLst>
          </p:cNvPr>
          <p:cNvSpPr txBox="1">
            <a:spLocks/>
          </p:cNvSpPr>
          <p:nvPr/>
        </p:nvSpPr>
        <p:spPr>
          <a:xfrm>
            <a:off x="892301" y="2274278"/>
            <a:ext cx="5039576" cy="331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Poppins" pitchFamily="2" charset="77"/>
                <a:cs typeface="Poppins" pitchFamily="2" charset="77"/>
              </a:rPr>
              <a:t>Não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foi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desta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vez</a:t>
            </a:r>
            <a:r>
              <a:rPr lang="en-US" dirty="0">
                <a:latin typeface="Poppins" pitchFamily="2" charset="77"/>
                <a:cs typeface="Poppins" pitchFamily="2" charset="77"/>
              </a:rPr>
              <a:t>?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Trabalhe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mais</a:t>
            </a:r>
            <a:r>
              <a:rPr lang="en-US" dirty="0">
                <a:latin typeface="Poppins" pitchFamily="2" charset="77"/>
                <a:cs typeface="Poppins" pitchFamily="2" charset="77"/>
              </a:rPr>
              <a:t>!</a:t>
            </a:r>
          </a:p>
          <a:p>
            <a:r>
              <a:rPr lang="en-US" dirty="0" err="1">
                <a:latin typeface="Poppins" pitchFamily="2" charset="77"/>
                <a:cs typeface="Poppins" pitchFamily="2" charset="77"/>
              </a:rPr>
              <a:t>Seja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tão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bom</a:t>
            </a:r>
            <a:r>
              <a:rPr lang="en-US" dirty="0">
                <a:latin typeface="Poppins" pitchFamily="2" charset="77"/>
                <a:cs typeface="Poppins" pitchFamily="2" charset="77"/>
              </a:rPr>
              <a:t> no que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faz</a:t>
            </a:r>
            <a:r>
              <a:rPr lang="en-US" dirty="0">
                <a:latin typeface="Poppins" pitchFamily="2" charset="77"/>
                <a:cs typeface="Poppins" pitchFamily="2" charset="77"/>
              </a:rPr>
              <a:t> que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não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vão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poder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te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ignorar</a:t>
            </a:r>
            <a:r>
              <a:rPr lang="en-US" dirty="0">
                <a:latin typeface="Poppins" pitchFamily="2" charset="77"/>
                <a:cs typeface="Poppins" pitchFamily="2" charset="77"/>
              </a:rPr>
              <a:t>. </a:t>
            </a:r>
          </a:p>
          <a:p>
            <a:r>
              <a:rPr lang="en-US" dirty="0" err="1">
                <a:latin typeface="Poppins" pitchFamily="2" charset="77"/>
                <a:cs typeface="Poppins" pitchFamily="2" charset="77"/>
              </a:rPr>
              <a:t>Seja</a:t>
            </a:r>
            <a:r>
              <a:rPr lang="en-US" dirty="0">
                <a:latin typeface="Poppins" pitchFamily="2" charset="77"/>
                <a:cs typeface="Poppins" pitchFamily="2" charset="77"/>
              </a:rPr>
              <a:t> o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louco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que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entrega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resultados</a:t>
            </a:r>
            <a:r>
              <a:rPr lang="en-US" dirty="0">
                <a:latin typeface="Poppins" pitchFamily="2" charset="77"/>
                <a:cs typeface="Poppins" pitchFamily="2" charset="77"/>
              </a:rPr>
              <a:t>.</a:t>
            </a:r>
          </a:p>
          <a:p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696C40C-38D2-553F-BF39-A61CF0C98B5D}"/>
              </a:ext>
            </a:extLst>
          </p:cNvPr>
          <p:cNvSpPr txBox="1">
            <a:spLocks/>
          </p:cNvSpPr>
          <p:nvPr/>
        </p:nvSpPr>
        <p:spPr>
          <a:xfrm>
            <a:off x="6284916" y="2274278"/>
            <a:ext cx="5039576" cy="26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Poppins" pitchFamily="2" charset="77"/>
                <a:cs typeface="Poppins" pitchFamily="2" charset="77"/>
              </a:rPr>
              <a:t>Não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complique</a:t>
            </a:r>
            <a:r>
              <a:rPr lang="en-US" dirty="0">
                <a:latin typeface="Poppins" pitchFamily="2" charset="77"/>
                <a:cs typeface="Poppins" pitchFamily="2" charset="77"/>
              </a:rPr>
              <a:t> o que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é</a:t>
            </a:r>
            <a:r>
              <a:rPr lang="en-US" dirty="0">
                <a:latin typeface="Poppins" pitchFamily="2" charset="77"/>
                <a:cs typeface="Poppins" pitchFamily="2" charset="77"/>
              </a:rPr>
              <a:t> simples!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6B11750-6B04-0FF7-55B4-B1E7C027A2BE}"/>
              </a:ext>
            </a:extLst>
          </p:cNvPr>
          <p:cNvSpPr txBox="1">
            <a:spLocks/>
          </p:cNvSpPr>
          <p:nvPr/>
        </p:nvSpPr>
        <p:spPr>
          <a:xfrm>
            <a:off x="3998916" y="5916367"/>
            <a:ext cx="2788746" cy="46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@</a:t>
            </a:r>
            <a:r>
              <a:rPr lang="en-US" sz="1600" dirty="0" err="1">
                <a:latin typeface="Poppins" pitchFamily="2" charset="77"/>
                <a:cs typeface="Poppins" pitchFamily="2" charset="77"/>
              </a:rPr>
              <a:t>guilhermecamaratta</a:t>
            </a:r>
            <a:endParaRPr lang="en-US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9D24862-13D7-48DE-45C9-3CE71F7C5B35}"/>
              </a:ext>
            </a:extLst>
          </p:cNvPr>
          <p:cNvSpPr/>
          <p:nvPr/>
        </p:nvSpPr>
        <p:spPr>
          <a:xfrm>
            <a:off x="1291492" y="1105340"/>
            <a:ext cx="465015" cy="465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188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Dev Start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Start</dc:title>
  <dc:creator>jambapedro joao</dc:creator>
  <cp:lastModifiedBy>jambapedro joao</cp:lastModifiedBy>
  <cp:revision>1</cp:revision>
  <dcterms:created xsi:type="dcterms:W3CDTF">2023-01-08T23:24:19Z</dcterms:created>
  <dcterms:modified xsi:type="dcterms:W3CDTF">2023-01-09T02:14:13Z</dcterms:modified>
</cp:coreProperties>
</file>