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7658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884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41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5718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8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244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7588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889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9642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005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2531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2770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303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453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94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150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182C-87E2-428A-B9CB-A2CDD9CAF2CB}" type="datetimeFigureOut">
              <a:rPr lang="es-GT" smtClean="0"/>
              <a:t>25/05/2019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29D984-4321-4997-B8EB-A7EE0F3F17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03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err="1" smtClean="0"/>
              <a:t>ChatBot</a:t>
            </a:r>
            <a:r>
              <a:rPr lang="es-GT" dirty="0" smtClean="0"/>
              <a:t> Proyecto 3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err="1" smtClean="0"/>
              <a:t>Jambler</a:t>
            </a:r>
            <a:r>
              <a:rPr lang="es-GT" dirty="0" smtClean="0"/>
              <a:t> Alejandro Arteaga Ordoñez</a:t>
            </a:r>
          </a:p>
          <a:p>
            <a:r>
              <a:rPr lang="es-GT" dirty="0" smtClean="0"/>
              <a:t>0900-14-6964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9987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¿Que es un </a:t>
            </a:r>
            <a:r>
              <a:rPr lang="es-GT" dirty="0" err="1" smtClean="0"/>
              <a:t>ChatBot</a:t>
            </a:r>
            <a:r>
              <a:rPr lang="es-GT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Un </a:t>
            </a:r>
            <a:r>
              <a:rPr lang="es-GT" dirty="0" err="1" smtClean="0"/>
              <a:t>ChatBot</a:t>
            </a:r>
            <a:r>
              <a:rPr lang="es-GT" dirty="0" smtClean="0"/>
              <a:t> o también conocido como </a:t>
            </a:r>
            <a:r>
              <a:rPr lang="es-GT" dirty="0" err="1" smtClean="0"/>
              <a:t>bot</a:t>
            </a:r>
            <a:r>
              <a:rPr lang="es-GT" dirty="0" smtClean="0"/>
              <a:t> </a:t>
            </a:r>
            <a:r>
              <a:rPr lang="es-GT" dirty="0"/>
              <a:t>conversacional es un programa que simula mantener una conversación con una persona al proveer respuestas automáticas a entradas hechas por el </a:t>
            </a:r>
            <a:r>
              <a:rPr lang="es-GT" dirty="0" smtClean="0"/>
              <a:t>usuario.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065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Alcance definido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/>
              <a:t>1.	El seguro que se </a:t>
            </a:r>
            <a:r>
              <a:rPr lang="es-GT" dirty="0" smtClean="0"/>
              <a:t>maneja </a:t>
            </a:r>
            <a:r>
              <a:rPr lang="es-GT" dirty="0"/>
              <a:t>es únicamente es de vida</a:t>
            </a:r>
            <a:r>
              <a:rPr lang="es-GT" dirty="0" smtClean="0"/>
              <a:t>.</a:t>
            </a:r>
            <a:endParaRPr lang="es-GT" dirty="0"/>
          </a:p>
          <a:p>
            <a:r>
              <a:rPr lang="es-GT" dirty="0"/>
              <a:t>2.	El </a:t>
            </a:r>
            <a:r>
              <a:rPr lang="es-GT" dirty="0" err="1"/>
              <a:t>ChatBot</a:t>
            </a:r>
            <a:r>
              <a:rPr lang="es-GT" dirty="0"/>
              <a:t> está entrenado para realizar alrededor de 10 interacciones. </a:t>
            </a:r>
          </a:p>
          <a:p>
            <a:r>
              <a:rPr lang="es-GT" dirty="0"/>
              <a:t>3.	El cliente debe de consultar con el </a:t>
            </a:r>
            <a:r>
              <a:rPr lang="es-GT" dirty="0" err="1"/>
              <a:t>ChatBot</a:t>
            </a:r>
            <a:r>
              <a:rPr lang="es-GT" dirty="0"/>
              <a:t> la información deseada</a:t>
            </a:r>
            <a:r>
              <a:rPr lang="es-GT" dirty="0" smtClean="0"/>
              <a:t>.</a:t>
            </a:r>
            <a:endParaRPr lang="es-GT" dirty="0"/>
          </a:p>
          <a:p>
            <a:r>
              <a:rPr lang="es-GT" dirty="0"/>
              <a:t>4.	El </a:t>
            </a:r>
            <a:r>
              <a:rPr lang="es-GT" dirty="0" err="1"/>
              <a:t>ChatBot</a:t>
            </a:r>
            <a:r>
              <a:rPr lang="es-GT" dirty="0"/>
              <a:t> únicamente es informativo, en la versión 1.0 no es capaz de </a:t>
            </a:r>
            <a:r>
              <a:rPr lang="es-GT" dirty="0" smtClean="0"/>
              <a:t>		realizar </a:t>
            </a:r>
            <a:r>
              <a:rPr lang="es-GT" dirty="0"/>
              <a:t>transacciones de compra</a:t>
            </a:r>
            <a:r>
              <a:rPr lang="es-GT" dirty="0" smtClean="0"/>
              <a:t>.</a:t>
            </a:r>
            <a:endParaRPr lang="es-GT" dirty="0"/>
          </a:p>
          <a:p>
            <a:r>
              <a:rPr lang="es-GT" dirty="0"/>
              <a:t>5.	El </a:t>
            </a:r>
            <a:r>
              <a:rPr lang="es-GT" dirty="0" err="1"/>
              <a:t>ChatBot</a:t>
            </a:r>
            <a:r>
              <a:rPr lang="es-GT" dirty="0"/>
              <a:t> está alimentado únicamente con un solo plan de seguro</a:t>
            </a:r>
            <a:r>
              <a:rPr lang="es-GT" dirty="0" smtClean="0"/>
              <a:t>.</a:t>
            </a:r>
            <a:endParaRPr lang="es-GT" dirty="0"/>
          </a:p>
          <a:p>
            <a:r>
              <a:rPr lang="es-GT" dirty="0"/>
              <a:t>6.	El análisis de riesgo será realizado por una persona y no por el </a:t>
            </a:r>
            <a:r>
              <a:rPr lang="es-GT" dirty="0" err="1"/>
              <a:t>ChatBot</a:t>
            </a:r>
            <a:r>
              <a:rPr lang="es-GT" dirty="0"/>
              <a:t>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3530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Tecnologías.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La estructura del </a:t>
            </a:r>
            <a:r>
              <a:rPr lang="es-GT" dirty="0" err="1" smtClean="0"/>
              <a:t>ChatBot</a:t>
            </a:r>
            <a:r>
              <a:rPr lang="es-GT" dirty="0" smtClean="0"/>
              <a:t> esta compuesta por archivos JAVA SE, Componentes SWING y AWT y así mismo las respuestas se manejan por medio de arreglos de objetos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12461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78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ChatBot Proyecto 3</vt:lpstr>
      <vt:lpstr>¿Que es un ChatBot?</vt:lpstr>
      <vt:lpstr>Alcance definido</vt:lpstr>
      <vt:lpstr>Tecnologías.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PentcloudUser01</dc:creator>
  <cp:lastModifiedBy>PentcloudUser01</cp:lastModifiedBy>
  <cp:revision>5</cp:revision>
  <dcterms:created xsi:type="dcterms:W3CDTF">2019-05-25T17:33:42Z</dcterms:created>
  <dcterms:modified xsi:type="dcterms:W3CDTF">2019-05-25T19:10:25Z</dcterms:modified>
</cp:coreProperties>
</file>