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57" r:id="rId5"/>
    <p:sldId id="258" r:id="rId6"/>
    <p:sldId id="259" r:id="rId7"/>
    <p:sldId id="264" r:id="rId8"/>
    <p:sldId id="260" r:id="rId9"/>
    <p:sldId id="261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F8FC-2E32-426D-F840-054AF3AE8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8D79F-5567-D4E0-8FB8-209556EF6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0645-0BBC-64E8-223D-2123FF85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9450-674B-507F-C292-E43D3814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7F2D-D9F2-6FEB-4CE7-04DDED14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9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0E6C-0F11-1B10-E770-CFC22AC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FA7C8-0B34-6A5D-8522-D2F889C31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4654-2CD8-42A9-3B20-3BCEAF8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0B64-6655-5056-264A-4896A44A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D741-8FB9-36D0-1A1E-09923B58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29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FF5E0-B335-66C0-05EE-22AD597B3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EFB86-B175-28D0-BD0D-9639EA021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E3E5-C568-8B5A-0961-B3EC971E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D390-75B3-0AA1-680A-6D4CFC0B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E9A0A-FDB9-DEF9-2A85-6D09540B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1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36FB-1184-2BD4-F6EE-01394838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3D6B-3A61-3362-741D-9F78BF0B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BF55-5471-0E89-6661-E5BE9D8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D5F72-E37F-5378-726D-F9E0C0C3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1ED4-EA19-4C2B-0660-688E1471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4AEF-F05E-EB95-34BF-90D6AC28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6423-A72E-47F0-ED20-32844219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91F1-2CCE-4101-7C35-EFBEF60D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BD89-CACB-0F66-8D62-C78AF72C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CCE5-9F3C-2AF9-C910-313C981B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26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32BE-ED4A-4FAB-CA2E-C7564C00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682C-F1F4-8E41-1F72-E92D2FFA6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31AAE-BF5E-B357-F491-C468D703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C23C-772E-BED1-82F9-0FA1791A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608E-BD4B-2AF1-B7A2-35BB33E6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9DA3-EE37-69CC-48F2-3B95D83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88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9A8B-66AE-9C8E-95C9-89F9B81C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A7E8-1D0B-D3BC-FFD1-B44CD072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A4602-C109-44AB-647C-63FBFAA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5C777-B60A-BB96-28D3-87FDC8E17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D0CAF-52E4-BE5A-FCF7-0B628D8A3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A774C-4111-A4CA-9F44-3FFBEC56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DE41A-DA16-FE53-E0C5-0C3300BD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8D708-CF53-AF4C-D73C-5C080213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79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817-F958-24BC-D8E6-2F324B61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BEA-352F-9EE7-33D2-68E477A3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85A4E-7802-C53E-8AFC-053FD4D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36CD4-4911-AAEA-4E95-DC5E25BE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74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C9133-4170-C242-C756-B7A44ADD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40489-64FC-6F4C-41CB-7A89D88D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6E949-2ABA-544C-9A02-8777AFC8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1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9D87-A35F-003E-A631-0C058BF2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3128-EB3C-8F1A-4A5E-D7872606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71AF0-FA29-E695-1D39-B7280CCD8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FBA9-CF0A-7F7E-AC02-84A732A7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6C3E9-5836-B4E4-0765-9D278CE7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703C8-7D29-DA5C-B1B4-747BC157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6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5B39-4C85-BB0A-D61C-687CDE0D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13F6F-49E1-3950-D78D-99EAF915D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9C6E2-7C7F-22D5-734A-2616A1B2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813B-15CC-6DC7-59B2-3785C537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36413-ADA1-DD96-605C-17C49397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BD89-0A34-674B-E750-FD775948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33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2AD06-85F7-34DD-EAA8-2F58B0AB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B32C-5C1F-22C7-D73B-BC3833A8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B098-D560-DD27-FBCC-379560245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EBA1-A135-42B7-A201-F9EDF59FC449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0A36-C7EA-DEF8-05D2-25C50CB3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4C27-57C5-53D1-441F-8EC0A980B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6476-E934-41D9-9E62-9836CB496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6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709D2-2541-1ACC-E6BF-0DAA6C36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70" y="501416"/>
            <a:ext cx="3477110" cy="5811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EA3445-E826-9994-82A9-D06A6C0AEB4C}"/>
              </a:ext>
            </a:extLst>
          </p:cNvPr>
          <p:cNvSpPr txBox="1"/>
          <p:nvPr/>
        </p:nvSpPr>
        <p:spPr>
          <a:xfrm>
            <a:off x="301658" y="292231"/>
            <a:ext cx="161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START UP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ACA88-462D-6917-1131-B6C8427B6551}"/>
              </a:ext>
            </a:extLst>
          </p:cNvPr>
          <p:cNvSpPr txBox="1"/>
          <p:nvPr/>
        </p:nvSpPr>
        <p:spPr>
          <a:xfrm>
            <a:off x="1574276" y="1687398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Manual Cook Mode /</a:t>
            </a:r>
          </a:p>
          <a:p>
            <a:r>
              <a:rPr lang="en-CA" dirty="0"/>
              <a:t>Recipe Creation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546963-2AF9-925F-5601-DE1E2503BFD3}"/>
              </a:ext>
            </a:extLst>
          </p:cNvPr>
          <p:cNvCxnSpPr>
            <a:cxnSpLocks/>
          </p:cNvCxnSpPr>
          <p:nvPr/>
        </p:nvCxnSpPr>
        <p:spPr>
          <a:xfrm>
            <a:off x="3662614" y="1967175"/>
            <a:ext cx="799771" cy="257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CF0038-80C9-FC2E-01FA-58EC3AC75455}"/>
              </a:ext>
            </a:extLst>
          </p:cNvPr>
          <p:cNvSpPr txBox="1"/>
          <p:nvPr/>
        </p:nvSpPr>
        <p:spPr>
          <a:xfrm>
            <a:off x="7831460" y="1732846"/>
            <a:ext cx="23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Press N Go / Favourites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B40898-FAE3-3500-7D9C-79853AE9F8AE}"/>
              </a:ext>
            </a:extLst>
          </p:cNvPr>
          <p:cNvCxnSpPr>
            <a:cxnSpLocks/>
          </p:cNvCxnSpPr>
          <p:nvPr/>
        </p:nvCxnSpPr>
        <p:spPr>
          <a:xfrm flipH="1">
            <a:off x="6655324" y="1964645"/>
            <a:ext cx="1176136" cy="369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C68003-E4A3-6C54-B595-21690AB3D88E}"/>
              </a:ext>
            </a:extLst>
          </p:cNvPr>
          <p:cNvSpPr txBox="1"/>
          <p:nvPr/>
        </p:nvSpPr>
        <p:spPr>
          <a:xfrm>
            <a:off x="2311656" y="3127170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Settings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CEA503-FBE8-FFB2-B178-6F1287DC6798}"/>
              </a:ext>
            </a:extLst>
          </p:cNvPr>
          <p:cNvCxnSpPr>
            <a:cxnSpLocks/>
          </p:cNvCxnSpPr>
          <p:nvPr/>
        </p:nvCxnSpPr>
        <p:spPr>
          <a:xfrm>
            <a:off x="3457007" y="3406946"/>
            <a:ext cx="1005378" cy="522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DE0DB3-03D4-E1CC-0DD9-A58F03731746}"/>
              </a:ext>
            </a:extLst>
          </p:cNvPr>
          <p:cNvSpPr txBox="1"/>
          <p:nvPr/>
        </p:nvSpPr>
        <p:spPr>
          <a:xfrm>
            <a:off x="7872614" y="3142969"/>
            <a:ext cx="30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Recipes / Master Cookbook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56B3F3-BBD8-40A0-1BF6-A08B3A5F8AB6}"/>
              </a:ext>
            </a:extLst>
          </p:cNvPr>
          <p:cNvCxnSpPr>
            <a:cxnSpLocks/>
          </p:cNvCxnSpPr>
          <p:nvPr/>
        </p:nvCxnSpPr>
        <p:spPr>
          <a:xfrm flipH="1">
            <a:off x="6696478" y="3374768"/>
            <a:ext cx="1176136" cy="369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7E8A42-602C-1722-2FBD-7776C022B63D}"/>
              </a:ext>
            </a:extLst>
          </p:cNvPr>
          <p:cNvSpPr txBox="1"/>
          <p:nvPr/>
        </p:nvSpPr>
        <p:spPr>
          <a:xfrm>
            <a:off x="8354952" y="5114742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Diagnostics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E5202-9826-D1D6-E41B-10EE1C1F4E20}"/>
              </a:ext>
            </a:extLst>
          </p:cNvPr>
          <p:cNvCxnSpPr>
            <a:cxnSpLocks/>
          </p:cNvCxnSpPr>
          <p:nvPr/>
        </p:nvCxnSpPr>
        <p:spPr>
          <a:xfrm flipH="1">
            <a:off x="7178816" y="5346541"/>
            <a:ext cx="1176136" cy="369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41E395-10D4-0B32-45BF-46668C58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29" y="165647"/>
            <a:ext cx="3724795" cy="294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877E9-7080-3422-D0A6-C4837594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08" y="3022194"/>
            <a:ext cx="9288171" cy="3067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00A9-2D33-CAF3-193B-7709E64FD1F5}"/>
              </a:ext>
            </a:extLst>
          </p:cNvPr>
          <p:cNvSpPr txBox="1"/>
          <p:nvPr/>
        </p:nvSpPr>
        <p:spPr>
          <a:xfrm>
            <a:off x="141402" y="107565"/>
            <a:ext cx="28729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Cooking with INFINITY Mode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5BCF10-4814-3A0D-DFC1-047FD0DEAEB9}"/>
              </a:ext>
            </a:extLst>
          </p:cNvPr>
          <p:cNvCxnSpPr>
            <a:cxnSpLocks/>
          </p:cNvCxnSpPr>
          <p:nvPr/>
        </p:nvCxnSpPr>
        <p:spPr>
          <a:xfrm flipH="1">
            <a:off x="7020280" y="856090"/>
            <a:ext cx="989813" cy="240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9ECE1B-7B3A-B3DB-5FD8-3BDA90F672A1}"/>
              </a:ext>
            </a:extLst>
          </p:cNvPr>
          <p:cNvSpPr txBox="1"/>
          <p:nvPr/>
        </p:nvSpPr>
        <p:spPr>
          <a:xfrm>
            <a:off x="8152046" y="626850"/>
            <a:ext cx="253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Use the number pad and select “--:--” from keypad to use INFINITY mode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E50B73-A76C-99AC-BF7D-C829A8B60712}"/>
              </a:ext>
            </a:extLst>
          </p:cNvPr>
          <p:cNvCxnSpPr>
            <a:cxnSpLocks/>
          </p:cNvCxnSpPr>
          <p:nvPr/>
        </p:nvCxnSpPr>
        <p:spPr>
          <a:xfrm flipH="1">
            <a:off x="6879290" y="2007911"/>
            <a:ext cx="1548273" cy="497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10889-F22B-CC70-26FF-3088AA3CCBD9}"/>
              </a:ext>
            </a:extLst>
          </p:cNvPr>
          <p:cNvSpPr txBox="1"/>
          <p:nvPr/>
        </p:nvSpPr>
        <p:spPr>
          <a:xfrm>
            <a:off x="3355939" y="683994"/>
            <a:ext cx="929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Usual default screen when manual cooking is selected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340ED9-862A-60C4-DD1F-CBAA461F9DDC}"/>
              </a:ext>
            </a:extLst>
          </p:cNvPr>
          <p:cNvCxnSpPr>
            <a:cxnSpLocks/>
          </p:cNvCxnSpPr>
          <p:nvPr/>
        </p:nvCxnSpPr>
        <p:spPr>
          <a:xfrm flipV="1">
            <a:off x="5260504" y="4521752"/>
            <a:ext cx="310738" cy="1563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CAC054-3280-7532-A5CF-9DFA8929787B}"/>
              </a:ext>
            </a:extLst>
          </p:cNvPr>
          <p:cNvSpPr txBox="1"/>
          <p:nvPr/>
        </p:nvSpPr>
        <p:spPr>
          <a:xfrm>
            <a:off x="4806085" y="6085517"/>
            <a:ext cx="207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grey graphic is used to show that there is no countdown underway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5B38B-A9EF-C013-9A3E-C82D1DA08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45" y="712654"/>
            <a:ext cx="1432586" cy="23080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F3C70C3-1C20-6AE8-3C9E-8964824E2DD5}"/>
              </a:ext>
            </a:extLst>
          </p:cNvPr>
          <p:cNvSpPr/>
          <p:nvPr/>
        </p:nvSpPr>
        <p:spPr>
          <a:xfrm>
            <a:off x="531149" y="1283415"/>
            <a:ext cx="495562" cy="4890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9E345-6819-FD46-5F36-059DF0C186C0}"/>
              </a:ext>
            </a:extLst>
          </p:cNvPr>
          <p:cNvSpPr txBox="1"/>
          <p:nvPr/>
        </p:nvSpPr>
        <p:spPr>
          <a:xfrm>
            <a:off x="8455275" y="1834161"/>
            <a:ext cx="253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PLAY to preheat grill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E11F46-C35B-5CFB-A7D3-147D60C07BCF}"/>
              </a:ext>
            </a:extLst>
          </p:cNvPr>
          <p:cNvSpPr txBox="1"/>
          <p:nvPr/>
        </p:nvSpPr>
        <p:spPr>
          <a:xfrm>
            <a:off x="7173799" y="6059609"/>
            <a:ext cx="382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Pressing PAUSE while in INFINITY mode will let you set a timer if you want… pressing PLAY without making a change will resume infinity mode as illustrated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D9F826-7173-D5B8-78BA-DEC4B852A5C2}"/>
              </a:ext>
            </a:extLst>
          </p:cNvPr>
          <p:cNvCxnSpPr>
            <a:cxnSpLocks/>
          </p:cNvCxnSpPr>
          <p:nvPr/>
        </p:nvCxnSpPr>
        <p:spPr>
          <a:xfrm flipH="1" flipV="1">
            <a:off x="6372520" y="5629249"/>
            <a:ext cx="801279" cy="607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5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51F30-7E5F-1B63-DFEE-331A7B85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5" y="1899695"/>
            <a:ext cx="11946002" cy="2796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517C9-5555-CF22-DC4E-D4C0AC32660B}"/>
              </a:ext>
            </a:extLst>
          </p:cNvPr>
          <p:cNvSpPr txBox="1"/>
          <p:nvPr/>
        </p:nvSpPr>
        <p:spPr>
          <a:xfrm>
            <a:off x="141402" y="107565"/>
            <a:ext cx="1625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Saving a Recipe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2CCD0E-03B7-96E3-5D6B-0CB151EA43D1}"/>
              </a:ext>
            </a:extLst>
          </p:cNvPr>
          <p:cNvCxnSpPr>
            <a:cxnSpLocks/>
          </p:cNvCxnSpPr>
          <p:nvPr/>
        </p:nvCxnSpPr>
        <p:spPr>
          <a:xfrm flipV="1">
            <a:off x="5858580" y="3489550"/>
            <a:ext cx="303795" cy="152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6A85E7-40A9-AABC-E458-90F5566F9913}"/>
              </a:ext>
            </a:extLst>
          </p:cNvPr>
          <p:cNvSpPr txBox="1"/>
          <p:nvPr/>
        </p:nvSpPr>
        <p:spPr>
          <a:xfrm>
            <a:off x="5250800" y="4950894"/>
            <a:ext cx="1082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icon to go to saved photos to select an image for the recipe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FE9923-94B4-7ED1-5796-24B1ECBBBB66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616819" y="4184457"/>
            <a:ext cx="167737" cy="797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9316A4-8FE8-730E-468F-3CC52124F80B}"/>
              </a:ext>
            </a:extLst>
          </p:cNvPr>
          <p:cNvSpPr txBox="1"/>
          <p:nvPr/>
        </p:nvSpPr>
        <p:spPr>
          <a:xfrm>
            <a:off x="3658875" y="5274060"/>
            <a:ext cx="97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SAVE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301CB-B7FC-DE13-DD42-CBFE9EACF5A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148432" y="4429812"/>
            <a:ext cx="612811" cy="844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74C7741-7C8B-CF3F-AD0E-06F7AB988DB7}"/>
              </a:ext>
            </a:extLst>
          </p:cNvPr>
          <p:cNvSpPr/>
          <p:nvPr/>
        </p:nvSpPr>
        <p:spPr>
          <a:xfrm>
            <a:off x="427455" y="2597266"/>
            <a:ext cx="637773" cy="6644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49366-B393-F064-BAC1-A0E282389BE2}"/>
              </a:ext>
            </a:extLst>
          </p:cNvPr>
          <p:cNvSpPr txBox="1"/>
          <p:nvPr/>
        </p:nvSpPr>
        <p:spPr>
          <a:xfrm>
            <a:off x="5191097" y="1115757"/>
            <a:ext cx="155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in text box and use keypad to enter a recipe 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2B35FB-4115-24BE-B9C0-3FDEB7336A71}"/>
              </a:ext>
            </a:extLst>
          </p:cNvPr>
          <p:cNvCxnSpPr>
            <a:cxnSpLocks/>
          </p:cNvCxnSpPr>
          <p:nvPr/>
        </p:nvCxnSpPr>
        <p:spPr>
          <a:xfrm>
            <a:off x="5792204" y="1791865"/>
            <a:ext cx="151898" cy="1039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5ED427-3C9B-79D9-041E-F7AF2FFFE963}"/>
              </a:ext>
            </a:extLst>
          </p:cNvPr>
          <p:cNvSpPr txBox="1"/>
          <p:nvPr/>
        </p:nvSpPr>
        <p:spPr>
          <a:xfrm>
            <a:off x="6814493" y="4983651"/>
            <a:ext cx="1763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Select a photo from the ones saved using &lt;&gt; to switch between pages of saved icons, or press the USB icon to upload a new image from a USB; Press checkmark when finished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1AF0DC-B9E2-FF8E-748A-DF60F8685E3D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696278" y="4429812"/>
            <a:ext cx="1" cy="553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86F18D-67D3-1FA9-4868-D99C79B38A4B}"/>
              </a:ext>
            </a:extLst>
          </p:cNvPr>
          <p:cNvSpPr txBox="1"/>
          <p:nvPr/>
        </p:nvSpPr>
        <p:spPr>
          <a:xfrm>
            <a:off x="8844244" y="4982285"/>
            <a:ext cx="154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Accept the recipe and save or select cancel if desired to exit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7B59D4-516A-3659-A366-B1C902DFE55A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334500" y="4184457"/>
            <a:ext cx="282319" cy="797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CCF3EB-D950-C844-8C3A-9D5C8698DA4D}"/>
              </a:ext>
            </a:extLst>
          </p:cNvPr>
          <p:cNvSpPr txBox="1"/>
          <p:nvPr/>
        </p:nvSpPr>
        <p:spPr>
          <a:xfrm>
            <a:off x="10703333" y="4917465"/>
            <a:ext cx="1082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Return to screen where you can press PLAY and begin cooking</a:t>
            </a:r>
          </a:p>
        </p:txBody>
      </p:sp>
    </p:spTree>
    <p:extLst>
      <p:ext uri="{BB962C8B-B14F-4D97-AF65-F5344CB8AC3E}">
        <p14:creationId xmlns:p14="http://schemas.microsoft.com/office/powerpoint/2010/main" val="383272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B0142-F182-FFDA-3A85-E03F9AEA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21" y="612965"/>
            <a:ext cx="7306695" cy="60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68C21-81D9-B8E1-B0B2-71820C98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2" y="842453"/>
            <a:ext cx="1861330" cy="2998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517C9-5555-CF22-DC4E-D4C0AC32660B}"/>
              </a:ext>
            </a:extLst>
          </p:cNvPr>
          <p:cNvSpPr txBox="1"/>
          <p:nvPr/>
        </p:nvSpPr>
        <p:spPr>
          <a:xfrm>
            <a:off x="141402" y="107565"/>
            <a:ext cx="5323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Cooking using a previously SAVED recipe or FAVOURITE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2CCD0E-03B7-96E3-5D6B-0CB151EA43D1}"/>
              </a:ext>
            </a:extLst>
          </p:cNvPr>
          <p:cNvCxnSpPr>
            <a:cxnSpLocks/>
          </p:cNvCxnSpPr>
          <p:nvPr/>
        </p:nvCxnSpPr>
        <p:spPr>
          <a:xfrm flipV="1">
            <a:off x="3143250" y="2341858"/>
            <a:ext cx="534543" cy="772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9316A4-8FE8-730E-468F-3CC52124F80B}"/>
              </a:ext>
            </a:extLst>
          </p:cNvPr>
          <p:cNvSpPr txBox="1"/>
          <p:nvPr/>
        </p:nvSpPr>
        <p:spPr>
          <a:xfrm>
            <a:off x="757688" y="4010376"/>
            <a:ext cx="97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“Press N Go” Icon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301CB-B7FC-DE13-DD42-CBFE9EACF5A3}"/>
              </a:ext>
            </a:extLst>
          </p:cNvPr>
          <p:cNvCxnSpPr>
            <a:cxnSpLocks/>
          </p:cNvCxnSpPr>
          <p:nvPr/>
        </p:nvCxnSpPr>
        <p:spPr>
          <a:xfrm flipV="1">
            <a:off x="1282931" y="2347364"/>
            <a:ext cx="417521" cy="1563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74C7741-7C8B-CF3F-AD0E-06F7AB988DB7}"/>
              </a:ext>
            </a:extLst>
          </p:cNvPr>
          <p:cNvSpPr/>
          <p:nvPr/>
        </p:nvSpPr>
        <p:spPr>
          <a:xfrm>
            <a:off x="1381667" y="1420186"/>
            <a:ext cx="884721" cy="921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3FD64-1E75-55C6-0D1A-78195F04090E}"/>
              </a:ext>
            </a:extLst>
          </p:cNvPr>
          <p:cNvSpPr txBox="1"/>
          <p:nvPr/>
        </p:nvSpPr>
        <p:spPr>
          <a:xfrm>
            <a:off x="2411068" y="3027885"/>
            <a:ext cx="97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Select a recipe from the list of favourites and confirm choice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D55173-FB0C-F24B-BBF8-D4399A724DF0}"/>
              </a:ext>
            </a:extLst>
          </p:cNvPr>
          <p:cNvSpPr txBox="1"/>
          <p:nvPr/>
        </p:nvSpPr>
        <p:spPr>
          <a:xfrm>
            <a:off x="10761602" y="4472041"/>
            <a:ext cx="1114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Note unit turns OFF and goes back to home screen once all timers have expired and have bene acknowledged</a:t>
            </a:r>
          </a:p>
        </p:txBody>
      </p:sp>
    </p:spTree>
    <p:extLst>
      <p:ext uri="{BB962C8B-B14F-4D97-AF65-F5344CB8AC3E}">
        <p14:creationId xmlns:p14="http://schemas.microsoft.com/office/powerpoint/2010/main" val="58038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66B8B-1FDB-BA06-CA06-EBA0664E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37" y="476897"/>
            <a:ext cx="3712549" cy="6089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68C21-81D9-B8E1-B0B2-71820C98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5" y="830975"/>
            <a:ext cx="2509965" cy="4043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517C9-5555-CF22-DC4E-D4C0AC32660B}"/>
              </a:ext>
            </a:extLst>
          </p:cNvPr>
          <p:cNvSpPr txBox="1"/>
          <p:nvPr/>
        </p:nvSpPr>
        <p:spPr>
          <a:xfrm>
            <a:off x="141402" y="107565"/>
            <a:ext cx="6125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Cooking using a previously SAVED recipe within the COOKBOOK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316A4-8FE8-730E-468F-3CC52124F80B}"/>
              </a:ext>
            </a:extLst>
          </p:cNvPr>
          <p:cNvSpPr txBox="1"/>
          <p:nvPr/>
        </p:nvSpPr>
        <p:spPr>
          <a:xfrm>
            <a:off x="1175797" y="5276913"/>
            <a:ext cx="170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Cookbook icon to access all recipes that have been saved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301CB-B7FC-DE13-DD42-CBFE9EACF5A3}"/>
              </a:ext>
            </a:extLst>
          </p:cNvPr>
          <p:cNvCxnSpPr>
            <a:cxnSpLocks/>
          </p:cNvCxnSpPr>
          <p:nvPr/>
        </p:nvCxnSpPr>
        <p:spPr>
          <a:xfrm flipV="1">
            <a:off x="2005531" y="3867843"/>
            <a:ext cx="128738" cy="1361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74C7741-7C8B-CF3F-AD0E-06F7AB988DB7}"/>
              </a:ext>
            </a:extLst>
          </p:cNvPr>
          <p:cNvSpPr/>
          <p:nvPr/>
        </p:nvSpPr>
        <p:spPr>
          <a:xfrm>
            <a:off x="1621567" y="2751583"/>
            <a:ext cx="1025405" cy="1068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3FD64-1E75-55C6-0D1A-78195F04090E}"/>
              </a:ext>
            </a:extLst>
          </p:cNvPr>
          <p:cNvSpPr txBox="1"/>
          <p:nvPr/>
        </p:nvSpPr>
        <p:spPr>
          <a:xfrm>
            <a:off x="5797728" y="2385158"/>
            <a:ext cx="115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Select a recipe from the list of favourites and confirm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3331A-398D-381A-7FED-FDEBC8645FF1}"/>
              </a:ext>
            </a:extLst>
          </p:cNvPr>
          <p:cNvSpPr txBox="1"/>
          <p:nvPr/>
        </p:nvSpPr>
        <p:spPr>
          <a:xfrm>
            <a:off x="4928136" y="5504928"/>
            <a:ext cx="155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Can use left and right arrows to change between pages and</a:t>
            </a:r>
          </a:p>
          <a:p>
            <a:r>
              <a:rPr lang="en-CA" sz="1200" dirty="0"/>
              <a:t>Press green checkmark to start recipe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FD5196-1FB0-4F43-269E-8585970CF9D9}"/>
              </a:ext>
            </a:extLst>
          </p:cNvPr>
          <p:cNvCxnSpPr>
            <a:cxnSpLocks/>
          </p:cNvCxnSpPr>
          <p:nvPr/>
        </p:nvCxnSpPr>
        <p:spPr>
          <a:xfrm flipV="1">
            <a:off x="6187442" y="5662530"/>
            <a:ext cx="1528391" cy="331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820C89-8567-1206-0867-1DF33D924ECC}"/>
              </a:ext>
            </a:extLst>
          </p:cNvPr>
          <p:cNvCxnSpPr>
            <a:cxnSpLocks/>
          </p:cNvCxnSpPr>
          <p:nvPr/>
        </p:nvCxnSpPr>
        <p:spPr>
          <a:xfrm flipV="1">
            <a:off x="6187442" y="5662530"/>
            <a:ext cx="3333630" cy="331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5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4CE1015-08FF-DE21-B734-FB793E01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10" y="772935"/>
            <a:ext cx="6542032" cy="5312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5B38B-A9EF-C013-9A3E-C82D1DA0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6" y="833644"/>
            <a:ext cx="1421578" cy="2290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00A9-2D33-CAF3-193B-7709E64FD1F5}"/>
              </a:ext>
            </a:extLst>
          </p:cNvPr>
          <p:cNvSpPr txBox="1"/>
          <p:nvPr/>
        </p:nvSpPr>
        <p:spPr>
          <a:xfrm>
            <a:off x="141402" y="107565"/>
            <a:ext cx="1863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Settings Examples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E50B73-A76C-99AC-BF7D-C829A8B60712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53350" y="2575821"/>
            <a:ext cx="172415" cy="881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10889-F22B-CC70-26FF-3088AA3CCBD9}"/>
              </a:ext>
            </a:extLst>
          </p:cNvPr>
          <p:cNvSpPr txBox="1"/>
          <p:nvPr/>
        </p:nvSpPr>
        <p:spPr>
          <a:xfrm>
            <a:off x="249800" y="3457306"/>
            <a:ext cx="1751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Entering setting would be PASSWORD protected</a:t>
            </a:r>
          </a:p>
          <a:p>
            <a:endParaRPr lang="en-CA" sz="1200" dirty="0"/>
          </a:p>
          <a:p>
            <a:r>
              <a:rPr lang="en-CA" sz="1200" dirty="0"/>
              <a:t>A 2 or 3 tier system may be required:</a:t>
            </a:r>
          </a:p>
          <a:p>
            <a:endParaRPr lang="en-CA" sz="1200" dirty="0"/>
          </a:p>
          <a:p>
            <a:r>
              <a:rPr lang="en-CA" sz="1200" dirty="0"/>
              <a:t>ENGINEERING</a:t>
            </a:r>
          </a:p>
          <a:p>
            <a:r>
              <a:rPr lang="en-CA" sz="1200" dirty="0"/>
              <a:t>TECHNICIAN</a:t>
            </a:r>
          </a:p>
          <a:p>
            <a:r>
              <a:rPr lang="en-CA" sz="1200" dirty="0"/>
              <a:t>STORE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C70C3-1C20-6AE8-3C9E-8964824E2DD5}"/>
              </a:ext>
            </a:extLst>
          </p:cNvPr>
          <p:cNvSpPr/>
          <p:nvPr/>
        </p:nvSpPr>
        <p:spPr>
          <a:xfrm>
            <a:off x="625912" y="1978805"/>
            <a:ext cx="455635" cy="5098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1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00E92-C96C-04F0-980D-939BC0E3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97" y="1334553"/>
            <a:ext cx="8956813" cy="3619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00A9-2D33-CAF3-193B-7709E64FD1F5}"/>
              </a:ext>
            </a:extLst>
          </p:cNvPr>
          <p:cNvSpPr txBox="1"/>
          <p:nvPr/>
        </p:nvSpPr>
        <p:spPr>
          <a:xfrm>
            <a:off x="141402" y="107565"/>
            <a:ext cx="34536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Single Timer Recipe Creation 1 of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F1DF26-2656-8468-D9AB-FA7EDE3E3AB7}"/>
              </a:ext>
            </a:extLst>
          </p:cNvPr>
          <p:cNvCxnSpPr>
            <a:cxnSpLocks/>
          </p:cNvCxnSpPr>
          <p:nvPr/>
        </p:nvCxnSpPr>
        <p:spPr>
          <a:xfrm flipV="1">
            <a:off x="2686639" y="4496586"/>
            <a:ext cx="476368" cy="1084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B87281-ADC7-6CE3-D022-FDA5E20D1420}"/>
              </a:ext>
            </a:extLst>
          </p:cNvPr>
          <p:cNvSpPr txBox="1"/>
          <p:nvPr/>
        </p:nvSpPr>
        <p:spPr>
          <a:xfrm>
            <a:off x="2139884" y="5617158"/>
            <a:ext cx="147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RED “PLAY” button because no time has been entered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EE1CC6-D17B-B87A-682F-D6F1C57DAA1C}"/>
              </a:ext>
            </a:extLst>
          </p:cNvPr>
          <p:cNvCxnSpPr>
            <a:cxnSpLocks/>
          </p:cNvCxnSpPr>
          <p:nvPr/>
        </p:nvCxnSpPr>
        <p:spPr>
          <a:xfrm flipV="1">
            <a:off x="4901474" y="4496586"/>
            <a:ext cx="429681" cy="622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C3B420-59AC-9997-F061-76DFD1FC10E7}"/>
              </a:ext>
            </a:extLst>
          </p:cNvPr>
          <p:cNvSpPr txBox="1"/>
          <p:nvPr/>
        </p:nvSpPr>
        <p:spPr>
          <a:xfrm>
            <a:off x="3946062" y="5171581"/>
            <a:ext cx="1414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YELLOW “PLAY” button indicates that the unit will have to preheat before timer can start now that a higher temp has been entered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5BCF10-4814-3A0D-DFC1-047FD0DEAEB9}"/>
              </a:ext>
            </a:extLst>
          </p:cNvPr>
          <p:cNvCxnSpPr>
            <a:cxnSpLocks/>
          </p:cNvCxnSpPr>
          <p:nvPr/>
        </p:nvCxnSpPr>
        <p:spPr>
          <a:xfrm flipH="1">
            <a:off x="10746557" y="975073"/>
            <a:ext cx="233532" cy="1758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9ECE1B-7B3A-B3DB-5FD8-3BDA90F672A1}"/>
              </a:ext>
            </a:extLst>
          </p:cNvPr>
          <p:cNvSpPr txBox="1"/>
          <p:nvPr/>
        </p:nvSpPr>
        <p:spPr>
          <a:xfrm>
            <a:off x="9578553" y="201740"/>
            <a:ext cx="253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When CUSTOM prompt is selected, an TEXT EDIT icon appears allowing for the custom prompt to be created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E50B73-A76C-99AC-BF7D-C829A8B60712}"/>
              </a:ext>
            </a:extLst>
          </p:cNvPr>
          <p:cNvCxnSpPr>
            <a:cxnSpLocks/>
          </p:cNvCxnSpPr>
          <p:nvPr/>
        </p:nvCxnSpPr>
        <p:spPr>
          <a:xfrm flipV="1">
            <a:off x="1626527" y="3084920"/>
            <a:ext cx="1421578" cy="79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10889-F22B-CC70-26FF-3088AA3CCBD9}"/>
              </a:ext>
            </a:extLst>
          </p:cNvPr>
          <p:cNvSpPr txBox="1"/>
          <p:nvPr/>
        </p:nvSpPr>
        <p:spPr>
          <a:xfrm>
            <a:off x="249800" y="3457306"/>
            <a:ext cx="1470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icon to toggle between DONE, NONE and CUSTOM and then loop back to NONE if pressed again for Prompt Setting</a:t>
            </a:r>
          </a:p>
          <a:p>
            <a:endParaRPr lang="en-CA" sz="1200" dirty="0"/>
          </a:p>
          <a:p>
            <a:r>
              <a:rPr lang="en-CA" sz="1200" dirty="0"/>
              <a:t>DONE is default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340ED9-862A-60C4-DD1F-CBAA461F9DDC}"/>
              </a:ext>
            </a:extLst>
          </p:cNvPr>
          <p:cNvCxnSpPr>
            <a:cxnSpLocks/>
          </p:cNvCxnSpPr>
          <p:nvPr/>
        </p:nvCxnSpPr>
        <p:spPr>
          <a:xfrm flipV="1">
            <a:off x="5696367" y="3828870"/>
            <a:ext cx="214239" cy="134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CAC054-3280-7532-A5CF-9DFA8929787B}"/>
              </a:ext>
            </a:extLst>
          </p:cNvPr>
          <p:cNvSpPr txBox="1"/>
          <p:nvPr/>
        </p:nvSpPr>
        <p:spPr>
          <a:xfrm>
            <a:off x="5429432" y="5372111"/>
            <a:ext cx="103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“+” icon to add a stage or “-” to delete a stage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C6DAF-4CA0-A30A-57B5-1AEFAC34C58D}"/>
              </a:ext>
            </a:extLst>
          </p:cNvPr>
          <p:cNvSpPr txBox="1"/>
          <p:nvPr/>
        </p:nvSpPr>
        <p:spPr>
          <a:xfrm>
            <a:off x="531149" y="5625740"/>
            <a:ext cx="147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icon to switch to multi timer mode if desired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DDC707-4F78-BADC-A536-13950B7BFE4A}"/>
              </a:ext>
            </a:extLst>
          </p:cNvPr>
          <p:cNvCxnSpPr>
            <a:cxnSpLocks/>
          </p:cNvCxnSpPr>
          <p:nvPr/>
        </p:nvCxnSpPr>
        <p:spPr>
          <a:xfrm flipV="1">
            <a:off x="1584267" y="4332634"/>
            <a:ext cx="933004" cy="1261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E65B38B-A9EF-C013-9A3E-C82D1DA0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6" y="833644"/>
            <a:ext cx="1421578" cy="22903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F3C70C3-1C20-6AE8-3C9E-8964824E2DD5}"/>
              </a:ext>
            </a:extLst>
          </p:cNvPr>
          <p:cNvSpPr/>
          <p:nvPr/>
        </p:nvSpPr>
        <p:spPr>
          <a:xfrm>
            <a:off x="621740" y="1334553"/>
            <a:ext cx="455635" cy="6847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8DE702-B247-1CB1-498E-1BD032E9936B}"/>
              </a:ext>
            </a:extLst>
          </p:cNvPr>
          <p:cNvSpPr txBox="1"/>
          <p:nvPr/>
        </p:nvSpPr>
        <p:spPr>
          <a:xfrm>
            <a:off x="5206100" y="262876"/>
            <a:ext cx="2785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When second stage added is added, the default DONE prompt for stage 1 will automatically default to NONE and the default stage 2 prompt will be DONE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8A59EA-F592-A3A7-FFE8-25B6BD118AE0}"/>
              </a:ext>
            </a:extLst>
          </p:cNvPr>
          <p:cNvCxnSpPr>
            <a:cxnSpLocks/>
          </p:cNvCxnSpPr>
          <p:nvPr/>
        </p:nvCxnSpPr>
        <p:spPr>
          <a:xfrm>
            <a:off x="7348243" y="1162891"/>
            <a:ext cx="410331" cy="1570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0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044AB-A13C-4FA6-2937-3DCB220D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48" y="1283571"/>
            <a:ext cx="8832170" cy="3541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00A9-2D33-CAF3-193B-7709E64FD1F5}"/>
              </a:ext>
            </a:extLst>
          </p:cNvPr>
          <p:cNvSpPr txBox="1"/>
          <p:nvPr/>
        </p:nvSpPr>
        <p:spPr>
          <a:xfrm>
            <a:off x="141402" y="107565"/>
            <a:ext cx="34536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Single Timer Recipe Creation 2 of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EE1CC6-D17B-B87A-682F-D6F1C57DAA1C}"/>
              </a:ext>
            </a:extLst>
          </p:cNvPr>
          <p:cNvCxnSpPr>
            <a:cxnSpLocks/>
          </p:cNvCxnSpPr>
          <p:nvPr/>
        </p:nvCxnSpPr>
        <p:spPr>
          <a:xfrm flipV="1">
            <a:off x="5131326" y="4536089"/>
            <a:ext cx="116853" cy="1081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C3B420-59AC-9997-F061-76DFD1FC10E7}"/>
              </a:ext>
            </a:extLst>
          </p:cNvPr>
          <p:cNvSpPr txBox="1"/>
          <p:nvPr/>
        </p:nvSpPr>
        <p:spPr>
          <a:xfrm>
            <a:off x="4668627" y="5682301"/>
            <a:ext cx="116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When finished press the green arrow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5BCF10-4814-3A0D-DFC1-047FD0DEAEB9}"/>
              </a:ext>
            </a:extLst>
          </p:cNvPr>
          <p:cNvCxnSpPr>
            <a:cxnSpLocks/>
          </p:cNvCxnSpPr>
          <p:nvPr/>
        </p:nvCxnSpPr>
        <p:spPr>
          <a:xfrm>
            <a:off x="4157221" y="1140643"/>
            <a:ext cx="938399" cy="1556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9ECE1B-7B3A-B3DB-5FD8-3BDA90F672A1}"/>
              </a:ext>
            </a:extLst>
          </p:cNvPr>
          <p:cNvSpPr txBox="1"/>
          <p:nvPr/>
        </p:nvSpPr>
        <p:spPr>
          <a:xfrm>
            <a:off x="2615437" y="628657"/>
            <a:ext cx="195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Select text box and use pop up keyboard to create the desired prompt 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E50B73-A76C-99AC-BF7D-C829A8B60712}"/>
              </a:ext>
            </a:extLst>
          </p:cNvPr>
          <p:cNvCxnSpPr>
            <a:cxnSpLocks/>
          </p:cNvCxnSpPr>
          <p:nvPr/>
        </p:nvCxnSpPr>
        <p:spPr>
          <a:xfrm flipV="1">
            <a:off x="1451728" y="3084920"/>
            <a:ext cx="2007909" cy="757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10889-F22B-CC70-26FF-3088AA3CCBD9}"/>
              </a:ext>
            </a:extLst>
          </p:cNvPr>
          <p:cNvSpPr txBox="1"/>
          <p:nvPr/>
        </p:nvSpPr>
        <p:spPr>
          <a:xfrm>
            <a:off x="154757" y="3842310"/>
            <a:ext cx="147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icon create or edit the custom prompt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E105C6-91D5-123F-F2E2-4B3177861428}"/>
              </a:ext>
            </a:extLst>
          </p:cNvPr>
          <p:cNvCxnSpPr>
            <a:cxnSpLocks/>
          </p:cNvCxnSpPr>
          <p:nvPr/>
        </p:nvCxnSpPr>
        <p:spPr>
          <a:xfrm flipH="1" flipV="1">
            <a:off x="7685395" y="3842310"/>
            <a:ext cx="804884" cy="1774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0A04B2-228D-D880-0A28-E8EDA48DC944}"/>
              </a:ext>
            </a:extLst>
          </p:cNvPr>
          <p:cNvSpPr txBox="1"/>
          <p:nvPr/>
        </p:nvSpPr>
        <p:spPr>
          <a:xfrm>
            <a:off x="8304885" y="5625740"/>
            <a:ext cx="105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“&gt;” icon to go to next stage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66F86B-09A9-5A8F-65DD-18B86AA3CB4C}"/>
              </a:ext>
            </a:extLst>
          </p:cNvPr>
          <p:cNvCxnSpPr>
            <a:cxnSpLocks/>
          </p:cNvCxnSpPr>
          <p:nvPr/>
        </p:nvCxnSpPr>
        <p:spPr>
          <a:xfrm flipH="1" flipV="1">
            <a:off x="10302513" y="4411744"/>
            <a:ext cx="868473" cy="1450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A5ABFA-2AEA-FA37-296A-84CE6B953701}"/>
              </a:ext>
            </a:extLst>
          </p:cNvPr>
          <p:cNvSpPr txBox="1"/>
          <p:nvPr/>
        </p:nvSpPr>
        <p:spPr>
          <a:xfrm>
            <a:off x="10868315" y="5861836"/>
            <a:ext cx="91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to save recipe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F081C6-B074-EE4E-5E1C-0DD1E6A0BA8C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728462" y="4411744"/>
            <a:ext cx="610772" cy="1357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2B7981-C277-F71E-E830-3CD3F4F53B1D}"/>
              </a:ext>
            </a:extLst>
          </p:cNvPr>
          <p:cNvSpPr txBox="1"/>
          <p:nvPr/>
        </p:nvSpPr>
        <p:spPr>
          <a:xfrm>
            <a:off x="9810153" y="5769502"/>
            <a:ext cx="105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to start manual cooking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64C7C4-AB19-9DEC-4626-A8E34923A5AD}"/>
              </a:ext>
            </a:extLst>
          </p:cNvPr>
          <p:cNvCxnSpPr>
            <a:cxnSpLocks/>
          </p:cNvCxnSpPr>
          <p:nvPr/>
        </p:nvCxnSpPr>
        <p:spPr>
          <a:xfrm flipH="1">
            <a:off x="5354425" y="1075500"/>
            <a:ext cx="1197204" cy="2353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F33E36-E3A3-20D4-B06D-C8B664B64382}"/>
              </a:ext>
            </a:extLst>
          </p:cNvPr>
          <p:cNvSpPr txBox="1"/>
          <p:nvPr/>
        </p:nvSpPr>
        <p:spPr>
          <a:xfrm>
            <a:off x="5663378" y="167088"/>
            <a:ext cx="3699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Toggle between the acknowledgment mode for the prompt: “finger icon” means the user must acknowledge the prompt to clear it from the screen; “timer icon” means the prompt will clear itself after a sett amount of time (amount of time can be changed in SETTINGS)</a:t>
            </a:r>
          </a:p>
        </p:txBody>
      </p:sp>
    </p:spTree>
    <p:extLst>
      <p:ext uri="{BB962C8B-B14F-4D97-AF65-F5344CB8AC3E}">
        <p14:creationId xmlns:p14="http://schemas.microsoft.com/office/powerpoint/2010/main" val="24352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358D8F-45AB-801D-26DB-A23CD6C8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23" y="708275"/>
            <a:ext cx="7378047" cy="3096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C6DF51-EC6D-6840-94DC-BEED0155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48" y="3764336"/>
            <a:ext cx="9068055" cy="2974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D0EE65-6789-D016-A86A-AB067195A4C5}"/>
              </a:ext>
            </a:extLst>
          </p:cNvPr>
          <p:cNvSpPr txBox="1"/>
          <p:nvPr/>
        </p:nvSpPr>
        <p:spPr>
          <a:xfrm>
            <a:off x="141402" y="107565"/>
            <a:ext cx="28255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Single Timer Recipe Cooking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4142E-BE4A-16EE-A07F-576971E3204E}"/>
              </a:ext>
            </a:extLst>
          </p:cNvPr>
          <p:cNvSpPr txBox="1"/>
          <p:nvPr/>
        </p:nvSpPr>
        <p:spPr>
          <a:xfrm>
            <a:off x="10878530" y="4063670"/>
            <a:ext cx="10275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Note unit turns OFF and goes back to home screen once all timers have expired and have bene acknowledged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81B35-10D4-B391-6006-FC5EC2271FFE}"/>
              </a:ext>
            </a:extLst>
          </p:cNvPr>
          <p:cNvCxnSpPr>
            <a:cxnSpLocks/>
          </p:cNvCxnSpPr>
          <p:nvPr/>
        </p:nvCxnSpPr>
        <p:spPr>
          <a:xfrm flipH="1">
            <a:off x="7368290" y="556695"/>
            <a:ext cx="367795" cy="1238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6E7696-AFEB-EF14-1EA3-F8C4C4989E46}"/>
              </a:ext>
            </a:extLst>
          </p:cNvPr>
          <p:cNvSpPr txBox="1"/>
          <p:nvPr/>
        </p:nvSpPr>
        <p:spPr>
          <a:xfrm>
            <a:off x="6557586" y="95030"/>
            <a:ext cx="304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timer and graphic represent the TOTAL cook time (not just the stage time)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38DC3-42F4-D5AF-A984-AB76E3F86923}"/>
              </a:ext>
            </a:extLst>
          </p:cNvPr>
          <p:cNvSpPr txBox="1"/>
          <p:nvPr/>
        </p:nvSpPr>
        <p:spPr>
          <a:xfrm>
            <a:off x="10209227" y="892719"/>
            <a:ext cx="1338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AN example of a SELF CLEARING custom prompt… there is no acknowledgement icon to press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5CD82-0EB6-BF0B-49E4-0E8A0C25F07C}"/>
              </a:ext>
            </a:extLst>
          </p:cNvPr>
          <p:cNvCxnSpPr>
            <a:cxnSpLocks/>
          </p:cNvCxnSpPr>
          <p:nvPr/>
        </p:nvCxnSpPr>
        <p:spPr>
          <a:xfrm flipH="1">
            <a:off x="9440789" y="1493668"/>
            <a:ext cx="724292" cy="133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4E29E4-F1D9-4ECC-8746-D0376C71E6CA}"/>
              </a:ext>
            </a:extLst>
          </p:cNvPr>
          <p:cNvSpPr txBox="1"/>
          <p:nvPr/>
        </p:nvSpPr>
        <p:spPr>
          <a:xfrm>
            <a:off x="1151386" y="1708670"/>
            <a:ext cx="1121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If the STOP button is pressed during preheat, the grill will turn OFF and go to HOME screen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58FBA-9BD8-55A5-071E-19D736D6F476}"/>
              </a:ext>
            </a:extLst>
          </p:cNvPr>
          <p:cNvCxnSpPr>
            <a:cxnSpLocks/>
          </p:cNvCxnSpPr>
          <p:nvPr/>
        </p:nvCxnSpPr>
        <p:spPr>
          <a:xfrm>
            <a:off x="2342460" y="2456461"/>
            <a:ext cx="994629" cy="560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08CF25-703E-606B-844F-EC95C0B76055}"/>
              </a:ext>
            </a:extLst>
          </p:cNvPr>
          <p:cNvSpPr txBox="1"/>
          <p:nvPr/>
        </p:nvSpPr>
        <p:spPr>
          <a:xfrm>
            <a:off x="285945" y="3940680"/>
            <a:ext cx="1344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If the PAUSE button is pressed during a single timer recipe, the countdown timer will simply pause until the PLAY button is pressed; the YELLOW colour is used to visually signal that the timer is no longer counting down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01B30D-83D1-433A-C61E-1FB2385BEDF8}"/>
              </a:ext>
            </a:extLst>
          </p:cNvPr>
          <p:cNvCxnSpPr>
            <a:cxnSpLocks/>
          </p:cNvCxnSpPr>
          <p:nvPr/>
        </p:nvCxnSpPr>
        <p:spPr>
          <a:xfrm>
            <a:off x="1630836" y="5439266"/>
            <a:ext cx="1295866" cy="69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3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BF3A85-A4BF-74DB-6896-54B6A9BD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17" y="3837078"/>
            <a:ext cx="5456132" cy="2971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083AD-0242-2ADA-B968-D78A6FF5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86" y="875013"/>
            <a:ext cx="7209219" cy="2915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9FDE68-DDB9-6937-C49A-2882B7E7C49C}"/>
              </a:ext>
            </a:extLst>
          </p:cNvPr>
          <p:cNvSpPr txBox="1"/>
          <p:nvPr/>
        </p:nvSpPr>
        <p:spPr>
          <a:xfrm>
            <a:off x="141402" y="107565"/>
            <a:ext cx="2266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Probe Recipe Creation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5DEEE1-C1F1-4C8B-8FCA-A7F51D0C85B8}"/>
              </a:ext>
            </a:extLst>
          </p:cNvPr>
          <p:cNvCxnSpPr>
            <a:cxnSpLocks/>
          </p:cNvCxnSpPr>
          <p:nvPr/>
        </p:nvCxnSpPr>
        <p:spPr>
          <a:xfrm>
            <a:off x="2970153" y="5049529"/>
            <a:ext cx="1337896" cy="521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9F26F6D-8F37-DB9C-E6AA-0A3CC2BE8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85" y="830976"/>
            <a:ext cx="1594189" cy="256841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EA254E9-2F5F-F894-F0BD-27CD2B064107}"/>
              </a:ext>
            </a:extLst>
          </p:cNvPr>
          <p:cNvSpPr/>
          <p:nvPr/>
        </p:nvSpPr>
        <p:spPr>
          <a:xfrm>
            <a:off x="578529" y="1424818"/>
            <a:ext cx="681819" cy="6679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46CA9-4049-0777-3E0B-BC63299D00DE}"/>
              </a:ext>
            </a:extLst>
          </p:cNvPr>
          <p:cNvCxnSpPr>
            <a:cxnSpLocks/>
          </p:cNvCxnSpPr>
          <p:nvPr/>
        </p:nvCxnSpPr>
        <p:spPr>
          <a:xfrm>
            <a:off x="3987538" y="604131"/>
            <a:ext cx="125796" cy="1019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C520EF-E9E8-0100-9D27-8F90E7654914}"/>
              </a:ext>
            </a:extLst>
          </p:cNvPr>
          <p:cNvSpPr txBox="1"/>
          <p:nvPr/>
        </p:nvSpPr>
        <p:spPr>
          <a:xfrm>
            <a:off x="2954391" y="107565"/>
            <a:ext cx="172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icon to toggle to PROBE COOKING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444C7-B45D-86B5-43F2-20FC4A729069}"/>
              </a:ext>
            </a:extLst>
          </p:cNvPr>
          <p:cNvSpPr txBox="1"/>
          <p:nvPr/>
        </p:nvSpPr>
        <p:spPr>
          <a:xfrm>
            <a:off x="1260348" y="3790575"/>
            <a:ext cx="1739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Toggle between the acknowledgment mode for the prompt: MANUAL means the user must acknowledge the prompt to clear it from the screen; Self Clear means the prompt will clear itself after a settable amount of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E8CC89-90B7-E9BD-0880-90072212D82A}"/>
              </a:ext>
            </a:extLst>
          </p:cNvPr>
          <p:cNvSpPr txBox="1"/>
          <p:nvPr/>
        </p:nvSpPr>
        <p:spPr>
          <a:xfrm>
            <a:off x="9434958" y="4080033"/>
            <a:ext cx="137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 this example, a second timed holding stage has been added to the recipe</a:t>
            </a:r>
          </a:p>
        </p:txBody>
      </p:sp>
    </p:spTree>
    <p:extLst>
      <p:ext uri="{BB962C8B-B14F-4D97-AF65-F5344CB8AC3E}">
        <p14:creationId xmlns:p14="http://schemas.microsoft.com/office/powerpoint/2010/main" val="349609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DA4EDE-3CF8-7F30-CD29-DC8415DB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77" y="3768488"/>
            <a:ext cx="5507536" cy="2994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B1846D-72A7-663D-26EE-C88628734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856" y="919155"/>
            <a:ext cx="7016598" cy="2849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9FDE68-DDB9-6937-C49A-2882B7E7C49C}"/>
              </a:ext>
            </a:extLst>
          </p:cNvPr>
          <p:cNvSpPr txBox="1"/>
          <p:nvPr/>
        </p:nvSpPr>
        <p:spPr>
          <a:xfrm>
            <a:off x="141402" y="107565"/>
            <a:ext cx="2223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Probe Recipe Cooking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E151C-36CA-87C2-9181-CA7E564EDCFD}"/>
              </a:ext>
            </a:extLst>
          </p:cNvPr>
          <p:cNvSpPr txBox="1"/>
          <p:nvPr/>
        </p:nvSpPr>
        <p:spPr>
          <a:xfrm>
            <a:off x="8778237" y="4949790"/>
            <a:ext cx="1449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Note unit turns OFF and goes back to home screen once all timers have expired and have bene acknowledged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E977E8-7B83-7B0D-E1B7-53D911366AE7}"/>
              </a:ext>
            </a:extLst>
          </p:cNvPr>
          <p:cNvCxnSpPr>
            <a:cxnSpLocks/>
          </p:cNvCxnSpPr>
          <p:nvPr/>
        </p:nvCxnSpPr>
        <p:spPr>
          <a:xfrm flipH="1">
            <a:off x="6608191" y="556695"/>
            <a:ext cx="757273" cy="1394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E7AEE3-08B8-96D9-A894-A17DF5671D51}"/>
              </a:ext>
            </a:extLst>
          </p:cNvPr>
          <p:cNvSpPr txBox="1"/>
          <p:nvPr/>
        </p:nvSpPr>
        <p:spPr>
          <a:xfrm>
            <a:off x="5473505" y="95030"/>
            <a:ext cx="304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When probe cooking, the graphic represents delta to the desired probe temperature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4180-A33A-75B6-C5C6-71002A068AD7}"/>
              </a:ext>
            </a:extLst>
          </p:cNvPr>
          <p:cNvSpPr txBox="1"/>
          <p:nvPr/>
        </p:nvSpPr>
        <p:spPr>
          <a:xfrm>
            <a:off x="10079884" y="1254021"/>
            <a:ext cx="1635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AN example of a MANUAL acknowledgement custom prompt… the check mark must be pressed to clear this prompt (but all timers continue to work in the background)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FAE772-FB6D-98CF-CDFA-5FDC8F66DE27}"/>
              </a:ext>
            </a:extLst>
          </p:cNvPr>
          <p:cNvCxnSpPr>
            <a:cxnSpLocks/>
          </p:cNvCxnSpPr>
          <p:nvPr/>
        </p:nvCxnSpPr>
        <p:spPr>
          <a:xfrm flipH="1">
            <a:off x="8778868" y="2017336"/>
            <a:ext cx="1119276" cy="288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AE647-7B5A-9B4E-13E8-C082E39F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235" y="1506355"/>
            <a:ext cx="8122656" cy="3382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517C9-5555-CF22-DC4E-D4C0AC32660B}"/>
              </a:ext>
            </a:extLst>
          </p:cNvPr>
          <p:cNvSpPr txBox="1"/>
          <p:nvPr/>
        </p:nvSpPr>
        <p:spPr>
          <a:xfrm>
            <a:off x="141402" y="107565"/>
            <a:ext cx="3102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Multiple Timer Recipe Creation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2CCD0E-03B7-96E3-5D6B-0CB151EA43D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891100" y="4429812"/>
            <a:ext cx="88916" cy="651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6A85E7-40A9-AABC-E458-90F5566F9913}"/>
              </a:ext>
            </a:extLst>
          </p:cNvPr>
          <p:cNvSpPr txBox="1"/>
          <p:nvPr/>
        </p:nvSpPr>
        <p:spPr>
          <a:xfrm>
            <a:off x="5129455" y="5081634"/>
            <a:ext cx="1523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RED “PLAY” button because no timers have been set (note this is not considered INFINITY MODE)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FE9923-94B4-7ED1-5796-24B1ECBBBB6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54787" y="4470795"/>
            <a:ext cx="183841" cy="781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6B7B9-2669-EFA8-911B-8D0CD32C4179}"/>
              </a:ext>
            </a:extLst>
          </p:cNvPr>
          <p:cNvSpPr txBox="1"/>
          <p:nvPr/>
        </p:nvSpPr>
        <p:spPr>
          <a:xfrm>
            <a:off x="8775184" y="5252043"/>
            <a:ext cx="1959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YELLOW “PLAY” button indicates that the unit will have to preheat before timer can start now that a higher temp has been entered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A61D13-52FD-3E9C-8530-A0F7045BE21C}"/>
              </a:ext>
            </a:extLst>
          </p:cNvPr>
          <p:cNvCxnSpPr>
            <a:cxnSpLocks/>
          </p:cNvCxnSpPr>
          <p:nvPr/>
        </p:nvCxnSpPr>
        <p:spPr>
          <a:xfrm flipV="1">
            <a:off x="2903220" y="4355184"/>
            <a:ext cx="388143" cy="57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E7E265-F022-A7D3-9CA5-645756C307E1}"/>
              </a:ext>
            </a:extLst>
          </p:cNvPr>
          <p:cNvSpPr txBox="1"/>
          <p:nvPr/>
        </p:nvSpPr>
        <p:spPr>
          <a:xfrm>
            <a:off x="1668968" y="4927002"/>
            <a:ext cx="147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 icon to go into Multi Tray mode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CC069-5433-267B-E2F3-835FD07C5212}"/>
              </a:ext>
            </a:extLst>
          </p:cNvPr>
          <p:cNvCxnSpPr>
            <a:cxnSpLocks/>
          </p:cNvCxnSpPr>
          <p:nvPr/>
        </p:nvCxnSpPr>
        <p:spPr>
          <a:xfrm flipH="1">
            <a:off x="5333852" y="1216593"/>
            <a:ext cx="419492" cy="553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9316A4-8FE8-730E-468F-3CC52124F80B}"/>
              </a:ext>
            </a:extLst>
          </p:cNvPr>
          <p:cNvSpPr txBox="1"/>
          <p:nvPr/>
        </p:nvSpPr>
        <p:spPr>
          <a:xfrm>
            <a:off x="5722622" y="851890"/>
            <a:ext cx="147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Go back to exit mode if desired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301CB-B7FC-DE13-DD42-CBFE9EACF5A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976394" y="4429812"/>
            <a:ext cx="170188" cy="651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5DD7FE-9CDB-5E51-AA06-3797BD5074C3}"/>
              </a:ext>
            </a:extLst>
          </p:cNvPr>
          <p:cNvSpPr txBox="1"/>
          <p:nvPr/>
        </p:nvSpPr>
        <p:spPr>
          <a:xfrm>
            <a:off x="3437961" y="5081634"/>
            <a:ext cx="141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RED “PLAY” button because timer has not been set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ABE023-646B-3AF1-4DB2-B6B2B3CE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66" y="851890"/>
            <a:ext cx="1669603" cy="268991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CB973AB-5CCF-87E0-12F1-0264FF396EB0}"/>
              </a:ext>
            </a:extLst>
          </p:cNvPr>
          <p:cNvSpPr/>
          <p:nvPr/>
        </p:nvSpPr>
        <p:spPr>
          <a:xfrm>
            <a:off x="643838" y="1506355"/>
            <a:ext cx="633705" cy="6207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2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6E7EB4-C3E9-A519-2CE2-1A6C2744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29" y="635468"/>
            <a:ext cx="9057990" cy="2936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77552F-726C-C317-6636-4CA402F6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69" y="3652981"/>
            <a:ext cx="7433111" cy="2893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A81730-8841-10F2-184F-5F4DAA6A11BD}"/>
              </a:ext>
            </a:extLst>
          </p:cNvPr>
          <p:cNvSpPr txBox="1"/>
          <p:nvPr/>
        </p:nvSpPr>
        <p:spPr>
          <a:xfrm>
            <a:off x="141402" y="107565"/>
            <a:ext cx="3112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Multiple Timer Recipe Cooking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3F2FC-CFC9-D436-BFA7-DC6A977D01C5}"/>
              </a:ext>
            </a:extLst>
          </p:cNvPr>
          <p:cNvCxnSpPr>
            <a:cxnSpLocks/>
          </p:cNvCxnSpPr>
          <p:nvPr/>
        </p:nvCxnSpPr>
        <p:spPr>
          <a:xfrm flipH="1">
            <a:off x="5854045" y="593350"/>
            <a:ext cx="678730" cy="2168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B8F8DD-1CD5-BE43-4744-74EF7392C73C}"/>
              </a:ext>
            </a:extLst>
          </p:cNvPr>
          <p:cNvSpPr txBox="1"/>
          <p:nvPr/>
        </p:nvSpPr>
        <p:spPr>
          <a:xfrm>
            <a:off x="4660694" y="92476"/>
            <a:ext cx="238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Pressing PAUSE would let you change temp or add/modify 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0CA2E-0028-328F-D0C5-4A9E6ED5E03C}"/>
              </a:ext>
            </a:extLst>
          </p:cNvPr>
          <p:cNvSpPr txBox="1"/>
          <p:nvPr/>
        </p:nvSpPr>
        <p:spPr>
          <a:xfrm>
            <a:off x="9534122" y="5148316"/>
            <a:ext cx="153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Note unit turns OFF and goes back to home screen once all timers have expired and have bene acknowledged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D831A9-2231-E046-5CEE-B0C155655136}"/>
              </a:ext>
            </a:extLst>
          </p:cNvPr>
          <p:cNvCxnSpPr>
            <a:cxnSpLocks/>
          </p:cNvCxnSpPr>
          <p:nvPr/>
        </p:nvCxnSpPr>
        <p:spPr>
          <a:xfrm flipH="1">
            <a:off x="7289351" y="674677"/>
            <a:ext cx="678730" cy="2168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833FAE-F006-1085-FFA0-CB8FF820CB68}"/>
              </a:ext>
            </a:extLst>
          </p:cNvPr>
          <p:cNvSpPr txBox="1"/>
          <p:nvPr/>
        </p:nvSpPr>
        <p:spPr>
          <a:xfrm>
            <a:off x="7913893" y="133139"/>
            <a:ext cx="238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Pressing PLAY after changes are made to resume</a:t>
            </a:r>
          </a:p>
        </p:txBody>
      </p:sp>
    </p:spTree>
    <p:extLst>
      <p:ext uri="{BB962C8B-B14F-4D97-AF65-F5344CB8AC3E}">
        <p14:creationId xmlns:p14="http://schemas.microsoft.com/office/powerpoint/2010/main" val="405016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901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Popowich</dc:creator>
  <cp:lastModifiedBy>Dave Popowich</cp:lastModifiedBy>
  <cp:revision>27</cp:revision>
  <dcterms:created xsi:type="dcterms:W3CDTF">2022-08-22T17:42:10Z</dcterms:created>
  <dcterms:modified xsi:type="dcterms:W3CDTF">2023-01-05T15:09:20Z</dcterms:modified>
</cp:coreProperties>
</file>