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94" r:id="rId3"/>
    <p:sldId id="280" r:id="rId4"/>
    <p:sldId id="295" r:id="rId5"/>
    <p:sldId id="296" r:id="rId6"/>
    <p:sldId id="297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09" autoAdjust="0"/>
  </p:normalViewPr>
  <p:slideViewPr>
    <p:cSldViewPr snapToGrid="0" snapToObjects="1">
      <p:cViewPr varScale="1">
        <p:scale>
          <a:sx n="95" d="100"/>
          <a:sy n="95" d="100"/>
        </p:scale>
        <p:origin x="72" y="2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REDDIT GALLERY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648457"/>
            <a:ext cx="3493008" cy="878908"/>
          </a:xfrm>
        </p:spPr>
        <p:txBody>
          <a:bodyPr/>
          <a:lstStyle/>
          <a:p>
            <a:r>
              <a:rPr lang="en-US" dirty="0"/>
              <a:t>Jameel Ahmad Azad​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61255"/>
            <a:ext cx="6766560" cy="1103588"/>
          </a:xfrm>
        </p:spPr>
        <p:txBody>
          <a:bodyPr/>
          <a:lstStyle/>
          <a:p>
            <a:r>
              <a:rPr lang="en-US" sz="2000" dirty="0"/>
              <a:t>Making a Reddit Gallery which fetches pictures from the subreddit r/pics using the reddit API while  implementing user friendly features.</a:t>
            </a:r>
          </a:p>
        </p:txBody>
      </p:sp>
    </p:spTree>
    <p:extLst>
      <p:ext uri="{BB962C8B-B14F-4D97-AF65-F5344CB8AC3E}">
        <p14:creationId xmlns:p14="http://schemas.microsoft.com/office/powerpoint/2010/main" val="39693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0" y="393465"/>
            <a:ext cx="676656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740" y="1555284"/>
            <a:ext cx="6766560" cy="479738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Search functionality that allows user to search pictures according to the title.</a:t>
            </a: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Allows user to 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choose between three different sizes to view the pictures.</a:t>
            </a:r>
          </a:p>
          <a:p>
            <a:pPr marL="457200" indent="-457200" algn="l">
              <a:buAutoNum type="arabicPeriod"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Allows user to sort the images according to hot, new, top and rising as they appear on Reddit.</a:t>
            </a: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Allows the user to view the title of the image by hovering over the image.</a:t>
            </a:r>
          </a:p>
          <a:p>
            <a:pPr marL="457200" indent="-457200" algn="l">
              <a:buAutoNum type="arabicPeriod"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Allows the user to view the image in an 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enlarged view by clicking on it.</a:t>
            </a: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64" y="625477"/>
            <a:ext cx="6766560" cy="768096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32703"/>
            <a:ext cx="6766560" cy="47772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FIGMA: Used to design the look of the website.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HTML: Used to create the basic structure of the website and its elements.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CSS: Used to design the website and adjust it’s features such as color, position etc.. Also used to create hover effects for the images.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JAVASCRIPT: Used to fetch pictures from reddit using the fetch API. Also used to add various functionalities to the website.</a:t>
            </a:r>
          </a:p>
        </p:txBody>
      </p:sp>
    </p:spTree>
    <p:extLst>
      <p:ext uri="{BB962C8B-B14F-4D97-AF65-F5344CB8AC3E}">
        <p14:creationId xmlns:p14="http://schemas.microsoft.com/office/powerpoint/2010/main" val="247366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381" y="461050"/>
            <a:ext cx="6766560" cy="768096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381" y="1523028"/>
            <a:ext cx="6766560" cy="46612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First I designed how I wanted the website to look using Figma. 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Next I used HTML to create the structure of the website and add all the elements of the website such as the header, the image holder, search box, etc.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Next I used CSS to adjust the size, color and position of the elements and made the website look like the design. I also used it to create visually appealing effects such as the hover effect.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Finally I used JS to fetch the pictures and implement all the features to finally finish the website.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587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16" y="1331495"/>
            <a:ext cx="6766560" cy="768096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08646"/>
            <a:ext cx="6766560" cy="20473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The biggest challenge faced while making this project was to understand what are APIs and how do they work.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Implementing the grid structure was also a bit of a challenge, trying to get the right size and positioning of the images.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98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1854628"/>
          </a:xfrm>
        </p:spPr>
        <p:txBody>
          <a:bodyPr/>
          <a:lstStyle/>
          <a:p>
            <a:r>
              <a:rPr lang="en-US" sz="2000" dirty="0"/>
              <a:t>Overall this project was a great and informative way for me to learn a lot about various topics such as JavaScript and APIs. It helped me to understand various CSS properties and overall improved my experience and skills in web development.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90" y="2929609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3621184"/>
            <a:ext cx="4169664" cy="1211821"/>
          </a:xfrm>
        </p:spPr>
        <p:txBody>
          <a:bodyPr/>
          <a:lstStyle/>
          <a:p>
            <a:r>
              <a:rPr lang="en-US" sz="2000" dirty="0"/>
              <a:t>Jameel Ahmad Azad</a:t>
            </a:r>
          </a:p>
          <a:p>
            <a:r>
              <a:rPr lang="en-US" sz="2000" dirty="0"/>
              <a:t>22MI10033</a:t>
            </a:r>
          </a:p>
          <a:p>
            <a:r>
              <a:rPr lang="en-US" sz="2000" dirty="0"/>
              <a:t>azadjameel55@gmail.com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{E556264F-C0A3-4272-994A-BD776E2A2078}tf78438558_win32</Template>
  <TotalTime>61</TotalTime>
  <Words>396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REDDIT GALLERY </vt:lpstr>
      <vt:lpstr>Introduction</vt:lpstr>
      <vt:lpstr>FEATURES</vt:lpstr>
      <vt:lpstr>Technology Used</vt:lpstr>
      <vt:lpstr>Approach</vt:lpstr>
      <vt:lpstr>Challenges Faced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GALLERY </dc:title>
  <dc:subject/>
  <dc:creator>Jameel Azad</dc:creator>
  <cp:lastModifiedBy>Jameel Azad</cp:lastModifiedBy>
  <cp:revision>1</cp:revision>
  <dcterms:created xsi:type="dcterms:W3CDTF">2023-05-25T03:28:14Z</dcterms:created>
  <dcterms:modified xsi:type="dcterms:W3CDTF">2023-05-25T04:30:08Z</dcterms:modified>
</cp:coreProperties>
</file>