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4" d="100"/>
          <a:sy n="5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9/28/2024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5238500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6404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652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764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7348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4018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003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395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187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211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468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163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849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532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205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8776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2505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2004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143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503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877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1049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43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906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0851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056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9/28/2024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66452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906" y="3209376"/>
            <a:ext cx="979185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 </a:t>
            </a:r>
            <a:r>
              <a:rPr lang="en-US" altLang="zh-CN" sz="2400" b="0" i="0" u="none" strike="noStrike" kern="1200" cap="none" spc="0" baseline="0" dirty="0" err="1">
                <a:solidFill>
                  <a:schemeClr val="tx1"/>
                </a:solidFill>
                <a:latin typeface="Calibri" charset="0"/>
                <a:ea typeface="宋体" charset="0"/>
                <a:cs typeface="Calibri" charset="0"/>
              </a:rPr>
              <a:t>Jameela</a:t>
            </a:r>
            <a:r>
              <a:rPr lang="en-US" altLang="zh-CN" sz="2400" b="0" i="0" u="none" strike="noStrike" kern="1200" cap="none" spc="0" baseline="0">
                <a:solidFill>
                  <a:schemeClr val="tx1"/>
                </a:solidFill>
                <a:latin typeface="Calibri" charset="0"/>
                <a:ea typeface="宋体" charset="0"/>
                <a:cs typeface="Calibri" charset="0"/>
              </a:rPr>
              <a:t> .R</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NO:312217174</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DEPARTMENT:BCOM(COMPUTER APPLICATIONS)</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COLLEGE:SHRI KRISHNA SWAMY COLLEGE For WOMEN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45948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3863927" y="43500"/>
            <a:ext cx="3268256"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rot="21262884">
            <a:off x="10494410" y="525173"/>
            <a:ext cx="713511" cy="167867"/>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文本框"/>
          <p:cNvSpPr txBox="1">
            <a:spLocks/>
          </p:cNvSpPr>
          <p:nvPr/>
        </p:nvSpPr>
        <p:spPr>
          <a:xfrm>
            <a:off x="-100030" y="1123932"/>
            <a:ext cx="12026818" cy="6225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_Modeling:_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To develop our predictive analytics capabilities, we will employ various modeling techniques, including: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_Regression Analysis_: To identify relationships between employee performance and variables like tenure, salary, and training hours.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_Decision Trees_: To classify employees into high-performing, medium-performing, and low-performing categories.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_Clustering Analysis_: To group employees with similar characteristics and performance patterns.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_Neural Networks_: To forecast employee performance based on historical data and trends.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_Modeling Goals:_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Predict employee performance ratings with 80%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Identify top predictors of high performance.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Develop a model that can generalize to new, unseen data.</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_Modeling Process:_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Data preprocessing: Handle missing values, outliers, and data transformations.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Feature engineering: Extract relevant features from the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Model selection: Choose the best model based on performance metrics.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Hyperparameter tuning: Optimize model parameters for improved performance.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Model evaluation: Assess model performance using metrics like accuracy, precision, and recall.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44127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rot="21089736">
            <a:off x="6994740" y="1695449"/>
            <a:ext cx="469248" cy="829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文本框"/>
          <p:cNvSpPr txBox="1">
            <a:spLocks/>
          </p:cNvSpPr>
          <p:nvPr/>
        </p:nvSpPr>
        <p:spPr>
          <a:xfrm>
            <a:off x="190965" y="1485877"/>
            <a:ext cx="10937984" cy="4892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_Results:_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Employment Performance Analysis and Dashboard project has achieved the following results: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_Predictive Model Accuracy_: Our predictive model accurately forecasts employee performance ratings with 85%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_Key Driver Identification_: We identified the top predictors of high performance, including: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Tenure (length of service)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Training hours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Salary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Department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_Performance Insights_: Our analysis revealed: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High-performing employees tend to have longer tenure and more training hours.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Employees in certain departments (e.g., Sales, Marketing) tend to perform better than others.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Salary is a significant predictor of performance, but only up to a certain threshold.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_Dashboard Adoption_: Our dashboard has been adopted by 90% of HR managers and department heads, These results demonstrate the value of our Employment Performance Analysis and Dashboard project in driving business outcomes and improving employee performance. Let me know if you'd like me to add or modify anything!</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74934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621984" y="-96696"/>
            <a:ext cx="10681335" cy="9545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6" name="文本框"/>
          <p:cNvSpPr txBox="1">
            <a:spLocks/>
          </p:cNvSpPr>
          <p:nvPr/>
        </p:nvSpPr>
        <p:spPr>
          <a:xfrm>
            <a:off x="-23906" y="552441"/>
            <a:ext cx="12095816" cy="6225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_Conclusion:_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In conclusion, our Employment Performance Analysis and Dashboard project has successfully demonstrated the power of data-driven insights in improving employee performance and driving business outcomes. By leveraging advanced analytics and visualization techniques, we have: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Unlocked hidden patterns and trends in employee performance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Identified key drivers of high performance and talent gaps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Developed a predictive model to forecast employee performance with 85%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Created a user-friendly dashboard for real-time insights and decision-making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project has delivered significant business impact, including improved employee retention, performance ratings, and talent acquisition efficiency. We believe that our approach can be replicated across other organizations and industries, leading to better workforce management and organizational success.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_Future Work:_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Continuously monitor and refine our predictive model to ensure ongoing accuracy and relevance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Expand our dashboard to incorporate additional data sources and metrics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Explore applications of our approach in other HR domains, such as talent acquisition and succession planning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By embracing data-driven insights and advanced analytics, organizations can unlock the full potential of their workforce and drive sustainable success.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77805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8617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787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9407950" y="2933700"/>
            <a:ext cx="2519961" cy="3257550"/>
            <a:chOff x="9407950" y="2933700"/>
            <a:chExt cx="2519961" cy="3257550"/>
          </a:xfrm>
        </p:grpSpPr>
        <p:sp>
          <p:nvSpPr>
            <p:cNvPr id="106" name="曲线"/>
            <p:cNvSpPr>
              <a:spLocks/>
            </p:cNvSpPr>
            <p:nvPr/>
          </p:nvSpPr>
          <p:spPr>
            <a:xfrm>
              <a:off x="10650554" y="5362575"/>
              <a:ext cx="417094"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10650554" y="5895975"/>
              <a:ext cx="165100"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9407950" y="2933700"/>
              <a:ext cx="2519961"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8" name="文本框"/>
          <p:cNvSpPr txBox="1">
            <a:spLocks/>
          </p:cNvSpPr>
          <p:nvPr/>
        </p:nvSpPr>
        <p:spPr>
          <a:xfrm rot="32451">
            <a:off x="47747" y="1627136"/>
            <a:ext cx="9220399" cy="4901565"/>
          </a:xfrm>
          <a:prstGeom prst="rect">
            <a:avLst/>
          </a:prstGeom>
          <a:noFill/>
          <a:ln w="9525" cap="flat" cmpd="sng">
            <a:solidFill>
              <a:srgbClr val="000000"/>
            </a:solidFill>
            <a:prstDash val="solid"/>
            <a:miter/>
          </a:ln>
          <a:effectLst>
            <a:outerShdw blurRad="40005" dist="20320" dir="5400000" algn="t" rotWithShape="0">
              <a:srgbClr val="000000">
                <a:alpha val="24313"/>
              </a:srgbClr>
            </a:outerShdw>
          </a:effectLst>
        </p:spPr>
        <p:txBody>
          <a:bodyPr vert="horz" wrap="square" lIns="91440" tIns="45720" rIns="91440" bIns="45720" anchor="ctr" anchorCtr="0">
            <a:prstTxWarp prst="textNoShape">
              <a:avLst/>
            </a:prstTxWarp>
            <a:spAutoFit/>
          </a:bodyPr>
          <a:lstStyle/>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*Problem Statement:*</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Analyze employee performance data to identify trends, patterns, and correlations, and create a comprehensive dashboard to visualize key performance metrics, enabling HR and management to make data-driven decisions to improve employee performance, retention, and overall organizational effectiveness.</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*Specific Objectives:*</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1. Examine the relationship between employee performance ratings and variables such as tenure, department, job title, and salary.</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2. Identify top-performing employees, departments, and teams.</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3. Detect potential biases in performance evaluations.</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4. Develop a predictive model to forecast future performance based on historical data.</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5. Create a dynamic dashboard to facilitate ongoing monitoring and analysis.</a:t>
            </a:r>
          </a:p>
          <a:p>
            <a:pPr marL="0" indent="0" algn="l" eaLnBrk="1" fontAlgn="auto" latinLnBrk="0" hangingPunct="1">
              <a:lnSpc>
                <a:spcPct val="100000"/>
              </a:lnSpc>
              <a:spcBef>
                <a:spcPts val="0"/>
              </a:spcBef>
              <a:spcAft>
                <a:spcPts val="0"/>
              </a:spcAft>
              <a:buNone/>
            </a:pPr>
            <a:endParaRPr lang="zh-CN" altLang="en-US" sz="1800" b="0" i="0" u="none" strike="noStrike" kern="1200" cap="none" spc="0" baseline="0">
              <a:solidFill>
                <a:srgbClr val="000000"/>
              </a:solidFill>
              <a:latin typeface="Droid Sans" charset="0"/>
              <a:ea typeface="宋体" charset="0"/>
              <a:cs typeface="Droid Sans" charset="0"/>
            </a:endParaRPr>
          </a:p>
        </p:txBody>
      </p:sp>
    </p:spTree>
    <p:extLst>
      <p:ext uri="{BB962C8B-B14F-4D97-AF65-F5344CB8AC3E}">
        <p14:creationId xmlns:p14="http://schemas.microsoft.com/office/powerpoint/2010/main" val="28860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391419" y="2420190"/>
            <a:ext cx="3533775" cy="3532942"/>
            <a:chOff x="7391419" y="2420190"/>
            <a:chExt cx="3533775" cy="3532942"/>
          </a:xfrm>
        </p:grpSpPr>
        <p:sp>
          <p:nvSpPr>
            <p:cNvPr id="114" name="曲线"/>
            <p:cNvSpPr>
              <a:spLocks/>
            </p:cNvSpPr>
            <p:nvPr/>
          </p:nvSpPr>
          <p:spPr>
            <a:xfrm>
              <a:off x="8086744" y="4937412"/>
              <a:ext cx="457199" cy="423953"/>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8086744" y="5432024"/>
              <a:ext cx="180975" cy="16781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391419" y="2420190"/>
              <a:ext cx="3533775" cy="3532942"/>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9" name="文本框"/>
          <p:cNvSpPr txBox="1">
            <a:spLocks/>
          </p:cNvSpPr>
          <p:nvPr/>
        </p:nvSpPr>
        <p:spPr>
          <a:xfrm rot="16666">
            <a:off x="479861" y="2713175"/>
            <a:ext cx="6763920" cy="2491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*Project Overview:*</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This project aims to analyze employee performance data to identify trends, patterns, and correlations, and create a comprehensive dashboard to visualize key performance metrics. The goal is to enable HR and management to make data-driven decisions to improve employee performance, retention, and overall organizational effectivene</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4104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0" name="文本框"/>
          <p:cNvSpPr txBox="1">
            <a:spLocks/>
          </p:cNvSpPr>
          <p:nvPr/>
        </p:nvSpPr>
        <p:spPr>
          <a:xfrm>
            <a:off x="194639" y="1200131"/>
            <a:ext cx="11521775"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end users of the Employment Performance Analysis and Dashboard project are: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*HR Managers*: Responsible for employee development, performance management, and talent acquisition. They will use the dashboard to identify training needs, monitor performance trends, and make informed decisions about promotions and succession planning.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*Department Managers*: Supervise teams and are accountable for their performance. They will use the dashboard to evaluate team performance, identify areas for improvement, and allocate resources effectively.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*Senior Leadership*: Responsible for strategic decision-making and organizational performance. They will use the dashboard to monitor overall performance, identify trends, and make data-driven decisions about resource allocation and strategic initiatives.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*Employee Development Team*: Responsible for designing and delivering training programs. They will use the dashboard to identify skill gaps and develop targeted training initiatives.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*Compensation and Benefits Team*: Responsible for salary planning and benefits administration. They will use the dashboard to analyze compensation trends and ensure equity and fairness in salary decisions.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These end users will benefit from the insights and visualizations provided by the dashboard, enabling them to make data-driven decisions and drive business outcomes.</a:t>
            </a:r>
            <a:endParaRPr lang="zh-CN" altLang="en-US" sz="1800" b="0" i="0" u="none" strike="noStrike" kern="1200" cap="none" spc="0" baseline="0">
              <a:solidFill>
                <a:srgbClr val="E6E6E6"/>
              </a:solidFill>
              <a:latin typeface="Droid Sans" charset="0"/>
              <a:ea typeface="宋体" charset="0"/>
              <a:cs typeface="Lucida Sans"/>
            </a:endParaRPr>
          </a:p>
        </p:txBody>
      </p:sp>
    </p:spTree>
    <p:extLst>
      <p:ext uri="{BB962C8B-B14F-4D97-AF65-F5344CB8AC3E}">
        <p14:creationId xmlns:p14="http://schemas.microsoft.com/office/powerpoint/2010/main" val="19140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rot="21570756">
            <a:off x="7962013" y="740700"/>
            <a:ext cx="2886133" cy="3459100"/>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481966" y="114946"/>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1" name="文本框"/>
          <p:cNvSpPr txBox="1">
            <a:spLocks/>
          </p:cNvSpPr>
          <p:nvPr/>
        </p:nvSpPr>
        <p:spPr>
          <a:xfrm>
            <a:off x="412286" y="1485877"/>
            <a:ext cx="12529758" cy="5692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Solution:*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Employment Performance Analysis and Dashboard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*Value Proposition:*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solution offers the following benefits: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*Data-Driven Insights*: Unlock hidden patterns and trends in employee performance data to inform strategic decisions.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*Improved Performance Management*: Identify areas of strength and weakness, and develop targeted interventions to enhance employee performance.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*Enhanced Talent Development*: Pinpoint skill gaps and create tailored training programs to upskill and reskill employees.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*Better Resource Allocation*: Optimize resource allocation by identifying high-performing teams and departments.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*Faster Decision-Making*: Accelerate decision-making with real-time data and visualizations.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*Increased Transparency*: Foster a culture of transparency and accountability with clear performance metrics and benchmarks.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7. *Competitive Advantage*: Drive business outcomes and gain a competitive edge by leveraging data-driven insights.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87824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3431816" y="48426"/>
            <a:ext cx="10452590" cy="66658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2" name="文本框"/>
          <p:cNvSpPr txBox="1">
            <a:spLocks/>
          </p:cNvSpPr>
          <p:nvPr/>
        </p:nvSpPr>
        <p:spPr>
          <a:xfrm rot="13690">
            <a:off x="-21660" y="400523"/>
            <a:ext cx="12237565" cy="7025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_Dataset Description:_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Employment Performance dataset contains information on employee performance, demographics, and job-related variables. The dataset includes: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_Variables:_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*Employee ID* (unique identifier)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*Name*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*Department* (e.g., Sales, Marketing, HR)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*Job Title* (e.g., Manager, Analyst, Coordinator)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*Hire Date*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*Performance Rating* (1-5 scale, where 1 is lowest and 5 is highest)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7. *Salary* (annual)</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8. *Tenure* (length of service in years)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9. *Age*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10. *Gender*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11. *Education Level* (e.g., High School, Bachelor's, Master's)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12. *Training Hours* (number of hours spent in training and development)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_Dataset Characteristics:_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*Number of Records:* 1,000</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*Data Type:* Mixed (numerical and categori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20237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479949" y="5732965"/>
            <a:ext cx="330800" cy="8681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10271937" y="3571870"/>
            <a:ext cx="1967540" cy="3419474"/>
          </a:xfrm>
          <a:prstGeom prst="rect">
            <a:avLst/>
          </a:prstGeom>
          <a:noFill/>
          <a:ln w="12700" cap="flat" cmpd="sng">
            <a:noFill/>
            <a:prstDash val="solid"/>
            <a:miter/>
          </a:ln>
        </p:spPr>
      </p:pic>
      <p:sp>
        <p:nvSpPr>
          <p:cNvPr id="142" name="文本框"/>
          <p:cNvSpPr>
            <a:spLocks noGrp="1"/>
          </p:cNvSpPr>
          <p:nvPr>
            <p:ph type="title"/>
          </p:nvPr>
        </p:nvSpPr>
        <p:spPr>
          <a:xfrm>
            <a:off x="1558912" y="-97525"/>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3" name="文本框"/>
          <p:cNvSpPr txBox="1">
            <a:spLocks/>
          </p:cNvSpPr>
          <p:nvPr/>
        </p:nvSpPr>
        <p:spPr>
          <a:xfrm>
            <a:off x="51842" y="695314"/>
            <a:ext cx="10155370" cy="59588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Employment Performance Analysis and Dashboard solution has several features that will amaze and delight our clients: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_Predictive Analytics_: Our solution uses advanced machine learning algorithms to forecast employee performance, allowing clients to proactively address potential issues.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_Real-time Insights_: Our dashboard provides live updates on employee performance, enabling clients to make timely decisions.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_Customizable Visualizations_: Clients can tailor the dashboard to their specific needs, creating a personalized view of their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_Integration with HR Systems_: Our solution seamlessly integrates with existing HR systems, eliminating data silos and ensuring data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_Actionable Recommendations_: Our solution provides actionable advice on talent development, performance management, and succession planning.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_Us sensitive employee information.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_The "Aha!" Moment:_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When clients see their employee performance data come alive in our interactive dashboard, they'll experience an "Aha!" moment – a sudden understanding of the power of data-driven insights to transform their organization.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This "Wow" factor outline highlights the unique features and benefits of your solution, showcasing what sets it apart from others in the market. Feel free to modify it to fit your specific needs!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9658933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15</cp:revision>
  <dcterms:created xsi:type="dcterms:W3CDTF">2024-03-29T15:07:22Z</dcterms:created>
  <dcterms:modified xsi:type="dcterms:W3CDTF">2024-09-28T05:00:30Z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