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0a8f0db3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0a8f0db3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2a0052fc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2a0052fc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0a8f0db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0a8f0db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0a8f0db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0a8f0db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0a8f0db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0a8f0db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0a8f0db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0a8f0db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0a8f0db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0a8f0db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0a8f0db3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0a8f0db3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0a8f0db3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0a8f0db3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0a8f0db3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0a8f0db3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Wt2or-auMu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CSCE 240 Final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Steege, Azariah Laulusa, Lucas Aust, Jamel Chouafia, and Caleb Brunson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Developing the Chatbot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project challenged my critical thinking, I had to think about problems in a multitude of ways. There were many different ways to solve the same </a:t>
            </a:r>
            <a:r>
              <a:rPr lang="en"/>
              <a:t>problem and identifying the best one was a challenge for 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Rae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 enjoyed collaborating with the others to combine elements from everyone. Being able to see different methods to achieve similar products broadened my coding horizon.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Azariah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project challenged me and helped me think about computer science in a fun and innovative way. I love the aspect of learning and applying class concepts to projects like this.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Developing the Chatbot Cont.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project was an exciting opportunity to begin incorporating outside resources into my projects and taught me how to learn and troubleshoot new tools much more effectively (I </a:t>
            </a:r>
            <a:r>
              <a:rPr lang="en"/>
              <a:t>found that s</a:t>
            </a:r>
            <a:r>
              <a:rPr lang="en"/>
              <a:t>ometimes trying to formulate the question itself was harder than understanding the answer when it came to learning new Java concepts/libraries). This project also allowed me to gain experience more formally documenting my code and </a:t>
            </a:r>
            <a:r>
              <a:rPr lang="en"/>
              <a:t>taught</a:t>
            </a:r>
            <a:r>
              <a:rPr lang="en"/>
              <a:t> me how to effectively </a:t>
            </a:r>
            <a:r>
              <a:rPr lang="en"/>
              <a:t>communicate</a:t>
            </a:r>
            <a:r>
              <a:rPr lang="en"/>
              <a:t> code design with other people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the Program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Diseases: This program can support HIV, Scabies, Rabies, Rubella, Avian Flu, Malaria, Measles, Polio, and Mumps.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Sources: CDC and WebMD articles for each of the diseases.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Language: Java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Content: Lucas Aust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 content from the WebMD or CDC article for a disease and put it into a text file.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Carefully format that text file.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Group data that answers one query together.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the query that the data answers and a delimiter to the top of the section.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the source of the data to the bottom of the section.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Integration and Optimization: Azariah Laulusa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 Data Processor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Figures out the disease intent.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Processes data from extracted files, WebMD and CDC,  based on the disease.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Store information based on header/prompt.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Checks if the program has an extracted disease file for the user’s disease.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Looks through prompts from stored data and gives best answer.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Questions that involve both websites will be given the answer with </a:t>
            </a:r>
            <a:r>
              <a:rPr lang="en"/>
              <a:t>the most information.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If the stored data from the website text files match with the prompt/user’s question,  the answer from that file will be given.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User Interaction: Christine Steege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53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SpellingCorrector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an outside library, user input is first corrected based on a provided text file of keywords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DiseaseChatBot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Intent is detected with regex matching for particular keyword patterns for each prompts and </a:t>
            </a:r>
            <a:r>
              <a:rPr lang="en"/>
              <a:t>potential</a:t>
            </a:r>
            <a:r>
              <a:rPr lang="en"/>
              <a:t> small talk questions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 detected prompts are  answered using the extracted information for a particular disease based on the provided disease name (or context of previous questions if no disease was provided)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ChatBotGUI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user provides their prompt through a simple GUI window which also displays the generated bot response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Showing Results and Statistics: Rae Jones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Calculating</a:t>
            </a:r>
            <a:r>
              <a:rPr lang="en" sz="1600"/>
              <a:t> Statistics</a:t>
            </a:r>
            <a:endParaRPr sz="16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Gathers user/system utterances and duration during chat session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Imports info into CSV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columns of CSV to calculate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Individual hat summary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Total system/user utterances and duration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Overall chat summary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r>
              <a:rPr lang="en"/>
              <a:t>: Jamel Chouafia 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Integration was straightforward as we decided to use Christine’s chatbot as the base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plan at the beginning was to combine </a:t>
            </a:r>
            <a:r>
              <a:rPr lang="en" sz="1600"/>
              <a:t>separate parts of everyone’s program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However, we decided to just stick with and test one of the bots already made since it already had most of the core functionality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Testing: Caleb Brunson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JUnit framework which is the most popular Java testing framework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/test directory to store test classes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class naming convention: classnameTest.java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ChatGPT to automatically generate base JUnit classes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https://www.youtube.com/watch?v=Wt2or-auMuc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