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21945600" cx="32918400"/>
  <p:notesSz cx="6858000" cy="9144000"/>
  <p:embeddedFontLst>
    <p:embeddedFont>
      <p:font typeface="Garamond"/>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000000"/>
          </p15:clr>
        </p15:guide>
        <p15:guide id="2" pos="1036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Garamond-boldItalic.fntdata"/><Relationship Id="rId9"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aramond-regular.fntdata"/><Relationship Id="rId8" Type="http://schemas.openxmlformats.org/officeDocument/2006/relationships/font" Target="fonts/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1645927" y="873760"/>
            <a:ext cx="10829927" cy="3718560"/>
          </a:xfrm>
          <a:prstGeom prst="rect">
            <a:avLst/>
          </a:prstGeom>
          <a:noFill/>
          <a:ln>
            <a:noFill/>
          </a:ln>
        </p:spPr>
        <p:txBody>
          <a:bodyPr anchorCtr="0" anchor="b" bIns="223875" lIns="447775" spcFirstLastPara="1" rIns="447775" wrap="square" tIns="223875">
            <a:normAutofit/>
          </a:bodyPr>
          <a:lstStyle>
            <a:lvl1pPr lvl="0" algn="l">
              <a:spcBef>
                <a:spcPts val="0"/>
              </a:spcBef>
              <a:spcAft>
                <a:spcPts val="0"/>
              </a:spcAft>
              <a:buClr>
                <a:schemeClr val="dk1"/>
              </a:buClr>
              <a:buSzPts val="9800"/>
              <a:buFont typeface="Garamond"/>
              <a:buNone/>
              <a:defRPr b="1" sz="9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12870180" y="873763"/>
            <a:ext cx="18402300" cy="18729961"/>
          </a:xfrm>
          <a:prstGeom prst="rect">
            <a:avLst/>
          </a:prstGeom>
          <a:noFill/>
          <a:ln>
            <a:noFill/>
          </a:ln>
        </p:spPr>
        <p:txBody>
          <a:bodyPr anchorCtr="0" anchor="t" bIns="223875" lIns="447775" spcFirstLastPara="1" rIns="447775" wrap="square" tIns="223875">
            <a:normAutofit/>
          </a:bodyPr>
          <a:lstStyle>
            <a:lvl1pPr indent="-1225550" lvl="0" marL="457200" algn="l">
              <a:spcBef>
                <a:spcPts val="3140"/>
              </a:spcBef>
              <a:spcAft>
                <a:spcPts val="0"/>
              </a:spcAft>
              <a:buClr>
                <a:schemeClr val="dk1"/>
              </a:buClr>
              <a:buSzPts val="15700"/>
              <a:buChar char="•"/>
              <a:defRPr sz="15700"/>
            </a:lvl1pPr>
            <a:lvl2pPr indent="-1098550" lvl="1" marL="914400" algn="l">
              <a:spcBef>
                <a:spcPts val="2740"/>
              </a:spcBef>
              <a:spcAft>
                <a:spcPts val="0"/>
              </a:spcAft>
              <a:buClr>
                <a:schemeClr val="dk1"/>
              </a:buClr>
              <a:buSzPts val="13700"/>
              <a:buChar char="–"/>
              <a:defRPr sz="13700"/>
            </a:lvl2pPr>
            <a:lvl3pPr indent="-977900" lvl="2" marL="1371600" algn="l">
              <a:spcBef>
                <a:spcPts val="2360"/>
              </a:spcBef>
              <a:spcAft>
                <a:spcPts val="0"/>
              </a:spcAft>
              <a:buClr>
                <a:schemeClr val="dk1"/>
              </a:buClr>
              <a:buSzPts val="11800"/>
              <a:buChar char="•"/>
              <a:defRPr sz="11800"/>
            </a:lvl3pPr>
            <a:lvl4pPr indent="-850900" lvl="3" marL="1828800" algn="l">
              <a:spcBef>
                <a:spcPts val="1960"/>
              </a:spcBef>
              <a:spcAft>
                <a:spcPts val="0"/>
              </a:spcAft>
              <a:buClr>
                <a:schemeClr val="dk1"/>
              </a:buClr>
              <a:buSzPts val="9800"/>
              <a:buChar char="–"/>
              <a:defRPr sz="9800"/>
            </a:lvl4pPr>
            <a:lvl5pPr indent="-850900" lvl="4" marL="2286000" algn="l">
              <a:spcBef>
                <a:spcPts val="1960"/>
              </a:spcBef>
              <a:spcAft>
                <a:spcPts val="0"/>
              </a:spcAft>
              <a:buClr>
                <a:schemeClr val="dk1"/>
              </a:buClr>
              <a:buSzPts val="9800"/>
              <a:buChar char="»"/>
              <a:defRPr sz="9800"/>
            </a:lvl5pPr>
            <a:lvl6pPr indent="-850900" lvl="5" marL="2743200" algn="l">
              <a:spcBef>
                <a:spcPts val="1960"/>
              </a:spcBef>
              <a:spcAft>
                <a:spcPts val="0"/>
              </a:spcAft>
              <a:buClr>
                <a:schemeClr val="dk1"/>
              </a:buClr>
              <a:buSzPts val="9800"/>
              <a:buChar char="•"/>
              <a:defRPr sz="9800"/>
            </a:lvl6pPr>
            <a:lvl7pPr indent="-850900" lvl="6" marL="3200400" algn="l">
              <a:spcBef>
                <a:spcPts val="1960"/>
              </a:spcBef>
              <a:spcAft>
                <a:spcPts val="0"/>
              </a:spcAft>
              <a:buClr>
                <a:schemeClr val="dk1"/>
              </a:buClr>
              <a:buSzPts val="9800"/>
              <a:buChar char="•"/>
              <a:defRPr sz="9800"/>
            </a:lvl7pPr>
            <a:lvl8pPr indent="-850900" lvl="7" marL="3657600" algn="l">
              <a:spcBef>
                <a:spcPts val="1960"/>
              </a:spcBef>
              <a:spcAft>
                <a:spcPts val="0"/>
              </a:spcAft>
              <a:buClr>
                <a:schemeClr val="dk1"/>
              </a:buClr>
              <a:buSzPts val="9800"/>
              <a:buChar char="•"/>
              <a:defRPr sz="9800"/>
            </a:lvl8pPr>
            <a:lvl9pPr indent="-850900" lvl="8" marL="4114800" algn="l">
              <a:spcBef>
                <a:spcPts val="1960"/>
              </a:spcBef>
              <a:spcAft>
                <a:spcPts val="0"/>
              </a:spcAft>
              <a:buClr>
                <a:schemeClr val="dk1"/>
              </a:buClr>
              <a:buSzPts val="9800"/>
              <a:buChar char="•"/>
              <a:defRPr sz="9800"/>
            </a:lvl9pPr>
          </a:lstStyle>
          <a:p/>
        </p:txBody>
      </p:sp>
      <p:sp>
        <p:nvSpPr>
          <p:cNvPr id="18" name="Google Shape;18;p2"/>
          <p:cNvSpPr txBox="1"/>
          <p:nvPr>
            <p:ph idx="2" type="body"/>
          </p:nvPr>
        </p:nvSpPr>
        <p:spPr>
          <a:xfrm>
            <a:off x="1645927" y="4592323"/>
            <a:ext cx="10829927" cy="15011403"/>
          </a:xfrm>
          <a:prstGeom prst="rect">
            <a:avLst/>
          </a:prstGeom>
          <a:noFill/>
          <a:ln>
            <a:noFill/>
          </a:ln>
        </p:spPr>
        <p:txBody>
          <a:bodyPr anchorCtr="0" anchor="t" bIns="223875" lIns="447775" spcFirstLastPara="1" rIns="447775" wrap="square" tIns="223875">
            <a:normAutofit/>
          </a:bodyPr>
          <a:lstStyle>
            <a:lvl1pPr indent="-228600" lvl="0" marL="457200" algn="l">
              <a:spcBef>
                <a:spcPts val="1360"/>
              </a:spcBef>
              <a:spcAft>
                <a:spcPts val="0"/>
              </a:spcAft>
              <a:buClr>
                <a:schemeClr val="dk1"/>
              </a:buClr>
              <a:buSzPts val="6800"/>
              <a:buNone/>
              <a:defRPr sz="6800"/>
            </a:lvl1pPr>
            <a:lvl2pPr indent="-228600" lvl="1" marL="914400" algn="l">
              <a:spcBef>
                <a:spcPts val="1180"/>
              </a:spcBef>
              <a:spcAft>
                <a:spcPts val="0"/>
              </a:spcAft>
              <a:buClr>
                <a:schemeClr val="dk1"/>
              </a:buClr>
              <a:buSzPts val="5900"/>
              <a:buNone/>
              <a:defRPr sz="5900"/>
            </a:lvl2pPr>
            <a:lvl3pPr indent="-228600" lvl="2" marL="1371600" algn="l">
              <a:spcBef>
                <a:spcPts val="960"/>
              </a:spcBef>
              <a:spcAft>
                <a:spcPts val="0"/>
              </a:spcAft>
              <a:buClr>
                <a:schemeClr val="dk1"/>
              </a:buClr>
              <a:buSzPts val="4800"/>
              <a:buNone/>
              <a:defRPr sz="4800"/>
            </a:lvl3pPr>
            <a:lvl4pPr indent="-228600" lvl="3" marL="1828800" algn="l">
              <a:spcBef>
                <a:spcPts val="880"/>
              </a:spcBef>
              <a:spcAft>
                <a:spcPts val="0"/>
              </a:spcAft>
              <a:buClr>
                <a:schemeClr val="dk1"/>
              </a:buClr>
              <a:buSzPts val="4400"/>
              <a:buNone/>
              <a:defRPr sz="4400"/>
            </a:lvl4pPr>
            <a:lvl5pPr indent="-228600" lvl="4" marL="2286000" algn="l">
              <a:spcBef>
                <a:spcPts val="880"/>
              </a:spcBef>
              <a:spcAft>
                <a:spcPts val="0"/>
              </a:spcAft>
              <a:buClr>
                <a:schemeClr val="dk1"/>
              </a:buClr>
              <a:buSzPts val="4400"/>
              <a:buNone/>
              <a:defRPr sz="4400"/>
            </a:lvl5pPr>
            <a:lvl6pPr indent="-228600" lvl="5" marL="2743200" algn="l">
              <a:spcBef>
                <a:spcPts val="880"/>
              </a:spcBef>
              <a:spcAft>
                <a:spcPts val="0"/>
              </a:spcAft>
              <a:buClr>
                <a:schemeClr val="dk1"/>
              </a:buClr>
              <a:buSzPts val="4400"/>
              <a:buNone/>
              <a:defRPr sz="4400"/>
            </a:lvl6pPr>
            <a:lvl7pPr indent="-228600" lvl="6" marL="3200400" algn="l">
              <a:spcBef>
                <a:spcPts val="880"/>
              </a:spcBef>
              <a:spcAft>
                <a:spcPts val="0"/>
              </a:spcAft>
              <a:buClr>
                <a:schemeClr val="dk1"/>
              </a:buClr>
              <a:buSzPts val="4400"/>
              <a:buNone/>
              <a:defRPr sz="4400"/>
            </a:lvl7pPr>
            <a:lvl8pPr indent="-228600" lvl="7" marL="3657600" algn="l">
              <a:spcBef>
                <a:spcPts val="880"/>
              </a:spcBef>
              <a:spcAft>
                <a:spcPts val="0"/>
              </a:spcAft>
              <a:buClr>
                <a:schemeClr val="dk1"/>
              </a:buClr>
              <a:buSzPts val="4400"/>
              <a:buNone/>
              <a:defRPr sz="4400"/>
            </a:lvl8pPr>
            <a:lvl9pPr indent="-228600" lvl="8" marL="4114800" algn="l">
              <a:spcBef>
                <a:spcPts val="880"/>
              </a:spcBef>
              <a:spcAft>
                <a:spcPts val="0"/>
              </a:spcAft>
              <a:buClr>
                <a:schemeClr val="dk1"/>
              </a:buClr>
              <a:buSzPts val="4400"/>
              <a:buNone/>
              <a:defRPr sz="4400"/>
            </a:lvl9pPr>
          </a:lstStyle>
          <a:p/>
        </p:txBody>
      </p:sp>
      <p:sp>
        <p:nvSpPr>
          <p:cNvPr id="19" name="Google Shape;19;p2"/>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645920" y="878843"/>
            <a:ext cx="29626559" cy="3657600"/>
          </a:xfrm>
          <a:prstGeom prst="rect">
            <a:avLst/>
          </a:prstGeom>
          <a:noFill/>
          <a:ln>
            <a:noFill/>
          </a:ln>
        </p:spPr>
        <p:txBody>
          <a:bodyPr anchorCtr="0" anchor="ctr" bIns="223875" lIns="447775" spcFirstLastPara="1" rIns="447775" wrap="square" tIns="223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9217660" y="-2451093"/>
            <a:ext cx="14483083" cy="29626559"/>
          </a:xfrm>
          <a:prstGeom prst="rect">
            <a:avLst/>
          </a:prstGeom>
          <a:noFill/>
          <a:ln>
            <a:noFill/>
          </a:ln>
        </p:spPr>
        <p:txBody>
          <a:bodyPr anchorCtr="0" anchor="t" bIns="223875" lIns="447775" spcFirstLastPara="1" rIns="447775" wrap="square" tIns="223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01959734" y="36613783"/>
            <a:ext cx="104856274" cy="41473758"/>
          </a:xfrm>
          <a:prstGeom prst="rect">
            <a:avLst/>
          </a:prstGeom>
          <a:noFill/>
          <a:ln>
            <a:noFill/>
          </a:ln>
        </p:spPr>
        <p:txBody>
          <a:bodyPr anchorCtr="0" anchor="ctr" bIns="223875" lIns="447775" spcFirstLastPara="1" rIns="447775" wrap="square" tIns="223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8732198" y="-4591366"/>
            <a:ext cx="104856274" cy="123884056"/>
          </a:xfrm>
          <a:prstGeom prst="rect">
            <a:avLst/>
          </a:prstGeom>
          <a:noFill/>
          <a:ln>
            <a:noFill/>
          </a:ln>
        </p:spPr>
        <p:txBody>
          <a:bodyPr anchorCtr="0" anchor="t" bIns="223875" lIns="447775" spcFirstLastPara="1" rIns="447775" wrap="square" tIns="223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2468880" y="6817365"/>
            <a:ext cx="27980641" cy="4704080"/>
          </a:xfrm>
          <a:prstGeom prst="rect">
            <a:avLst/>
          </a:prstGeom>
          <a:noFill/>
          <a:ln>
            <a:noFill/>
          </a:ln>
        </p:spPr>
        <p:txBody>
          <a:bodyPr anchorCtr="0" anchor="ctr" bIns="223875" lIns="447775" spcFirstLastPara="1" rIns="447775" wrap="square" tIns="223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4937760" y="12435840"/>
            <a:ext cx="23042881" cy="5608320"/>
          </a:xfrm>
          <a:prstGeom prst="rect">
            <a:avLst/>
          </a:prstGeom>
          <a:noFill/>
          <a:ln>
            <a:noFill/>
          </a:ln>
        </p:spPr>
        <p:txBody>
          <a:bodyPr anchorCtr="0" anchor="t" bIns="223875" lIns="447775" spcFirstLastPara="1" rIns="447775" wrap="square" tIns="223875">
            <a:normAutofit/>
          </a:bodyPr>
          <a:lstStyle>
            <a:lvl1pPr lvl="0" algn="ctr">
              <a:spcBef>
                <a:spcPts val="3140"/>
              </a:spcBef>
              <a:spcAft>
                <a:spcPts val="0"/>
              </a:spcAft>
              <a:buClr>
                <a:srgbClr val="888888"/>
              </a:buClr>
              <a:buSzPts val="15700"/>
              <a:buNone/>
              <a:defRPr>
                <a:solidFill>
                  <a:srgbClr val="888888"/>
                </a:solidFill>
              </a:defRPr>
            </a:lvl1pPr>
            <a:lvl2pPr lvl="1" algn="ctr">
              <a:spcBef>
                <a:spcPts val="2740"/>
              </a:spcBef>
              <a:spcAft>
                <a:spcPts val="0"/>
              </a:spcAft>
              <a:buClr>
                <a:srgbClr val="888888"/>
              </a:buClr>
              <a:buSzPts val="13700"/>
              <a:buNone/>
              <a:defRPr>
                <a:solidFill>
                  <a:srgbClr val="888888"/>
                </a:solidFill>
              </a:defRPr>
            </a:lvl2pPr>
            <a:lvl3pPr lvl="2" algn="ctr">
              <a:spcBef>
                <a:spcPts val="2360"/>
              </a:spcBef>
              <a:spcAft>
                <a:spcPts val="0"/>
              </a:spcAft>
              <a:buClr>
                <a:srgbClr val="888888"/>
              </a:buClr>
              <a:buSzPts val="11800"/>
              <a:buNone/>
              <a:defRPr>
                <a:solidFill>
                  <a:srgbClr val="888888"/>
                </a:solidFill>
              </a:defRPr>
            </a:lvl3pPr>
            <a:lvl4pPr lvl="3" algn="ctr">
              <a:spcBef>
                <a:spcPts val="1960"/>
              </a:spcBef>
              <a:spcAft>
                <a:spcPts val="0"/>
              </a:spcAft>
              <a:buClr>
                <a:srgbClr val="888888"/>
              </a:buClr>
              <a:buSzPts val="9800"/>
              <a:buNone/>
              <a:defRPr>
                <a:solidFill>
                  <a:srgbClr val="888888"/>
                </a:solidFill>
              </a:defRPr>
            </a:lvl4pPr>
            <a:lvl5pPr lvl="4" algn="ctr">
              <a:spcBef>
                <a:spcPts val="1960"/>
              </a:spcBef>
              <a:spcAft>
                <a:spcPts val="0"/>
              </a:spcAft>
              <a:buClr>
                <a:srgbClr val="888888"/>
              </a:buClr>
              <a:buSzPts val="9800"/>
              <a:buNone/>
              <a:defRPr>
                <a:solidFill>
                  <a:srgbClr val="888888"/>
                </a:solidFill>
              </a:defRPr>
            </a:lvl5pPr>
            <a:lvl6pPr lvl="5" algn="ctr">
              <a:spcBef>
                <a:spcPts val="1960"/>
              </a:spcBef>
              <a:spcAft>
                <a:spcPts val="0"/>
              </a:spcAft>
              <a:buClr>
                <a:srgbClr val="888888"/>
              </a:buClr>
              <a:buSzPts val="9800"/>
              <a:buNone/>
              <a:defRPr>
                <a:solidFill>
                  <a:srgbClr val="888888"/>
                </a:solidFill>
              </a:defRPr>
            </a:lvl6pPr>
            <a:lvl7pPr lvl="6" algn="ctr">
              <a:spcBef>
                <a:spcPts val="1960"/>
              </a:spcBef>
              <a:spcAft>
                <a:spcPts val="0"/>
              </a:spcAft>
              <a:buClr>
                <a:srgbClr val="888888"/>
              </a:buClr>
              <a:buSzPts val="9800"/>
              <a:buNone/>
              <a:defRPr>
                <a:solidFill>
                  <a:srgbClr val="888888"/>
                </a:solidFill>
              </a:defRPr>
            </a:lvl7pPr>
            <a:lvl8pPr lvl="7" algn="ctr">
              <a:spcBef>
                <a:spcPts val="1960"/>
              </a:spcBef>
              <a:spcAft>
                <a:spcPts val="0"/>
              </a:spcAft>
              <a:buClr>
                <a:srgbClr val="888888"/>
              </a:buClr>
              <a:buSzPts val="9800"/>
              <a:buNone/>
              <a:defRPr>
                <a:solidFill>
                  <a:srgbClr val="888888"/>
                </a:solidFill>
              </a:defRPr>
            </a:lvl8pPr>
            <a:lvl9pPr lvl="8" algn="ctr">
              <a:spcBef>
                <a:spcPts val="1960"/>
              </a:spcBef>
              <a:spcAft>
                <a:spcPts val="0"/>
              </a:spcAft>
              <a:buClr>
                <a:srgbClr val="888888"/>
              </a:buClr>
              <a:buSzPts val="9800"/>
              <a:buNone/>
              <a:defRPr>
                <a:solidFill>
                  <a:srgbClr val="888888"/>
                </a:solidFill>
              </a:defRPr>
            </a:lvl9pPr>
          </a:lstStyle>
          <a:p/>
        </p:txBody>
      </p:sp>
      <p:sp>
        <p:nvSpPr>
          <p:cNvPr id="25" name="Google Shape;25;p3"/>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1645920" y="878843"/>
            <a:ext cx="29626559" cy="3657600"/>
          </a:xfrm>
          <a:prstGeom prst="rect">
            <a:avLst/>
          </a:prstGeom>
          <a:noFill/>
          <a:ln>
            <a:noFill/>
          </a:ln>
        </p:spPr>
        <p:txBody>
          <a:bodyPr anchorCtr="0" anchor="ctr" bIns="223875" lIns="447775" spcFirstLastPara="1" rIns="447775" wrap="square" tIns="223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645920" y="5120645"/>
            <a:ext cx="29626559" cy="14483083"/>
          </a:xfrm>
          <a:prstGeom prst="rect">
            <a:avLst/>
          </a:prstGeom>
          <a:noFill/>
          <a:ln>
            <a:noFill/>
          </a:ln>
        </p:spPr>
        <p:txBody>
          <a:bodyPr anchorCtr="0" anchor="t" bIns="223875" lIns="447775" spcFirstLastPara="1" rIns="447775" wrap="square" tIns="223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2600327" y="14102083"/>
            <a:ext cx="27980641" cy="4358640"/>
          </a:xfrm>
          <a:prstGeom prst="rect">
            <a:avLst/>
          </a:prstGeom>
          <a:noFill/>
          <a:ln>
            <a:noFill/>
          </a:ln>
        </p:spPr>
        <p:txBody>
          <a:bodyPr anchorCtr="0" anchor="t" bIns="223875" lIns="447775" spcFirstLastPara="1" rIns="447775" wrap="square" tIns="223875">
            <a:normAutofit/>
          </a:bodyPr>
          <a:lstStyle>
            <a:lvl1pPr lvl="0" algn="l">
              <a:spcBef>
                <a:spcPts val="0"/>
              </a:spcBef>
              <a:spcAft>
                <a:spcPts val="0"/>
              </a:spcAft>
              <a:buClr>
                <a:schemeClr val="dk1"/>
              </a:buClr>
              <a:buSzPts val="19600"/>
              <a:buFont typeface="Garamond"/>
              <a:buNone/>
              <a:defRPr b="1" sz="1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2600327" y="9301487"/>
            <a:ext cx="27980641" cy="4800599"/>
          </a:xfrm>
          <a:prstGeom prst="rect">
            <a:avLst/>
          </a:prstGeom>
          <a:noFill/>
          <a:ln>
            <a:noFill/>
          </a:ln>
        </p:spPr>
        <p:txBody>
          <a:bodyPr anchorCtr="0" anchor="b" bIns="223875" lIns="447775" spcFirstLastPara="1" rIns="447775" wrap="square" tIns="223875">
            <a:normAutofit/>
          </a:bodyPr>
          <a:lstStyle>
            <a:lvl1pPr indent="-228600" lvl="0" marL="457200" algn="l">
              <a:spcBef>
                <a:spcPts val="1960"/>
              </a:spcBef>
              <a:spcAft>
                <a:spcPts val="0"/>
              </a:spcAft>
              <a:buClr>
                <a:srgbClr val="888888"/>
              </a:buClr>
              <a:buSzPts val="9800"/>
              <a:buNone/>
              <a:defRPr sz="9800">
                <a:solidFill>
                  <a:srgbClr val="888888"/>
                </a:solidFill>
              </a:defRPr>
            </a:lvl1pPr>
            <a:lvl2pPr indent="-228600" lvl="1" marL="914400" algn="l">
              <a:spcBef>
                <a:spcPts val="1780"/>
              </a:spcBef>
              <a:spcAft>
                <a:spcPts val="0"/>
              </a:spcAft>
              <a:buClr>
                <a:srgbClr val="888888"/>
              </a:buClr>
              <a:buSzPts val="8900"/>
              <a:buNone/>
              <a:defRPr sz="8900">
                <a:solidFill>
                  <a:srgbClr val="888888"/>
                </a:solidFill>
              </a:defRPr>
            </a:lvl2pPr>
            <a:lvl3pPr indent="-228600" lvl="2" marL="1371600" algn="l">
              <a:spcBef>
                <a:spcPts val="1560"/>
              </a:spcBef>
              <a:spcAft>
                <a:spcPts val="0"/>
              </a:spcAft>
              <a:buClr>
                <a:srgbClr val="888888"/>
              </a:buClr>
              <a:buSzPts val="7800"/>
              <a:buNone/>
              <a:defRPr sz="7800">
                <a:solidFill>
                  <a:srgbClr val="888888"/>
                </a:solidFill>
              </a:defRPr>
            </a:lvl3pPr>
            <a:lvl4pPr indent="-228600" lvl="3" marL="1828800" algn="l">
              <a:spcBef>
                <a:spcPts val="1360"/>
              </a:spcBef>
              <a:spcAft>
                <a:spcPts val="0"/>
              </a:spcAft>
              <a:buClr>
                <a:srgbClr val="888888"/>
              </a:buClr>
              <a:buSzPts val="6800"/>
              <a:buNone/>
              <a:defRPr sz="6800">
                <a:solidFill>
                  <a:srgbClr val="888888"/>
                </a:solidFill>
              </a:defRPr>
            </a:lvl4pPr>
            <a:lvl5pPr indent="-228600" lvl="4" marL="2286000" algn="l">
              <a:spcBef>
                <a:spcPts val="1360"/>
              </a:spcBef>
              <a:spcAft>
                <a:spcPts val="0"/>
              </a:spcAft>
              <a:buClr>
                <a:srgbClr val="888888"/>
              </a:buClr>
              <a:buSzPts val="6800"/>
              <a:buNone/>
              <a:defRPr sz="6800">
                <a:solidFill>
                  <a:srgbClr val="888888"/>
                </a:solidFill>
              </a:defRPr>
            </a:lvl5pPr>
            <a:lvl6pPr indent="-228600" lvl="5" marL="2743200" algn="l">
              <a:spcBef>
                <a:spcPts val="1360"/>
              </a:spcBef>
              <a:spcAft>
                <a:spcPts val="0"/>
              </a:spcAft>
              <a:buClr>
                <a:srgbClr val="888888"/>
              </a:buClr>
              <a:buSzPts val="6800"/>
              <a:buNone/>
              <a:defRPr sz="6800">
                <a:solidFill>
                  <a:srgbClr val="888888"/>
                </a:solidFill>
              </a:defRPr>
            </a:lvl6pPr>
            <a:lvl7pPr indent="-228600" lvl="6" marL="3200400" algn="l">
              <a:spcBef>
                <a:spcPts val="1360"/>
              </a:spcBef>
              <a:spcAft>
                <a:spcPts val="0"/>
              </a:spcAft>
              <a:buClr>
                <a:srgbClr val="888888"/>
              </a:buClr>
              <a:buSzPts val="6800"/>
              <a:buNone/>
              <a:defRPr sz="6800">
                <a:solidFill>
                  <a:srgbClr val="888888"/>
                </a:solidFill>
              </a:defRPr>
            </a:lvl7pPr>
            <a:lvl8pPr indent="-228600" lvl="7" marL="3657600" algn="l">
              <a:spcBef>
                <a:spcPts val="1360"/>
              </a:spcBef>
              <a:spcAft>
                <a:spcPts val="0"/>
              </a:spcAft>
              <a:buClr>
                <a:srgbClr val="888888"/>
              </a:buClr>
              <a:buSzPts val="6800"/>
              <a:buNone/>
              <a:defRPr sz="6800">
                <a:solidFill>
                  <a:srgbClr val="888888"/>
                </a:solidFill>
              </a:defRPr>
            </a:lvl8pPr>
            <a:lvl9pPr indent="-228600" lvl="8" marL="4114800" algn="l">
              <a:spcBef>
                <a:spcPts val="1360"/>
              </a:spcBef>
              <a:spcAft>
                <a:spcPts val="0"/>
              </a:spcAft>
              <a:buClr>
                <a:srgbClr val="888888"/>
              </a:buClr>
              <a:buSzPts val="6800"/>
              <a:buNone/>
              <a:defRPr sz="6800">
                <a:solidFill>
                  <a:srgbClr val="888888"/>
                </a:solidFill>
              </a:defRPr>
            </a:lvl9pPr>
          </a:lstStyle>
          <a:p/>
        </p:txBody>
      </p:sp>
      <p:sp>
        <p:nvSpPr>
          <p:cNvPr id="37" name="Google Shape;37;p5"/>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1645920" y="878843"/>
            <a:ext cx="29626559" cy="3657600"/>
          </a:xfrm>
          <a:prstGeom prst="rect">
            <a:avLst/>
          </a:prstGeom>
          <a:noFill/>
          <a:ln>
            <a:noFill/>
          </a:ln>
        </p:spPr>
        <p:txBody>
          <a:bodyPr anchorCtr="0" anchor="ctr" bIns="223875" lIns="447775" spcFirstLastPara="1" rIns="447775" wrap="square" tIns="223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9218299" y="28676606"/>
            <a:ext cx="82678905" cy="81102201"/>
          </a:xfrm>
          <a:prstGeom prst="rect">
            <a:avLst/>
          </a:prstGeom>
          <a:noFill/>
          <a:ln>
            <a:noFill/>
          </a:ln>
        </p:spPr>
        <p:txBody>
          <a:bodyPr anchorCtr="0" anchor="t" bIns="223875" lIns="447775" spcFirstLastPara="1" rIns="447775" wrap="square" tIns="223875">
            <a:normAutofit/>
          </a:bodyPr>
          <a:lstStyle>
            <a:lvl1pPr indent="-1098550" lvl="0" marL="457200" algn="l">
              <a:spcBef>
                <a:spcPts val="2740"/>
              </a:spcBef>
              <a:spcAft>
                <a:spcPts val="0"/>
              </a:spcAft>
              <a:buClr>
                <a:schemeClr val="dk1"/>
              </a:buClr>
              <a:buSzPts val="13700"/>
              <a:buChar char="•"/>
              <a:defRPr sz="13700"/>
            </a:lvl1pPr>
            <a:lvl2pPr indent="-977900" lvl="1" marL="914400" algn="l">
              <a:spcBef>
                <a:spcPts val="2360"/>
              </a:spcBef>
              <a:spcAft>
                <a:spcPts val="0"/>
              </a:spcAft>
              <a:buClr>
                <a:schemeClr val="dk1"/>
              </a:buClr>
              <a:buSzPts val="11800"/>
              <a:buChar char="–"/>
              <a:defRPr sz="11800"/>
            </a:lvl2pPr>
            <a:lvl3pPr indent="-850900" lvl="2" marL="1371600" algn="l">
              <a:spcBef>
                <a:spcPts val="1960"/>
              </a:spcBef>
              <a:spcAft>
                <a:spcPts val="0"/>
              </a:spcAft>
              <a:buClr>
                <a:schemeClr val="dk1"/>
              </a:buClr>
              <a:buSzPts val="9800"/>
              <a:buChar char="•"/>
              <a:defRPr sz="9800"/>
            </a:lvl3pPr>
            <a:lvl4pPr indent="-793750" lvl="3" marL="1828800" algn="l">
              <a:spcBef>
                <a:spcPts val="1780"/>
              </a:spcBef>
              <a:spcAft>
                <a:spcPts val="0"/>
              </a:spcAft>
              <a:buClr>
                <a:schemeClr val="dk1"/>
              </a:buClr>
              <a:buSzPts val="8900"/>
              <a:buChar char="–"/>
              <a:defRPr sz="8900"/>
            </a:lvl4pPr>
            <a:lvl5pPr indent="-793750" lvl="4" marL="2286000" algn="l">
              <a:spcBef>
                <a:spcPts val="1780"/>
              </a:spcBef>
              <a:spcAft>
                <a:spcPts val="0"/>
              </a:spcAft>
              <a:buClr>
                <a:schemeClr val="dk1"/>
              </a:buClr>
              <a:buSzPts val="8900"/>
              <a:buChar char="»"/>
              <a:defRPr sz="8900"/>
            </a:lvl5pPr>
            <a:lvl6pPr indent="-793750" lvl="5" marL="2743200" algn="l">
              <a:spcBef>
                <a:spcPts val="1780"/>
              </a:spcBef>
              <a:spcAft>
                <a:spcPts val="0"/>
              </a:spcAft>
              <a:buClr>
                <a:schemeClr val="dk1"/>
              </a:buClr>
              <a:buSzPts val="8900"/>
              <a:buChar char="•"/>
              <a:defRPr sz="8900"/>
            </a:lvl6pPr>
            <a:lvl7pPr indent="-793750" lvl="6" marL="3200400" algn="l">
              <a:spcBef>
                <a:spcPts val="1780"/>
              </a:spcBef>
              <a:spcAft>
                <a:spcPts val="0"/>
              </a:spcAft>
              <a:buClr>
                <a:schemeClr val="dk1"/>
              </a:buClr>
              <a:buSzPts val="8900"/>
              <a:buChar char="•"/>
              <a:defRPr sz="8900"/>
            </a:lvl7pPr>
            <a:lvl8pPr indent="-793750" lvl="7" marL="3657600" algn="l">
              <a:spcBef>
                <a:spcPts val="1780"/>
              </a:spcBef>
              <a:spcAft>
                <a:spcPts val="0"/>
              </a:spcAft>
              <a:buClr>
                <a:schemeClr val="dk1"/>
              </a:buClr>
              <a:buSzPts val="8900"/>
              <a:buChar char="•"/>
              <a:defRPr sz="8900"/>
            </a:lvl8pPr>
            <a:lvl9pPr indent="-793750" lvl="8" marL="4114800" algn="l">
              <a:spcBef>
                <a:spcPts val="1780"/>
              </a:spcBef>
              <a:spcAft>
                <a:spcPts val="0"/>
              </a:spcAft>
              <a:buClr>
                <a:schemeClr val="dk1"/>
              </a:buClr>
              <a:buSzPts val="8900"/>
              <a:buChar char="•"/>
              <a:defRPr sz="8900"/>
            </a:lvl9pPr>
          </a:lstStyle>
          <a:p/>
        </p:txBody>
      </p:sp>
      <p:sp>
        <p:nvSpPr>
          <p:cNvPr id="43" name="Google Shape;43;p6"/>
          <p:cNvSpPr txBox="1"/>
          <p:nvPr>
            <p:ph idx="2" type="body"/>
          </p:nvPr>
        </p:nvSpPr>
        <p:spPr>
          <a:xfrm>
            <a:off x="92445850" y="28676606"/>
            <a:ext cx="82678905" cy="81102201"/>
          </a:xfrm>
          <a:prstGeom prst="rect">
            <a:avLst/>
          </a:prstGeom>
          <a:noFill/>
          <a:ln>
            <a:noFill/>
          </a:ln>
        </p:spPr>
        <p:txBody>
          <a:bodyPr anchorCtr="0" anchor="t" bIns="223875" lIns="447775" spcFirstLastPara="1" rIns="447775" wrap="square" tIns="223875">
            <a:normAutofit/>
          </a:bodyPr>
          <a:lstStyle>
            <a:lvl1pPr indent="-1098550" lvl="0" marL="457200" algn="l">
              <a:spcBef>
                <a:spcPts val="2740"/>
              </a:spcBef>
              <a:spcAft>
                <a:spcPts val="0"/>
              </a:spcAft>
              <a:buClr>
                <a:schemeClr val="dk1"/>
              </a:buClr>
              <a:buSzPts val="13700"/>
              <a:buChar char="•"/>
              <a:defRPr sz="13700"/>
            </a:lvl1pPr>
            <a:lvl2pPr indent="-977900" lvl="1" marL="914400" algn="l">
              <a:spcBef>
                <a:spcPts val="2360"/>
              </a:spcBef>
              <a:spcAft>
                <a:spcPts val="0"/>
              </a:spcAft>
              <a:buClr>
                <a:schemeClr val="dk1"/>
              </a:buClr>
              <a:buSzPts val="11800"/>
              <a:buChar char="–"/>
              <a:defRPr sz="11800"/>
            </a:lvl2pPr>
            <a:lvl3pPr indent="-850900" lvl="2" marL="1371600" algn="l">
              <a:spcBef>
                <a:spcPts val="1960"/>
              </a:spcBef>
              <a:spcAft>
                <a:spcPts val="0"/>
              </a:spcAft>
              <a:buClr>
                <a:schemeClr val="dk1"/>
              </a:buClr>
              <a:buSzPts val="9800"/>
              <a:buChar char="•"/>
              <a:defRPr sz="9800"/>
            </a:lvl3pPr>
            <a:lvl4pPr indent="-793750" lvl="3" marL="1828800" algn="l">
              <a:spcBef>
                <a:spcPts val="1780"/>
              </a:spcBef>
              <a:spcAft>
                <a:spcPts val="0"/>
              </a:spcAft>
              <a:buClr>
                <a:schemeClr val="dk1"/>
              </a:buClr>
              <a:buSzPts val="8900"/>
              <a:buChar char="–"/>
              <a:defRPr sz="8900"/>
            </a:lvl4pPr>
            <a:lvl5pPr indent="-793750" lvl="4" marL="2286000" algn="l">
              <a:spcBef>
                <a:spcPts val="1780"/>
              </a:spcBef>
              <a:spcAft>
                <a:spcPts val="0"/>
              </a:spcAft>
              <a:buClr>
                <a:schemeClr val="dk1"/>
              </a:buClr>
              <a:buSzPts val="8900"/>
              <a:buChar char="»"/>
              <a:defRPr sz="8900"/>
            </a:lvl5pPr>
            <a:lvl6pPr indent="-793750" lvl="5" marL="2743200" algn="l">
              <a:spcBef>
                <a:spcPts val="1780"/>
              </a:spcBef>
              <a:spcAft>
                <a:spcPts val="0"/>
              </a:spcAft>
              <a:buClr>
                <a:schemeClr val="dk1"/>
              </a:buClr>
              <a:buSzPts val="8900"/>
              <a:buChar char="•"/>
              <a:defRPr sz="8900"/>
            </a:lvl6pPr>
            <a:lvl7pPr indent="-793750" lvl="6" marL="3200400" algn="l">
              <a:spcBef>
                <a:spcPts val="1780"/>
              </a:spcBef>
              <a:spcAft>
                <a:spcPts val="0"/>
              </a:spcAft>
              <a:buClr>
                <a:schemeClr val="dk1"/>
              </a:buClr>
              <a:buSzPts val="8900"/>
              <a:buChar char="•"/>
              <a:defRPr sz="8900"/>
            </a:lvl7pPr>
            <a:lvl8pPr indent="-793750" lvl="7" marL="3657600" algn="l">
              <a:spcBef>
                <a:spcPts val="1780"/>
              </a:spcBef>
              <a:spcAft>
                <a:spcPts val="0"/>
              </a:spcAft>
              <a:buClr>
                <a:schemeClr val="dk1"/>
              </a:buClr>
              <a:buSzPts val="8900"/>
              <a:buChar char="•"/>
              <a:defRPr sz="8900"/>
            </a:lvl8pPr>
            <a:lvl9pPr indent="-793750" lvl="8" marL="4114800" algn="l">
              <a:spcBef>
                <a:spcPts val="1780"/>
              </a:spcBef>
              <a:spcAft>
                <a:spcPts val="0"/>
              </a:spcAft>
              <a:buClr>
                <a:schemeClr val="dk1"/>
              </a:buClr>
              <a:buSzPts val="8900"/>
              <a:buChar char="•"/>
              <a:defRPr sz="8900"/>
            </a:lvl9pPr>
          </a:lstStyle>
          <a:p/>
        </p:txBody>
      </p:sp>
      <p:sp>
        <p:nvSpPr>
          <p:cNvPr id="44" name="Google Shape;44;p6"/>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1645920" y="878843"/>
            <a:ext cx="29626559" cy="3657600"/>
          </a:xfrm>
          <a:prstGeom prst="rect">
            <a:avLst/>
          </a:prstGeom>
          <a:noFill/>
          <a:ln>
            <a:noFill/>
          </a:ln>
        </p:spPr>
        <p:txBody>
          <a:bodyPr anchorCtr="0" anchor="ctr" bIns="223875" lIns="447775" spcFirstLastPara="1" rIns="447775" wrap="square" tIns="223875">
            <a:normAutofit/>
          </a:bodyPr>
          <a:lstStyle>
            <a:lvl1pPr lvl="0" algn="ctr">
              <a:spcBef>
                <a:spcPts val="0"/>
              </a:spcBef>
              <a:spcAft>
                <a:spcPts val="0"/>
              </a:spcAft>
              <a:buClr>
                <a:schemeClr val="dk1"/>
              </a:buClr>
              <a:buSzPts val="21600"/>
              <a:buFont typeface="Garamond"/>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645922" y="4912362"/>
            <a:ext cx="14544677" cy="2047238"/>
          </a:xfrm>
          <a:prstGeom prst="rect">
            <a:avLst/>
          </a:prstGeom>
          <a:noFill/>
          <a:ln>
            <a:noFill/>
          </a:ln>
        </p:spPr>
        <p:txBody>
          <a:bodyPr anchorCtr="0" anchor="b" bIns="223875" lIns="447775" spcFirstLastPara="1" rIns="447775" wrap="square" tIns="223875">
            <a:normAutofit/>
          </a:bodyPr>
          <a:lstStyle>
            <a:lvl1pPr indent="-228600" lvl="0" marL="457200" algn="l">
              <a:spcBef>
                <a:spcPts val="2360"/>
              </a:spcBef>
              <a:spcAft>
                <a:spcPts val="0"/>
              </a:spcAft>
              <a:buClr>
                <a:schemeClr val="dk1"/>
              </a:buClr>
              <a:buSzPts val="11800"/>
              <a:buNone/>
              <a:defRPr b="1" sz="11800"/>
            </a:lvl1pPr>
            <a:lvl2pPr indent="-228600" lvl="1" marL="914400" algn="l">
              <a:spcBef>
                <a:spcPts val="1960"/>
              </a:spcBef>
              <a:spcAft>
                <a:spcPts val="0"/>
              </a:spcAft>
              <a:buClr>
                <a:schemeClr val="dk1"/>
              </a:buClr>
              <a:buSzPts val="9800"/>
              <a:buNone/>
              <a:defRPr b="1" sz="9800"/>
            </a:lvl2pPr>
            <a:lvl3pPr indent="-228600" lvl="2" marL="1371600" algn="l">
              <a:spcBef>
                <a:spcPts val="1780"/>
              </a:spcBef>
              <a:spcAft>
                <a:spcPts val="0"/>
              </a:spcAft>
              <a:buClr>
                <a:schemeClr val="dk1"/>
              </a:buClr>
              <a:buSzPts val="8900"/>
              <a:buNone/>
              <a:defRPr b="1" sz="8900"/>
            </a:lvl3pPr>
            <a:lvl4pPr indent="-228600" lvl="3" marL="1828800" algn="l">
              <a:spcBef>
                <a:spcPts val="1560"/>
              </a:spcBef>
              <a:spcAft>
                <a:spcPts val="0"/>
              </a:spcAft>
              <a:buClr>
                <a:schemeClr val="dk1"/>
              </a:buClr>
              <a:buSzPts val="7800"/>
              <a:buNone/>
              <a:defRPr b="1" sz="7800"/>
            </a:lvl4pPr>
            <a:lvl5pPr indent="-228600" lvl="4" marL="2286000" algn="l">
              <a:spcBef>
                <a:spcPts val="1560"/>
              </a:spcBef>
              <a:spcAft>
                <a:spcPts val="0"/>
              </a:spcAft>
              <a:buClr>
                <a:schemeClr val="dk1"/>
              </a:buClr>
              <a:buSzPts val="7800"/>
              <a:buNone/>
              <a:defRPr b="1" sz="7800"/>
            </a:lvl5pPr>
            <a:lvl6pPr indent="-228600" lvl="5" marL="2743200" algn="l">
              <a:spcBef>
                <a:spcPts val="1560"/>
              </a:spcBef>
              <a:spcAft>
                <a:spcPts val="0"/>
              </a:spcAft>
              <a:buClr>
                <a:schemeClr val="dk1"/>
              </a:buClr>
              <a:buSzPts val="7800"/>
              <a:buNone/>
              <a:defRPr b="1" sz="7800"/>
            </a:lvl6pPr>
            <a:lvl7pPr indent="-228600" lvl="6" marL="3200400" algn="l">
              <a:spcBef>
                <a:spcPts val="1560"/>
              </a:spcBef>
              <a:spcAft>
                <a:spcPts val="0"/>
              </a:spcAft>
              <a:buClr>
                <a:schemeClr val="dk1"/>
              </a:buClr>
              <a:buSzPts val="7800"/>
              <a:buNone/>
              <a:defRPr b="1" sz="7800"/>
            </a:lvl7pPr>
            <a:lvl8pPr indent="-228600" lvl="7" marL="3657600" algn="l">
              <a:spcBef>
                <a:spcPts val="1560"/>
              </a:spcBef>
              <a:spcAft>
                <a:spcPts val="0"/>
              </a:spcAft>
              <a:buClr>
                <a:schemeClr val="dk1"/>
              </a:buClr>
              <a:buSzPts val="7800"/>
              <a:buNone/>
              <a:defRPr b="1" sz="7800"/>
            </a:lvl8pPr>
            <a:lvl9pPr indent="-228600" lvl="8" marL="4114800" algn="l">
              <a:spcBef>
                <a:spcPts val="1560"/>
              </a:spcBef>
              <a:spcAft>
                <a:spcPts val="0"/>
              </a:spcAft>
              <a:buClr>
                <a:schemeClr val="dk1"/>
              </a:buClr>
              <a:buSzPts val="7800"/>
              <a:buNone/>
              <a:defRPr b="1" sz="7800"/>
            </a:lvl9pPr>
          </a:lstStyle>
          <a:p/>
        </p:txBody>
      </p:sp>
      <p:sp>
        <p:nvSpPr>
          <p:cNvPr id="50" name="Google Shape;50;p7"/>
          <p:cNvSpPr txBox="1"/>
          <p:nvPr>
            <p:ph idx="2" type="body"/>
          </p:nvPr>
        </p:nvSpPr>
        <p:spPr>
          <a:xfrm>
            <a:off x="1645922" y="6959602"/>
            <a:ext cx="14544677" cy="12644124"/>
          </a:xfrm>
          <a:prstGeom prst="rect">
            <a:avLst/>
          </a:prstGeom>
          <a:noFill/>
          <a:ln>
            <a:noFill/>
          </a:ln>
        </p:spPr>
        <p:txBody>
          <a:bodyPr anchorCtr="0" anchor="t" bIns="223875" lIns="447775" spcFirstLastPara="1" rIns="447775" wrap="square" tIns="223875">
            <a:normAutofit/>
          </a:bodyPr>
          <a:lstStyle>
            <a:lvl1pPr indent="-977900" lvl="0" marL="457200" algn="l">
              <a:spcBef>
                <a:spcPts val="2360"/>
              </a:spcBef>
              <a:spcAft>
                <a:spcPts val="0"/>
              </a:spcAft>
              <a:buClr>
                <a:schemeClr val="dk1"/>
              </a:buClr>
              <a:buSzPts val="11800"/>
              <a:buChar char="•"/>
              <a:defRPr sz="11800"/>
            </a:lvl1pPr>
            <a:lvl2pPr indent="-850900" lvl="1" marL="914400" algn="l">
              <a:spcBef>
                <a:spcPts val="1960"/>
              </a:spcBef>
              <a:spcAft>
                <a:spcPts val="0"/>
              </a:spcAft>
              <a:buClr>
                <a:schemeClr val="dk1"/>
              </a:buClr>
              <a:buSzPts val="9800"/>
              <a:buChar char="–"/>
              <a:defRPr sz="9800"/>
            </a:lvl2pPr>
            <a:lvl3pPr indent="-793750" lvl="2" marL="1371600" algn="l">
              <a:spcBef>
                <a:spcPts val="1780"/>
              </a:spcBef>
              <a:spcAft>
                <a:spcPts val="0"/>
              </a:spcAft>
              <a:buClr>
                <a:schemeClr val="dk1"/>
              </a:buClr>
              <a:buSzPts val="8900"/>
              <a:buChar char="•"/>
              <a:defRPr sz="8900"/>
            </a:lvl3pPr>
            <a:lvl4pPr indent="-723900" lvl="3" marL="1828800" algn="l">
              <a:spcBef>
                <a:spcPts val="1560"/>
              </a:spcBef>
              <a:spcAft>
                <a:spcPts val="0"/>
              </a:spcAft>
              <a:buClr>
                <a:schemeClr val="dk1"/>
              </a:buClr>
              <a:buSzPts val="7800"/>
              <a:buChar char="–"/>
              <a:defRPr sz="7800"/>
            </a:lvl4pPr>
            <a:lvl5pPr indent="-723900" lvl="4" marL="2286000" algn="l">
              <a:spcBef>
                <a:spcPts val="1560"/>
              </a:spcBef>
              <a:spcAft>
                <a:spcPts val="0"/>
              </a:spcAft>
              <a:buClr>
                <a:schemeClr val="dk1"/>
              </a:buClr>
              <a:buSzPts val="7800"/>
              <a:buChar char="»"/>
              <a:defRPr sz="7800"/>
            </a:lvl5pPr>
            <a:lvl6pPr indent="-723900" lvl="5" marL="2743200" algn="l">
              <a:spcBef>
                <a:spcPts val="1560"/>
              </a:spcBef>
              <a:spcAft>
                <a:spcPts val="0"/>
              </a:spcAft>
              <a:buClr>
                <a:schemeClr val="dk1"/>
              </a:buClr>
              <a:buSzPts val="7800"/>
              <a:buChar char="•"/>
              <a:defRPr sz="7800"/>
            </a:lvl6pPr>
            <a:lvl7pPr indent="-723900" lvl="6" marL="3200400" algn="l">
              <a:spcBef>
                <a:spcPts val="1560"/>
              </a:spcBef>
              <a:spcAft>
                <a:spcPts val="0"/>
              </a:spcAft>
              <a:buClr>
                <a:schemeClr val="dk1"/>
              </a:buClr>
              <a:buSzPts val="7800"/>
              <a:buChar char="•"/>
              <a:defRPr sz="7800"/>
            </a:lvl7pPr>
            <a:lvl8pPr indent="-723900" lvl="7" marL="3657600" algn="l">
              <a:spcBef>
                <a:spcPts val="1560"/>
              </a:spcBef>
              <a:spcAft>
                <a:spcPts val="0"/>
              </a:spcAft>
              <a:buClr>
                <a:schemeClr val="dk1"/>
              </a:buClr>
              <a:buSzPts val="7800"/>
              <a:buChar char="•"/>
              <a:defRPr sz="7800"/>
            </a:lvl8pPr>
            <a:lvl9pPr indent="-723900" lvl="8" marL="4114800" algn="l">
              <a:spcBef>
                <a:spcPts val="1560"/>
              </a:spcBef>
              <a:spcAft>
                <a:spcPts val="0"/>
              </a:spcAft>
              <a:buClr>
                <a:schemeClr val="dk1"/>
              </a:buClr>
              <a:buSzPts val="7800"/>
              <a:buChar char="•"/>
              <a:defRPr sz="7800"/>
            </a:lvl9pPr>
          </a:lstStyle>
          <a:p/>
        </p:txBody>
      </p:sp>
      <p:sp>
        <p:nvSpPr>
          <p:cNvPr id="51" name="Google Shape;51;p7"/>
          <p:cNvSpPr txBox="1"/>
          <p:nvPr>
            <p:ph idx="3" type="body"/>
          </p:nvPr>
        </p:nvSpPr>
        <p:spPr>
          <a:xfrm>
            <a:off x="16722095" y="4912362"/>
            <a:ext cx="14550390" cy="2047238"/>
          </a:xfrm>
          <a:prstGeom prst="rect">
            <a:avLst/>
          </a:prstGeom>
          <a:noFill/>
          <a:ln>
            <a:noFill/>
          </a:ln>
        </p:spPr>
        <p:txBody>
          <a:bodyPr anchorCtr="0" anchor="b" bIns="223875" lIns="447775" spcFirstLastPara="1" rIns="447775" wrap="square" tIns="223875">
            <a:normAutofit/>
          </a:bodyPr>
          <a:lstStyle>
            <a:lvl1pPr indent="-228600" lvl="0" marL="457200" algn="l">
              <a:spcBef>
                <a:spcPts val="2360"/>
              </a:spcBef>
              <a:spcAft>
                <a:spcPts val="0"/>
              </a:spcAft>
              <a:buClr>
                <a:schemeClr val="dk1"/>
              </a:buClr>
              <a:buSzPts val="11800"/>
              <a:buNone/>
              <a:defRPr b="1" sz="11800"/>
            </a:lvl1pPr>
            <a:lvl2pPr indent="-228600" lvl="1" marL="914400" algn="l">
              <a:spcBef>
                <a:spcPts val="1960"/>
              </a:spcBef>
              <a:spcAft>
                <a:spcPts val="0"/>
              </a:spcAft>
              <a:buClr>
                <a:schemeClr val="dk1"/>
              </a:buClr>
              <a:buSzPts val="9800"/>
              <a:buNone/>
              <a:defRPr b="1" sz="9800"/>
            </a:lvl2pPr>
            <a:lvl3pPr indent="-228600" lvl="2" marL="1371600" algn="l">
              <a:spcBef>
                <a:spcPts val="1780"/>
              </a:spcBef>
              <a:spcAft>
                <a:spcPts val="0"/>
              </a:spcAft>
              <a:buClr>
                <a:schemeClr val="dk1"/>
              </a:buClr>
              <a:buSzPts val="8900"/>
              <a:buNone/>
              <a:defRPr b="1" sz="8900"/>
            </a:lvl3pPr>
            <a:lvl4pPr indent="-228600" lvl="3" marL="1828800" algn="l">
              <a:spcBef>
                <a:spcPts val="1560"/>
              </a:spcBef>
              <a:spcAft>
                <a:spcPts val="0"/>
              </a:spcAft>
              <a:buClr>
                <a:schemeClr val="dk1"/>
              </a:buClr>
              <a:buSzPts val="7800"/>
              <a:buNone/>
              <a:defRPr b="1" sz="7800"/>
            </a:lvl4pPr>
            <a:lvl5pPr indent="-228600" lvl="4" marL="2286000" algn="l">
              <a:spcBef>
                <a:spcPts val="1560"/>
              </a:spcBef>
              <a:spcAft>
                <a:spcPts val="0"/>
              </a:spcAft>
              <a:buClr>
                <a:schemeClr val="dk1"/>
              </a:buClr>
              <a:buSzPts val="7800"/>
              <a:buNone/>
              <a:defRPr b="1" sz="7800"/>
            </a:lvl5pPr>
            <a:lvl6pPr indent="-228600" lvl="5" marL="2743200" algn="l">
              <a:spcBef>
                <a:spcPts val="1560"/>
              </a:spcBef>
              <a:spcAft>
                <a:spcPts val="0"/>
              </a:spcAft>
              <a:buClr>
                <a:schemeClr val="dk1"/>
              </a:buClr>
              <a:buSzPts val="7800"/>
              <a:buNone/>
              <a:defRPr b="1" sz="7800"/>
            </a:lvl6pPr>
            <a:lvl7pPr indent="-228600" lvl="6" marL="3200400" algn="l">
              <a:spcBef>
                <a:spcPts val="1560"/>
              </a:spcBef>
              <a:spcAft>
                <a:spcPts val="0"/>
              </a:spcAft>
              <a:buClr>
                <a:schemeClr val="dk1"/>
              </a:buClr>
              <a:buSzPts val="7800"/>
              <a:buNone/>
              <a:defRPr b="1" sz="7800"/>
            </a:lvl7pPr>
            <a:lvl8pPr indent="-228600" lvl="7" marL="3657600" algn="l">
              <a:spcBef>
                <a:spcPts val="1560"/>
              </a:spcBef>
              <a:spcAft>
                <a:spcPts val="0"/>
              </a:spcAft>
              <a:buClr>
                <a:schemeClr val="dk1"/>
              </a:buClr>
              <a:buSzPts val="7800"/>
              <a:buNone/>
              <a:defRPr b="1" sz="7800"/>
            </a:lvl8pPr>
            <a:lvl9pPr indent="-228600" lvl="8" marL="4114800" algn="l">
              <a:spcBef>
                <a:spcPts val="1560"/>
              </a:spcBef>
              <a:spcAft>
                <a:spcPts val="0"/>
              </a:spcAft>
              <a:buClr>
                <a:schemeClr val="dk1"/>
              </a:buClr>
              <a:buSzPts val="7800"/>
              <a:buNone/>
              <a:defRPr b="1" sz="7800"/>
            </a:lvl9pPr>
          </a:lstStyle>
          <a:p/>
        </p:txBody>
      </p:sp>
      <p:sp>
        <p:nvSpPr>
          <p:cNvPr id="52" name="Google Shape;52;p7"/>
          <p:cNvSpPr txBox="1"/>
          <p:nvPr>
            <p:ph idx="4" type="body"/>
          </p:nvPr>
        </p:nvSpPr>
        <p:spPr>
          <a:xfrm>
            <a:off x="16722095" y="6959602"/>
            <a:ext cx="14550390" cy="12644124"/>
          </a:xfrm>
          <a:prstGeom prst="rect">
            <a:avLst/>
          </a:prstGeom>
          <a:noFill/>
          <a:ln>
            <a:noFill/>
          </a:ln>
        </p:spPr>
        <p:txBody>
          <a:bodyPr anchorCtr="0" anchor="t" bIns="223875" lIns="447775" spcFirstLastPara="1" rIns="447775" wrap="square" tIns="223875">
            <a:normAutofit/>
          </a:bodyPr>
          <a:lstStyle>
            <a:lvl1pPr indent="-977900" lvl="0" marL="457200" algn="l">
              <a:spcBef>
                <a:spcPts val="2360"/>
              </a:spcBef>
              <a:spcAft>
                <a:spcPts val="0"/>
              </a:spcAft>
              <a:buClr>
                <a:schemeClr val="dk1"/>
              </a:buClr>
              <a:buSzPts val="11800"/>
              <a:buChar char="•"/>
              <a:defRPr sz="11800"/>
            </a:lvl1pPr>
            <a:lvl2pPr indent="-850900" lvl="1" marL="914400" algn="l">
              <a:spcBef>
                <a:spcPts val="1960"/>
              </a:spcBef>
              <a:spcAft>
                <a:spcPts val="0"/>
              </a:spcAft>
              <a:buClr>
                <a:schemeClr val="dk1"/>
              </a:buClr>
              <a:buSzPts val="9800"/>
              <a:buChar char="–"/>
              <a:defRPr sz="9800"/>
            </a:lvl2pPr>
            <a:lvl3pPr indent="-793750" lvl="2" marL="1371600" algn="l">
              <a:spcBef>
                <a:spcPts val="1780"/>
              </a:spcBef>
              <a:spcAft>
                <a:spcPts val="0"/>
              </a:spcAft>
              <a:buClr>
                <a:schemeClr val="dk1"/>
              </a:buClr>
              <a:buSzPts val="8900"/>
              <a:buChar char="•"/>
              <a:defRPr sz="8900"/>
            </a:lvl3pPr>
            <a:lvl4pPr indent="-723900" lvl="3" marL="1828800" algn="l">
              <a:spcBef>
                <a:spcPts val="1560"/>
              </a:spcBef>
              <a:spcAft>
                <a:spcPts val="0"/>
              </a:spcAft>
              <a:buClr>
                <a:schemeClr val="dk1"/>
              </a:buClr>
              <a:buSzPts val="7800"/>
              <a:buChar char="–"/>
              <a:defRPr sz="7800"/>
            </a:lvl4pPr>
            <a:lvl5pPr indent="-723900" lvl="4" marL="2286000" algn="l">
              <a:spcBef>
                <a:spcPts val="1560"/>
              </a:spcBef>
              <a:spcAft>
                <a:spcPts val="0"/>
              </a:spcAft>
              <a:buClr>
                <a:schemeClr val="dk1"/>
              </a:buClr>
              <a:buSzPts val="7800"/>
              <a:buChar char="»"/>
              <a:defRPr sz="7800"/>
            </a:lvl5pPr>
            <a:lvl6pPr indent="-723900" lvl="5" marL="2743200" algn="l">
              <a:spcBef>
                <a:spcPts val="1560"/>
              </a:spcBef>
              <a:spcAft>
                <a:spcPts val="0"/>
              </a:spcAft>
              <a:buClr>
                <a:schemeClr val="dk1"/>
              </a:buClr>
              <a:buSzPts val="7800"/>
              <a:buChar char="•"/>
              <a:defRPr sz="7800"/>
            </a:lvl6pPr>
            <a:lvl7pPr indent="-723900" lvl="6" marL="3200400" algn="l">
              <a:spcBef>
                <a:spcPts val="1560"/>
              </a:spcBef>
              <a:spcAft>
                <a:spcPts val="0"/>
              </a:spcAft>
              <a:buClr>
                <a:schemeClr val="dk1"/>
              </a:buClr>
              <a:buSzPts val="7800"/>
              <a:buChar char="•"/>
              <a:defRPr sz="7800"/>
            </a:lvl7pPr>
            <a:lvl8pPr indent="-723900" lvl="7" marL="3657600" algn="l">
              <a:spcBef>
                <a:spcPts val="1560"/>
              </a:spcBef>
              <a:spcAft>
                <a:spcPts val="0"/>
              </a:spcAft>
              <a:buClr>
                <a:schemeClr val="dk1"/>
              </a:buClr>
              <a:buSzPts val="7800"/>
              <a:buChar char="•"/>
              <a:defRPr sz="7800"/>
            </a:lvl8pPr>
            <a:lvl9pPr indent="-723900" lvl="8" marL="4114800" algn="l">
              <a:spcBef>
                <a:spcPts val="1560"/>
              </a:spcBef>
              <a:spcAft>
                <a:spcPts val="0"/>
              </a:spcAft>
              <a:buClr>
                <a:schemeClr val="dk1"/>
              </a:buClr>
              <a:buSzPts val="7800"/>
              <a:buChar char="•"/>
              <a:defRPr sz="7800"/>
            </a:lvl9pPr>
          </a:lstStyle>
          <a:p/>
        </p:txBody>
      </p:sp>
      <p:sp>
        <p:nvSpPr>
          <p:cNvPr id="53" name="Google Shape;53;p7"/>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1645920" y="878843"/>
            <a:ext cx="29626559" cy="3657600"/>
          </a:xfrm>
          <a:prstGeom prst="rect">
            <a:avLst/>
          </a:prstGeom>
          <a:noFill/>
          <a:ln>
            <a:noFill/>
          </a:ln>
        </p:spPr>
        <p:txBody>
          <a:bodyPr anchorCtr="0" anchor="ctr" bIns="223875" lIns="447775" spcFirstLastPara="1" rIns="447775" wrap="square" tIns="223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452237" y="15361920"/>
            <a:ext cx="19751040" cy="1813562"/>
          </a:xfrm>
          <a:prstGeom prst="rect">
            <a:avLst/>
          </a:prstGeom>
          <a:noFill/>
          <a:ln>
            <a:noFill/>
          </a:ln>
        </p:spPr>
        <p:txBody>
          <a:bodyPr anchorCtr="0" anchor="b" bIns="223875" lIns="447775" spcFirstLastPara="1" rIns="447775" wrap="square" tIns="223875">
            <a:normAutofit/>
          </a:bodyPr>
          <a:lstStyle>
            <a:lvl1pPr lvl="0" algn="l">
              <a:spcBef>
                <a:spcPts val="0"/>
              </a:spcBef>
              <a:spcAft>
                <a:spcPts val="0"/>
              </a:spcAft>
              <a:buClr>
                <a:schemeClr val="dk1"/>
              </a:buClr>
              <a:buSzPts val="9800"/>
              <a:buFont typeface="Garamond"/>
              <a:buNone/>
              <a:defRPr b="1" sz="9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6452237" y="1960880"/>
            <a:ext cx="19751040" cy="13167360"/>
          </a:xfrm>
          <a:prstGeom prst="rect">
            <a:avLst/>
          </a:prstGeom>
          <a:noFill/>
          <a:ln>
            <a:noFill/>
          </a:ln>
        </p:spPr>
      </p:sp>
      <p:sp>
        <p:nvSpPr>
          <p:cNvPr id="68" name="Google Shape;68;p10"/>
          <p:cNvSpPr txBox="1"/>
          <p:nvPr>
            <p:ph idx="1" type="body"/>
          </p:nvPr>
        </p:nvSpPr>
        <p:spPr>
          <a:xfrm>
            <a:off x="6452237" y="17175484"/>
            <a:ext cx="19751040" cy="2575559"/>
          </a:xfrm>
          <a:prstGeom prst="rect">
            <a:avLst/>
          </a:prstGeom>
          <a:noFill/>
          <a:ln>
            <a:noFill/>
          </a:ln>
        </p:spPr>
        <p:txBody>
          <a:bodyPr anchorCtr="0" anchor="t" bIns="223875" lIns="447775" spcFirstLastPara="1" rIns="447775" wrap="square" tIns="223875">
            <a:normAutofit/>
          </a:bodyPr>
          <a:lstStyle>
            <a:lvl1pPr indent="-228600" lvl="0" marL="457200" algn="l">
              <a:spcBef>
                <a:spcPts val="1360"/>
              </a:spcBef>
              <a:spcAft>
                <a:spcPts val="0"/>
              </a:spcAft>
              <a:buClr>
                <a:schemeClr val="dk1"/>
              </a:buClr>
              <a:buSzPts val="6800"/>
              <a:buNone/>
              <a:defRPr sz="6800"/>
            </a:lvl1pPr>
            <a:lvl2pPr indent="-228600" lvl="1" marL="914400" algn="l">
              <a:spcBef>
                <a:spcPts val="1180"/>
              </a:spcBef>
              <a:spcAft>
                <a:spcPts val="0"/>
              </a:spcAft>
              <a:buClr>
                <a:schemeClr val="dk1"/>
              </a:buClr>
              <a:buSzPts val="5900"/>
              <a:buNone/>
              <a:defRPr sz="5900"/>
            </a:lvl2pPr>
            <a:lvl3pPr indent="-228600" lvl="2" marL="1371600" algn="l">
              <a:spcBef>
                <a:spcPts val="960"/>
              </a:spcBef>
              <a:spcAft>
                <a:spcPts val="0"/>
              </a:spcAft>
              <a:buClr>
                <a:schemeClr val="dk1"/>
              </a:buClr>
              <a:buSzPts val="4800"/>
              <a:buNone/>
              <a:defRPr sz="4800"/>
            </a:lvl3pPr>
            <a:lvl4pPr indent="-228600" lvl="3" marL="1828800" algn="l">
              <a:spcBef>
                <a:spcPts val="880"/>
              </a:spcBef>
              <a:spcAft>
                <a:spcPts val="0"/>
              </a:spcAft>
              <a:buClr>
                <a:schemeClr val="dk1"/>
              </a:buClr>
              <a:buSzPts val="4400"/>
              <a:buNone/>
              <a:defRPr sz="4400"/>
            </a:lvl4pPr>
            <a:lvl5pPr indent="-228600" lvl="4" marL="2286000" algn="l">
              <a:spcBef>
                <a:spcPts val="880"/>
              </a:spcBef>
              <a:spcAft>
                <a:spcPts val="0"/>
              </a:spcAft>
              <a:buClr>
                <a:schemeClr val="dk1"/>
              </a:buClr>
              <a:buSzPts val="4400"/>
              <a:buNone/>
              <a:defRPr sz="4400"/>
            </a:lvl5pPr>
            <a:lvl6pPr indent="-228600" lvl="5" marL="2743200" algn="l">
              <a:spcBef>
                <a:spcPts val="880"/>
              </a:spcBef>
              <a:spcAft>
                <a:spcPts val="0"/>
              </a:spcAft>
              <a:buClr>
                <a:schemeClr val="dk1"/>
              </a:buClr>
              <a:buSzPts val="4400"/>
              <a:buNone/>
              <a:defRPr sz="4400"/>
            </a:lvl6pPr>
            <a:lvl7pPr indent="-228600" lvl="6" marL="3200400" algn="l">
              <a:spcBef>
                <a:spcPts val="880"/>
              </a:spcBef>
              <a:spcAft>
                <a:spcPts val="0"/>
              </a:spcAft>
              <a:buClr>
                <a:schemeClr val="dk1"/>
              </a:buClr>
              <a:buSzPts val="4400"/>
              <a:buNone/>
              <a:defRPr sz="4400"/>
            </a:lvl7pPr>
            <a:lvl8pPr indent="-228600" lvl="7" marL="3657600" algn="l">
              <a:spcBef>
                <a:spcPts val="880"/>
              </a:spcBef>
              <a:spcAft>
                <a:spcPts val="0"/>
              </a:spcAft>
              <a:buClr>
                <a:schemeClr val="dk1"/>
              </a:buClr>
              <a:buSzPts val="4400"/>
              <a:buNone/>
              <a:defRPr sz="4400"/>
            </a:lvl8pPr>
            <a:lvl9pPr indent="-228600" lvl="8" marL="4114800" algn="l">
              <a:spcBef>
                <a:spcPts val="880"/>
              </a:spcBef>
              <a:spcAft>
                <a:spcPts val="0"/>
              </a:spcAft>
              <a:buClr>
                <a:schemeClr val="dk1"/>
              </a:buClr>
              <a:buSzPts val="4400"/>
              <a:buNone/>
              <a:defRPr sz="4400"/>
            </a:lvl9pPr>
          </a:lstStyle>
          <a:p/>
        </p:txBody>
      </p:sp>
      <p:sp>
        <p:nvSpPr>
          <p:cNvPr id="69" name="Google Shape;69;p10"/>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45920" y="878843"/>
            <a:ext cx="29626559" cy="3657600"/>
          </a:xfrm>
          <a:prstGeom prst="rect">
            <a:avLst/>
          </a:prstGeom>
          <a:noFill/>
          <a:ln>
            <a:noFill/>
          </a:ln>
        </p:spPr>
        <p:txBody>
          <a:bodyPr anchorCtr="0" anchor="ctr" bIns="223875" lIns="447775" spcFirstLastPara="1" rIns="447775" wrap="square" tIns="223875">
            <a:normAutofit/>
          </a:bodyPr>
          <a:lstStyle>
            <a:lvl1pPr lvl="0" marR="0" rtl="0" algn="ctr">
              <a:spcBef>
                <a:spcPts val="0"/>
              </a:spcBef>
              <a:spcAft>
                <a:spcPts val="0"/>
              </a:spcAft>
              <a:buClr>
                <a:schemeClr val="dk1"/>
              </a:buClr>
              <a:buSzPts val="21600"/>
              <a:buFont typeface="Garamond"/>
              <a:buNone/>
              <a:defRPr b="0" i="0" sz="21600" u="none" cap="none" strike="noStrike">
                <a:solidFill>
                  <a:schemeClr val="dk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645920" y="5120645"/>
            <a:ext cx="29626559" cy="14483083"/>
          </a:xfrm>
          <a:prstGeom prst="rect">
            <a:avLst/>
          </a:prstGeom>
          <a:noFill/>
          <a:ln>
            <a:noFill/>
          </a:ln>
        </p:spPr>
        <p:txBody>
          <a:bodyPr anchorCtr="0" anchor="t" bIns="223875" lIns="447775" spcFirstLastPara="1" rIns="447775" wrap="square" tIns="223875">
            <a:normAutofit/>
          </a:bodyPr>
          <a:lstStyle>
            <a:lvl1pPr indent="-1225550" lvl="0" marL="457200" marR="0" rtl="0" algn="l">
              <a:spcBef>
                <a:spcPts val="3140"/>
              </a:spcBef>
              <a:spcAft>
                <a:spcPts val="0"/>
              </a:spcAft>
              <a:buClr>
                <a:schemeClr val="dk1"/>
              </a:buClr>
              <a:buSzPts val="15700"/>
              <a:buFont typeface="Arial"/>
              <a:buChar char="•"/>
              <a:defRPr b="0" i="0" sz="15700" u="none" cap="none" strike="noStrike">
                <a:solidFill>
                  <a:schemeClr val="dk1"/>
                </a:solidFill>
                <a:latin typeface="Arial"/>
                <a:ea typeface="Arial"/>
                <a:cs typeface="Arial"/>
                <a:sym typeface="Arial"/>
              </a:defRPr>
            </a:lvl1pPr>
            <a:lvl2pPr indent="-1098550" lvl="1" marL="914400" marR="0" rtl="0" algn="l">
              <a:spcBef>
                <a:spcPts val="2740"/>
              </a:spcBef>
              <a:spcAft>
                <a:spcPts val="0"/>
              </a:spcAft>
              <a:buClr>
                <a:schemeClr val="dk1"/>
              </a:buClr>
              <a:buSzPts val="13700"/>
              <a:buFont typeface="Arial"/>
              <a:buChar char="–"/>
              <a:defRPr b="0" i="0" sz="13700" u="none" cap="none" strike="noStrike">
                <a:solidFill>
                  <a:schemeClr val="dk1"/>
                </a:solidFill>
                <a:latin typeface="Arial"/>
                <a:ea typeface="Arial"/>
                <a:cs typeface="Arial"/>
                <a:sym typeface="Arial"/>
              </a:defRPr>
            </a:lvl2pPr>
            <a:lvl3pPr indent="-977900" lvl="2" marL="1371600" marR="0" rtl="0" algn="l">
              <a:spcBef>
                <a:spcPts val="2360"/>
              </a:spcBef>
              <a:spcAft>
                <a:spcPts val="0"/>
              </a:spcAft>
              <a:buClr>
                <a:schemeClr val="dk1"/>
              </a:buClr>
              <a:buSzPts val="11800"/>
              <a:buFont typeface="Arial"/>
              <a:buChar char="•"/>
              <a:defRPr b="0" i="0" sz="11800" u="none" cap="none" strike="noStrike">
                <a:solidFill>
                  <a:schemeClr val="dk1"/>
                </a:solidFill>
                <a:latin typeface="Arial"/>
                <a:ea typeface="Arial"/>
                <a:cs typeface="Arial"/>
                <a:sym typeface="Arial"/>
              </a:defRPr>
            </a:lvl3pPr>
            <a:lvl4pPr indent="-850900" lvl="3" marL="1828800" marR="0" rtl="0" algn="l">
              <a:spcBef>
                <a:spcPts val="1960"/>
              </a:spcBef>
              <a:spcAft>
                <a:spcPts val="0"/>
              </a:spcAft>
              <a:buClr>
                <a:schemeClr val="dk1"/>
              </a:buClr>
              <a:buSzPts val="9800"/>
              <a:buFont typeface="Arial"/>
              <a:buChar char="–"/>
              <a:defRPr b="0" i="0" sz="9800" u="none" cap="none" strike="noStrike">
                <a:solidFill>
                  <a:schemeClr val="dk1"/>
                </a:solidFill>
                <a:latin typeface="Arial"/>
                <a:ea typeface="Arial"/>
                <a:cs typeface="Arial"/>
                <a:sym typeface="Arial"/>
              </a:defRPr>
            </a:lvl4pPr>
            <a:lvl5pPr indent="-850900" lvl="4" marL="2286000" marR="0" rtl="0" algn="l">
              <a:spcBef>
                <a:spcPts val="1960"/>
              </a:spcBef>
              <a:spcAft>
                <a:spcPts val="0"/>
              </a:spcAft>
              <a:buClr>
                <a:schemeClr val="dk1"/>
              </a:buClr>
              <a:buSzPts val="9800"/>
              <a:buFont typeface="Arial"/>
              <a:buChar char="»"/>
              <a:defRPr b="0" i="0" sz="9800" u="none" cap="none" strike="noStrike">
                <a:solidFill>
                  <a:schemeClr val="dk1"/>
                </a:solidFill>
                <a:latin typeface="Arial"/>
                <a:ea typeface="Arial"/>
                <a:cs typeface="Arial"/>
                <a:sym typeface="Arial"/>
              </a:defRPr>
            </a:lvl5pPr>
            <a:lvl6pPr indent="-850900" lvl="5" marL="2743200" marR="0" rtl="0" algn="l">
              <a:spcBef>
                <a:spcPts val="1960"/>
              </a:spcBef>
              <a:spcAft>
                <a:spcPts val="0"/>
              </a:spcAft>
              <a:buClr>
                <a:schemeClr val="dk1"/>
              </a:buClr>
              <a:buSzPts val="9800"/>
              <a:buFont typeface="Arial"/>
              <a:buChar char="•"/>
              <a:defRPr b="0" i="0" sz="9800" u="none" cap="none" strike="noStrike">
                <a:solidFill>
                  <a:schemeClr val="dk1"/>
                </a:solidFill>
                <a:latin typeface="Arial"/>
                <a:ea typeface="Arial"/>
                <a:cs typeface="Arial"/>
                <a:sym typeface="Arial"/>
              </a:defRPr>
            </a:lvl6pPr>
            <a:lvl7pPr indent="-850900" lvl="6" marL="3200400" marR="0" rtl="0" algn="l">
              <a:spcBef>
                <a:spcPts val="1960"/>
              </a:spcBef>
              <a:spcAft>
                <a:spcPts val="0"/>
              </a:spcAft>
              <a:buClr>
                <a:schemeClr val="dk1"/>
              </a:buClr>
              <a:buSzPts val="9800"/>
              <a:buFont typeface="Arial"/>
              <a:buChar char="•"/>
              <a:defRPr b="0" i="0" sz="9800" u="none" cap="none" strike="noStrike">
                <a:solidFill>
                  <a:schemeClr val="dk1"/>
                </a:solidFill>
                <a:latin typeface="Arial"/>
                <a:ea typeface="Arial"/>
                <a:cs typeface="Arial"/>
                <a:sym typeface="Arial"/>
              </a:defRPr>
            </a:lvl7pPr>
            <a:lvl8pPr indent="-850900" lvl="7" marL="3657600" marR="0" rtl="0" algn="l">
              <a:spcBef>
                <a:spcPts val="1960"/>
              </a:spcBef>
              <a:spcAft>
                <a:spcPts val="0"/>
              </a:spcAft>
              <a:buClr>
                <a:schemeClr val="dk1"/>
              </a:buClr>
              <a:buSzPts val="9800"/>
              <a:buFont typeface="Arial"/>
              <a:buChar char="•"/>
              <a:defRPr b="0" i="0" sz="9800" u="none" cap="none" strike="noStrike">
                <a:solidFill>
                  <a:schemeClr val="dk1"/>
                </a:solidFill>
                <a:latin typeface="Arial"/>
                <a:ea typeface="Arial"/>
                <a:cs typeface="Arial"/>
                <a:sym typeface="Arial"/>
              </a:defRPr>
            </a:lvl8pPr>
            <a:lvl9pPr indent="-850900" lvl="8" marL="4114800" marR="0" rtl="0" algn="l">
              <a:spcBef>
                <a:spcPts val="1960"/>
              </a:spcBef>
              <a:spcAft>
                <a:spcPts val="0"/>
              </a:spcAft>
              <a:buClr>
                <a:schemeClr val="dk1"/>
              </a:buClr>
              <a:buSzPts val="9800"/>
              <a:buFont typeface="Arial"/>
              <a:buChar char="•"/>
              <a:defRPr b="0" i="0" sz="9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645920" y="20340327"/>
            <a:ext cx="7680960" cy="1168400"/>
          </a:xfrm>
          <a:prstGeom prst="rect">
            <a:avLst/>
          </a:prstGeom>
          <a:noFill/>
          <a:ln>
            <a:noFill/>
          </a:ln>
        </p:spPr>
        <p:txBody>
          <a:bodyPr anchorCtr="0" anchor="ctr" bIns="223875" lIns="447775" spcFirstLastPara="1" rIns="447775" wrap="square" tIns="223875">
            <a:noAutofit/>
          </a:bodyPr>
          <a:lstStyle>
            <a:lvl1pPr lvl="0" marR="0" rtl="0" algn="l">
              <a:spcBef>
                <a:spcPts val="0"/>
              </a:spcBef>
              <a:spcAft>
                <a:spcPts val="0"/>
              </a:spcAft>
              <a:buSzPts val="1400"/>
              <a:buNone/>
              <a:defRPr b="0" i="0" sz="5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8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9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11247120" y="20340327"/>
            <a:ext cx="10424160" cy="1168400"/>
          </a:xfrm>
          <a:prstGeom prst="rect">
            <a:avLst/>
          </a:prstGeom>
          <a:noFill/>
          <a:ln>
            <a:noFill/>
          </a:ln>
        </p:spPr>
        <p:txBody>
          <a:bodyPr anchorCtr="0" anchor="ctr" bIns="223875" lIns="447775" spcFirstLastPara="1" rIns="447775" wrap="square" tIns="223875">
            <a:noAutofit/>
          </a:bodyPr>
          <a:lstStyle>
            <a:lvl1pPr lvl="0" marR="0" rtl="0" algn="ctr">
              <a:spcBef>
                <a:spcPts val="0"/>
              </a:spcBef>
              <a:spcAft>
                <a:spcPts val="0"/>
              </a:spcAft>
              <a:buSzPts val="1400"/>
              <a:buNone/>
              <a:defRPr b="0" i="0" sz="5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8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9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23591520" y="20340327"/>
            <a:ext cx="7680960" cy="1168400"/>
          </a:xfrm>
          <a:prstGeom prst="rect">
            <a:avLst/>
          </a:prstGeom>
          <a:noFill/>
          <a:ln>
            <a:noFill/>
          </a:ln>
        </p:spPr>
        <p:txBody>
          <a:bodyPr anchorCtr="0" anchor="ctr" bIns="223875" lIns="447775" spcFirstLastPara="1" rIns="447775" wrap="square" tIns="223875">
            <a:noAutofit/>
          </a:bodyPr>
          <a:lstStyle>
            <a:lvl1pPr indent="0" lvl="0" marL="0" marR="0" rtl="0" algn="r">
              <a:spcBef>
                <a:spcPts val="0"/>
              </a:spcBef>
              <a:buNone/>
              <a:defRPr b="0" i="0" sz="5900" u="none" cap="none" strike="noStrike">
                <a:solidFill>
                  <a:srgbClr val="888888"/>
                </a:solidFill>
                <a:latin typeface="Arial"/>
                <a:ea typeface="Arial"/>
                <a:cs typeface="Arial"/>
                <a:sym typeface="Arial"/>
              </a:defRPr>
            </a:lvl1pPr>
            <a:lvl2pPr indent="0" lvl="1" marL="0" marR="0" rtl="0" algn="r">
              <a:spcBef>
                <a:spcPts val="0"/>
              </a:spcBef>
              <a:buNone/>
              <a:defRPr b="0" i="0" sz="5900" u="none" cap="none" strike="noStrike">
                <a:solidFill>
                  <a:srgbClr val="888888"/>
                </a:solidFill>
                <a:latin typeface="Arial"/>
                <a:ea typeface="Arial"/>
                <a:cs typeface="Arial"/>
                <a:sym typeface="Arial"/>
              </a:defRPr>
            </a:lvl2pPr>
            <a:lvl3pPr indent="0" lvl="2" marL="0" marR="0" rtl="0" algn="r">
              <a:spcBef>
                <a:spcPts val="0"/>
              </a:spcBef>
              <a:buNone/>
              <a:defRPr b="0" i="0" sz="5900" u="none" cap="none" strike="noStrike">
                <a:solidFill>
                  <a:srgbClr val="888888"/>
                </a:solidFill>
                <a:latin typeface="Arial"/>
                <a:ea typeface="Arial"/>
                <a:cs typeface="Arial"/>
                <a:sym typeface="Arial"/>
              </a:defRPr>
            </a:lvl3pPr>
            <a:lvl4pPr indent="0" lvl="3" marL="0" marR="0" rtl="0" algn="r">
              <a:spcBef>
                <a:spcPts val="0"/>
              </a:spcBef>
              <a:buNone/>
              <a:defRPr b="0" i="0" sz="5900" u="none" cap="none" strike="noStrike">
                <a:solidFill>
                  <a:srgbClr val="888888"/>
                </a:solidFill>
                <a:latin typeface="Arial"/>
                <a:ea typeface="Arial"/>
                <a:cs typeface="Arial"/>
                <a:sym typeface="Arial"/>
              </a:defRPr>
            </a:lvl4pPr>
            <a:lvl5pPr indent="0" lvl="4" marL="0" marR="0" rtl="0" algn="r">
              <a:spcBef>
                <a:spcPts val="0"/>
              </a:spcBef>
              <a:buNone/>
              <a:defRPr b="0" i="0" sz="5900" u="none" cap="none" strike="noStrike">
                <a:solidFill>
                  <a:srgbClr val="888888"/>
                </a:solidFill>
                <a:latin typeface="Arial"/>
                <a:ea typeface="Arial"/>
                <a:cs typeface="Arial"/>
                <a:sym typeface="Arial"/>
              </a:defRPr>
            </a:lvl5pPr>
            <a:lvl6pPr indent="0" lvl="5" marL="0" marR="0" rtl="0" algn="r">
              <a:spcBef>
                <a:spcPts val="0"/>
              </a:spcBef>
              <a:buNone/>
              <a:defRPr b="0" i="0" sz="5900" u="none" cap="none" strike="noStrike">
                <a:solidFill>
                  <a:srgbClr val="888888"/>
                </a:solidFill>
                <a:latin typeface="Arial"/>
                <a:ea typeface="Arial"/>
                <a:cs typeface="Arial"/>
                <a:sym typeface="Arial"/>
              </a:defRPr>
            </a:lvl6pPr>
            <a:lvl7pPr indent="0" lvl="6" marL="0" marR="0" rtl="0" algn="r">
              <a:spcBef>
                <a:spcPts val="0"/>
              </a:spcBef>
              <a:buNone/>
              <a:defRPr b="0" i="0" sz="5900" u="none" cap="none" strike="noStrike">
                <a:solidFill>
                  <a:srgbClr val="888888"/>
                </a:solidFill>
                <a:latin typeface="Arial"/>
                <a:ea typeface="Arial"/>
                <a:cs typeface="Arial"/>
                <a:sym typeface="Arial"/>
              </a:defRPr>
            </a:lvl7pPr>
            <a:lvl8pPr indent="0" lvl="7" marL="0" marR="0" rtl="0" algn="r">
              <a:spcBef>
                <a:spcPts val="0"/>
              </a:spcBef>
              <a:buNone/>
              <a:defRPr b="0" i="0" sz="5900" u="none" cap="none" strike="noStrike">
                <a:solidFill>
                  <a:srgbClr val="888888"/>
                </a:solidFill>
                <a:latin typeface="Arial"/>
                <a:ea typeface="Arial"/>
                <a:cs typeface="Arial"/>
                <a:sym typeface="Arial"/>
              </a:defRPr>
            </a:lvl8pPr>
            <a:lvl9pPr indent="0" lvl="8" marL="0" marR="0" rtl="0" algn="r">
              <a:spcBef>
                <a:spcPts val="0"/>
              </a:spcBef>
              <a:buNone/>
              <a:defRPr b="0" i="0" sz="5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r.fsu.edu/enrollment.aspx" TargetMode="External"/><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gif"/><Relationship Id="rId7"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0" y="28240"/>
            <a:ext cx="32918400" cy="3875400"/>
          </a:xfrm>
          <a:prstGeom prst="rect">
            <a:avLst/>
          </a:prstGeom>
          <a:solidFill>
            <a:schemeClr val="accent1"/>
          </a:solidFill>
          <a:ln cap="flat" cmpd="sng" w="25400">
            <a:solidFill>
              <a:srgbClr val="3D000F"/>
            </a:solidFill>
            <a:prstDash val="solid"/>
            <a:round/>
            <a:headEnd len="sm" w="sm" type="none"/>
            <a:tailEnd len="sm" w="sm" type="none"/>
          </a:ln>
        </p:spPr>
        <p:txBody>
          <a:bodyPr anchorCtr="0" anchor="ctr" bIns="39975" lIns="79950" spcFirstLastPara="1" rIns="79950" wrap="square" tIns="39975">
            <a:noAutofit/>
          </a:bodyPr>
          <a:lstStyle/>
          <a:p>
            <a:pPr indent="0" lvl="0" marL="0" marR="0" rtl="0" algn="ctr">
              <a:spcBef>
                <a:spcPts val="0"/>
              </a:spcBef>
              <a:spcAft>
                <a:spcPts val="0"/>
              </a:spcAft>
              <a:buNone/>
            </a:pPr>
            <a:r>
              <a:t/>
            </a:r>
            <a:endParaRPr b="0" i="0" sz="8900" u="none" cap="none" strike="noStrike">
              <a:solidFill>
                <a:schemeClr val="lt1"/>
              </a:solidFill>
              <a:latin typeface="Arial"/>
              <a:ea typeface="Arial"/>
              <a:cs typeface="Arial"/>
              <a:sym typeface="Arial"/>
            </a:endParaRPr>
          </a:p>
        </p:txBody>
      </p:sp>
      <p:sp>
        <p:nvSpPr>
          <p:cNvPr id="90" name="Google Shape;90;p13"/>
          <p:cNvSpPr/>
          <p:nvPr/>
        </p:nvSpPr>
        <p:spPr>
          <a:xfrm>
            <a:off x="0" y="20421600"/>
            <a:ext cx="32918401" cy="1524000"/>
          </a:xfrm>
          <a:prstGeom prst="rect">
            <a:avLst/>
          </a:prstGeom>
          <a:solidFill>
            <a:schemeClr val="accent1"/>
          </a:solidFill>
          <a:ln cap="flat" cmpd="sng" w="25400">
            <a:solidFill>
              <a:srgbClr val="3D000F"/>
            </a:solidFill>
            <a:prstDash val="solid"/>
            <a:round/>
            <a:headEnd len="sm" w="sm" type="none"/>
            <a:tailEnd len="sm" w="sm" type="none"/>
          </a:ln>
        </p:spPr>
        <p:txBody>
          <a:bodyPr anchorCtr="0" anchor="ctr" bIns="39975" lIns="79950" spcFirstLastPara="1" rIns="79950" wrap="square" tIns="39975">
            <a:noAutofit/>
          </a:bodyPr>
          <a:lstStyle/>
          <a:p>
            <a:pPr indent="0" lvl="0" marL="0" marR="0" rtl="0" algn="ctr">
              <a:spcBef>
                <a:spcPts val="0"/>
              </a:spcBef>
              <a:spcAft>
                <a:spcPts val="0"/>
              </a:spcAft>
              <a:buNone/>
            </a:pPr>
            <a:r>
              <a:t/>
            </a:r>
            <a:endParaRPr b="0" i="0" sz="8900" u="none" cap="none" strike="noStrike">
              <a:solidFill>
                <a:schemeClr val="lt1"/>
              </a:solidFill>
              <a:latin typeface="Arial"/>
              <a:ea typeface="Arial"/>
              <a:cs typeface="Arial"/>
              <a:sym typeface="Arial"/>
            </a:endParaRPr>
          </a:p>
        </p:txBody>
      </p:sp>
      <p:sp>
        <p:nvSpPr>
          <p:cNvPr id="91" name="Google Shape;91;p13"/>
          <p:cNvSpPr txBox="1"/>
          <p:nvPr/>
        </p:nvSpPr>
        <p:spPr>
          <a:xfrm>
            <a:off x="0" y="2735551"/>
            <a:ext cx="32918400" cy="1204500"/>
          </a:xfrm>
          <a:prstGeom prst="rect">
            <a:avLst/>
          </a:prstGeom>
          <a:solidFill>
            <a:schemeClr val="lt2"/>
          </a:solidFill>
          <a:ln>
            <a:noFill/>
          </a:ln>
        </p:spPr>
        <p:txBody>
          <a:bodyPr anchorCtr="0" anchor="t" bIns="39975" lIns="79950" spcFirstLastPara="1" rIns="79950" wrap="square" tIns="39975">
            <a:spAutoFit/>
          </a:bodyPr>
          <a:lstStyle/>
          <a:p>
            <a:pPr indent="0" lvl="0" marL="0" marR="0" rtl="0" algn="ctr">
              <a:spcBef>
                <a:spcPts val="0"/>
              </a:spcBef>
              <a:spcAft>
                <a:spcPts val="0"/>
              </a:spcAft>
              <a:buNone/>
            </a:pPr>
            <a:r>
              <a:rPr lang="en-US" sz="7300">
                <a:solidFill>
                  <a:schemeClr val="dk1"/>
                </a:solidFill>
              </a:rPr>
              <a:t>The impact of a gendered </a:t>
            </a:r>
            <a:r>
              <a:rPr lang="en-US" sz="7300">
                <a:solidFill>
                  <a:schemeClr val="dk1"/>
                </a:solidFill>
              </a:rPr>
              <a:t>divide </a:t>
            </a:r>
            <a:r>
              <a:rPr lang="en-US" sz="7300">
                <a:solidFill>
                  <a:schemeClr val="dk1"/>
                </a:solidFill>
              </a:rPr>
              <a:t>in FSU’s STEM classrooms</a:t>
            </a:r>
            <a:endParaRPr b="0" i="0" sz="7300" u="none" cap="none" strike="noStrike">
              <a:solidFill>
                <a:schemeClr val="dk1"/>
              </a:solidFill>
              <a:latin typeface="Arial"/>
              <a:ea typeface="Arial"/>
              <a:cs typeface="Arial"/>
              <a:sym typeface="Arial"/>
            </a:endParaRPr>
          </a:p>
        </p:txBody>
      </p:sp>
      <p:sp>
        <p:nvSpPr>
          <p:cNvPr id="92" name="Google Shape;92;p13"/>
          <p:cNvSpPr txBox="1"/>
          <p:nvPr>
            <p:ph idx="2" type="body"/>
          </p:nvPr>
        </p:nvSpPr>
        <p:spPr>
          <a:xfrm>
            <a:off x="509100" y="4276650"/>
            <a:ext cx="15964800" cy="65451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223875" lIns="447775" spcFirstLastPara="1" rIns="447775" wrap="square" tIns="223875">
            <a:spAutoFit/>
          </a:bodyPr>
          <a:lstStyle/>
          <a:p>
            <a:pPr indent="0" lvl="0" marL="0" rtl="0" algn="ctr">
              <a:spcBef>
                <a:spcPts val="0"/>
              </a:spcBef>
              <a:spcAft>
                <a:spcPts val="0"/>
              </a:spcAft>
              <a:buClr>
                <a:schemeClr val="dk1"/>
              </a:buClr>
              <a:buSzPts val="4600"/>
              <a:buNone/>
            </a:pPr>
            <a:r>
              <a:rPr b="1" lang="en-US" sz="6000"/>
              <a:t>Introduction </a:t>
            </a:r>
            <a:endParaRPr sz="6000"/>
          </a:p>
          <a:p>
            <a:pPr indent="0" lvl="0" marL="0" rtl="0" algn="just">
              <a:spcBef>
                <a:spcPts val="700"/>
              </a:spcBef>
              <a:spcAft>
                <a:spcPts val="0"/>
              </a:spcAft>
              <a:buClr>
                <a:schemeClr val="dk1"/>
              </a:buClr>
              <a:buSzPts val="3500"/>
              <a:buNone/>
            </a:pPr>
            <a:r>
              <a:rPr lang="en-US" sz="3300"/>
              <a:t>The concept of a gap existing between the technology haves and the technology have-nots is commonly referred to as the digital divide. When considering the digital divide, it is common to cluster populations based on different classifiers. For the purposes of this study, the gendered digital divide will be analyzed. That is, this study aims to analyze the discrepancies between male technological adopters and female technological adopters.  We believe that the effects of the digital divide can be associated with stereotypes surrounding women and their interaction with technology, as well as academic policies and practices, which can in turn affect outcomes for employability and workplace relations for the digitally marginalized.</a:t>
            </a:r>
            <a:endParaRPr sz="3300"/>
          </a:p>
        </p:txBody>
      </p:sp>
      <p:sp>
        <p:nvSpPr>
          <p:cNvPr id="93" name="Google Shape;93;p13"/>
          <p:cNvSpPr txBox="1"/>
          <p:nvPr/>
        </p:nvSpPr>
        <p:spPr>
          <a:xfrm>
            <a:off x="509100" y="11097150"/>
            <a:ext cx="15964800" cy="4611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65300" lIns="130600" spcFirstLastPara="1" rIns="130600" wrap="square" tIns="65300">
            <a:spAutoFit/>
          </a:bodyPr>
          <a:lstStyle/>
          <a:p>
            <a:pPr indent="0" lvl="0" marL="0" marR="0" rtl="0" algn="ctr">
              <a:spcBef>
                <a:spcPts val="0"/>
              </a:spcBef>
              <a:spcAft>
                <a:spcPts val="0"/>
              </a:spcAft>
              <a:buNone/>
            </a:pPr>
            <a:r>
              <a:rPr b="1" lang="en-US" sz="6000">
                <a:solidFill>
                  <a:schemeClr val="dk1"/>
                </a:solidFill>
              </a:rPr>
              <a:t>Method</a:t>
            </a:r>
            <a:endParaRPr b="1" sz="6000"/>
          </a:p>
          <a:p>
            <a:pPr indent="0" lvl="0" marL="0" marR="0" rtl="0" algn="just">
              <a:spcBef>
                <a:spcPts val="0"/>
              </a:spcBef>
              <a:spcAft>
                <a:spcPts val="0"/>
              </a:spcAft>
              <a:buNone/>
            </a:pPr>
            <a:r>
              <a:rPr lang="en-US" sz="3300">
                <a:solidFill>
                  <a:schemeClr val="dk1"/>
                </a:solidFill>
              </a:rPr>
              <a:t>We created a Qualtrics survey asking about undergraduate students at FSU about their experience with FSU’s STEM programs and their perception of the gender divide. Our recruitment strategy was using various social platforms such as GroupMe, Discord and Facebook. We also recruited survey participants through online lectures such as Zoom and Blackboard Collaborate. There were a total of 76 respondents. The data was used to compare the survey results to national data about women in STEM. </a:t>
            </a:r>
            <a:endParaRPr sz="3300">
              <a:solidFill>
                <a:schemeClr val="dk1"/>
              </a:solidFill>
            </a:endParaRPr>
          </a:p>
        </p:txBody>
      </p:sp>
      <p:sp>
        <p:nvSpPr>
          <p:cNvPr id="94" name="Google Shape;94;p13"/>
          <p:cNvSpPr txBox="1"/>
          <p:nvPr/>
        </p:nvSpPr>
        <p:spPr>
          <a:xfrm>
            <a:off x="124575" y="20485175"/>
            <a:ext cx="32555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rPr>
              <a:t>Sources:</a:t>
            </a:r>
            <a:endParaRPr sz="2000">
              <a:solidFill>
                <a:schemeClr val="lt1"/>
              </a:solidFill>
            </a:endParaRPr>
          </a:p>
          <a:p>
            <a:pPr indent="0" lvl="0" marL="0" rtl="0" algn="l">
              <a:spcBef>
                <a:spcPts val="0"/>
              </a:spcBef>
              <a:spcAft>
                <a:spcPts val="0"/>
              </a:spcAft>
              <a:buNone/>
            </a:pPr>
            <a:r>
              <a:rPr lang="en-US" sz="2000">
                <a:solidFill>
                  <a:schemeClr val="lt1"/>
                </a:solidFill>
              </a:rPr>
              <a:t>Singh, I. (2020, November 27). </a:t>
            </a:r>
            <a:r>
              <a:rPr i="1" lang="en-US" sz="2000">
                <a:solidFill>
                  <a:schemeClr val="lt1"/>
                </a:solidFill>
              </a:rPr>
              <a:t>By the numbers: Women in STEM: What do the statistics reveal about ongoing gender disparities?</a:t>
            </a:r>
            <a:r>
              <a:rPr lang="en-US" sz="2000">
                <a:solidFill>
                  <a:schemeClr val="lt1"/>
                </a:solidFill>
              </a:rPr>
              <a:t> Yale Scientific.</a:t>
            </a:r>
            <a:endParaRPr sz="2000">
              <a:solidFill>
                <a:schemeClr val="lt1"/>
              </a:solidFill>
            </a:endParaRPr>
          </a:p>
          <a:p>
            <a:pPr indent="0" lvl="0" marL="0" rtl="0" algn="l">
              <a:spcBef>
                <a:spcPts val="0"/>
              </a:spcBef>
              <a:spcAft>
                <a:spcPts val="0"/>
              </a:spcAft>
              <a:buNone/>
            </a:pPr>
            <a:r>
              <a:rPr lang="en-US" sz="2000">
                <a:solidFill>
                  <a:schemeClr val="lt1"/>
                </a:solidFill>
              </a:rPr>
              <a:t>Office of Institutional Research. (n.d.). </a:t>
            </a:r>
            <a:r>
              <a:rPr i="1" lang="en-US" sz="2000">
                <a:solidFill>
                  <a:schemeClr val="lt1"/>
                </a:solidFill>
              </a:rPr>
              <a:t>Office of Institutional Research</a:t>
            </a:r>
            <a:r>
              <a:rPr lang="en-US" sz="2000">
                <a:solidFill>
                  <a:schemeClr val="lt1"/>
                </a:solidFill>
              </a:rPr>
              <a:t>. FSU Enrollment at a Glance. Retrieved December 3, 2021, from </a:t>
            </a:r>
            <a:r>
              <a:rPr lang="en-US" sz="2000" u="sng">
                <a:solidFill>
                  <a:schemeClr val="hlink"/>
                </a:solidFill>
                <a:hlinkClick r:id="rId3"/>
              </a:rPr>
              <a:t>https://ir.fsu.edu/enrollment.aspx</a:t>
            </a:r>
            <a:r>
              <a:rPr lang="en-US" sz="2000">
                <a:solidFill>
                  <a:schemeClr val="lt1"/>
                </a:solidFill>
              </a:rPr>
              <a:t>.</a:t>
            </a:r>
            <a:endParaRPr sz="2000">
              <a:solidFill>
                <a:schemeClr val="lt1"/>
              </a:solidFill>
            </a:endParaRPr>
          </a:p>
          <a:p>
            <a:pPr indent="0" lvl="0" marL="0" rtl="0" algn="l">
              <a:spcBef>
                <a:spcPts val="0"/>
              </a:spcBef>
              <a:spcAft>
                <a:spcPts val="0"/>
              </a:spcAft>
              <a:buNone/>
            </a:pPr>
            <a:r>
              <a:rPr lang="en-US" sz="2000">
                <a:solidFill>
                  <a:schemeClr val="lt1"/>
                </a:solidFill>
              </a:rPr>
              <a:t>Florida State University. (n.d.). </a:t>
            </a:r>
            <a:r>
              <a:rPr i="1" lang="en-US" sz="2000">
                <a:solidFill>
                  <a:schemeClr val="lt1"/>
                </a:solidFill>
              </a:rPr>
              <a:t>FSU Eligible STEM majors</a:t>
            </a:r>
            <a:r>
              <a:rPr lang="en-US" sz="2000">
                <a:solidFill>
                  <a:schemeClr val="lt1"/>
                </a:solidFill>
              </a:rPr>
              <a:t>. FSU Eligible STEM Majors. Retrieved December 3, 2021, from https://cge.fsu.edu/international-students/current-students/employment/practical-training-f-1/stem-opt/fsu-eligible-stem-majors.</a:t>
            </a:r>
            <a:endParaRPr sz="2000">
              <a:solidFill>
                <a:schemeClr val="lt1"/>
              </a:solidFill>
            </a:endParaRPr>
          </a:p>
        </p:txBody>
      </p:sp>
      <p:pic>
        <p:nvPicPr>
          <p:cNvPr id="95" name="Google Shape;95;p13"/>
          <p:cNvPicPr preferRelativeResize="0"/>
          <p:nvPr/>
        </p:nvPicPr>
        <p:blipFill rotWithShape="1">
          <a:blip r:embed="rId4">
            <a:alphaModFix/>
          </a:blip>
          <a:srcRect b="1681" l="4273" r="2416" t="0"/>
          <a:stretch/>
        </p:blipFill>
        <p:spPr>
          <a:xfrm>
            <a:off x="16616750" y="4276650"/>
            <a:ext cx="7862247" cy="6545100"/>
          </a:xfrm>
          <a:prstGeom prst="rect">
            <a:avLst/>
          </a:prstGeom>
          <a:noFill/>
          <a:ln>
            <a:noFill/>
          </a:ln>
        </p:spPr>
      </p:pic>
      <p:pic>
        <p:nvPicPr>
          <p:cNvPr id="96" name="Google Shape;96;p13"/>
          <p:cNvPicPr preferRelativeResize="0"/>
          <p:nvPr/>
        </p:nvPicPr>
        <p:blipFill rotWithShape="1">
          <a:blip r:embed="rId5">
            <a:alphaModFix/>
          </a:blip>
          <a:srcRect b="1681" l="4866" r="2428" t="0"/>
          <a:stretch/>
        </p:blipFill>
        <p:spPr>
          <a:xfrm>
            <a:off x="24719300" y="4276650"/>
            <a:ext cx="7862250" cy="6587927"/>
          </a:xfrm>
          <a:prstGeom prst="rect">
            <a:avLst/>
          </a:prstGeom>
          <a:noFill/>
          <a:ln>
            <a:noFill/>
          </a:ln>
        </p:spPr>
      </p:pic>
      <p:sp>
        <p:nvSpPr>
          <p:cNvPr id="97" name="Google Shape;97;p13"/>
          <p:cNvSpPr txBox="1"/>
          <p:nvPr/>
        </p:nvSpPr>
        <p:spPr>
          <a:xfrm>
            <a:off x="509100" y="15983550"/>
            <a:ext cx="15964800" cy="41031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65300" lIns="130600" spcFirstLastPara="1" rIns="130600" wrap="square" tIns="65300">
            <a:spAutoFit/>
          </a:bodyPr>
          <a:lstStyle/>
          <a:p>
            <a:pPr indent="0" lvl="0" marL="0" marR="0" rtl="0" algn="ctr">
              <a:spcBef>
                <a:spcPts val="0"/>
              </a:spcBef>
              <a:spcAft>
                <a:spcPts val="0"/>
              </a:spcAft>
              <a:buNone/>
            </a:pPr>
            <a:r>
              <a:rPr b="1" lang="en-US" sz="6000">
                <a:solidFill>
                  <a:schemeClr val="dk1"/>
                </a:solidFill>
              </a:rPr>
              <a:t>Discussion</a:t>
            </a:r>
            <a:endParaRPr b="1" sz="6000"/>
          </a:p>
          <a:p>
            <a:pPr indent="0" lvl="0" marL="0" marR="0" rtl="0" algn="just">
              <a:spcBef>
                <a:spcPts val="0"/>
              </a:spcBef>
              <a:spcAft>
                <a:spcPts val="0"/>
              </a:spcAft>
              <a:buNone/>
            </a:pPr>
            <a:r>
              <a:rPr lang="en-US" sz="3300">
                <a:solidFill>
                  <a:schemeClr val="dk1"/>
                </a:solidFill>
              </a:rPr>
              <a:t>After gathering results, we utilized Excel to group our data by questions and responses. In this way, we could perform analysis through visual annotations as well as through statistical models. Additionally, Excel also served as a tool to visualize our data in a variety of graphs and charts to make our results more readable. The results of our survey were then examined through a quantitative and qualitative fashion.</a:t>
            </a:r>
            <a:endParaRPr sz="3300">
              <a:solidFill>
                <a:schemeClr val="dk1"/>
              </a:solidFill>
            </a:endParaRPr>
          </a:p>
        </p:txBody>
      </p:sp>
      <p:sp>
        <p:nvSpPr>
          <p:cNvPr id="98" name="Google Shape;98;p13"/>
          <p:cNvSpPr txBox="1"/>
          <p:nvPr/>
        </p:nvSpPr>
        <p:spPr>
          <a:xfrm>
            <a:off x="16616750" y="11097150"/>
            <a:ext cx="15964800" cy="4611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65300" lIns="130600" spcFirstLastPara="1" rIns="130600" wrap="square" tIns="65300">
            <a:spAutoFit/>
          </a:bodyPr>
          <a:lstStyle/>
          <a:p>
            <a:pPr indent="0" lvl="0" marL="0" marR="0" rtl="0" algn="ctr">
              <a:spcBef>
                <a:spcPts val="0"/>
              </a:spcBef>
              <a:spcAft>
                <a:spcPts val="0"/>
              </a:spcAft>
              <a:buNone/>
            </a:pPr>
            <a:r>
              <a:rPr b="1" lang="en-US" sz="6000">
                <a:solidFill>
                  <a:schemeClr val="dk1"/>
                </a:solidFill>
              </a:rPr>
              <a:t>Results</a:t>
            </a:r>
            <a:endParaRPr b="1" sz="6000"/>
          </a:p>
          <a:p>
            <a:pPr indent="0" lvl="0" marL="0" marR="0" rtl="0" algn="just">
              <a:spcBef>
                <a:spcPts val="0"/>
              </a:spcBef>
              <a:spcAft>
                <a:spcPts val="0"/>
              </a:spcAft>
              <a:buSzPts val="1100"/>
              <a:buNone/>
            </a:pPr>
            <a:r>
              <a:rPr lang="en-US" sz="3300">
                <a:solidFill>
                  <a:schemeClr val="dk1"/>
                </a:solidFill>
              </a:rPr>
              <a:t>Our quantitative analysis determined that both men and women perceive a digital divide in the STEM programs at FSU, with an average perception that 33% of the STEM population at FSU identify as women. Furthermore, our qualitative analysis determined that female STEM students at FSU often feel underrepresented by the demographics of their classmates (57%), and that the majority of female STEM students feel that they are given equal access to the resources needed for them to succeed (70%).</a:t>
            </a:r>
            <a:endParaRPr sz="3300">
              <a:solidFill>
                <a:schemeClr val="dk1"/>
              </a:solidFill>
            </a:endParaRPr>
          </a:p>
        </p:txBody>
      </p:sp>
      <p:sp>
        <p:nvSpPr>
          <p:cNvPr id="99" name="Google Shape;99;p13"/>
          <p:cNvSpPr txBox="1"/>
          <p:nvPr/>
        </p:nvSpPr>
        <p:spPr>
          <a:xfrm>
            <a:off x="16616750" y="15983550"/>
            <a:ext cx="15964800" cy="41031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65300" lIns="130600" spcFirstLastPara="1" rIns="130600" wrap="square" tIns="65300">
            <a:spAutoFit/>
          </a:bodyPr>
          <a:lstStyle/>
          <a:p>
            <a:pPr indent="0" lvl="0" marL="0" marR="0" rtl="0" algn="ctr">
              <a:spcBef>
                <a:spcPts val="0"/>
              </a:spcBef>
              <a:spcAft>
                <a:spcPts val="0"/>
              </a:spcAft>
              <a:buNone/>
            </a:pPr>
            <a:r>
              <a:rPr b="1" lang="en-US" sz="6000">
                <a:solidFill>
                  <a:schemeClr val="dk1"/>
                </a:solidFill>
              </a:rPr>
              <a:t>Conclusio</a:t>
            </a:r>
            <a:r>
              <a:rPr b="1" lang="en-US" sz="6000">
                <a:solidFill>
                  <a:schemeClr val="dk1"/>
                </a:solidFill>
              </a:rPr>
              <a:t>n</a:t>
            </a:r>
            <a:endParaRPr b="1" sz="6000"/>
          </a:p>
          <a:p>
            <a:pPr indent="0" lvl="0" marL="0" marR="0" rtl="0" algn="just">
              <a:spcBef>
                <a:spcPts val="0"/>
              </a:spcBef>
              <a:spcAft>
                <a:spcPts val="0"/>
              </a:spcAft>
              <a:buNone/>
            </a:pPr>
            <a:r>
              <a:rPr lang="en-US" sz="3300">
                <a:solidFill>
                  <a:schemeClr val="dk1"/>
                </a:solidFill>
              </a:rPr>
              <a:t>Our study concludes that work must be done to address the gap between the perceived digital divide and the reality of the digital divide. We determined that the estimated percentage of women in STEM at FSU was 47.7%; with the national average being 38.6%. Our group suggests that supplementary research must be done at other universities to better grasp the divide at large. As for FSU, we suggest that resources be allocated to increase the comfortability of female STEM students. </a:t>
            </a:r>
            <a:endParaRPr sz="3300">
              <a:solidFill>
                <a:schemeClr val="dk1"/>
              </a:solidFill>
            </a:endParaRPr>
          </a:p>
        </p:txBody>
      </p:sp>
      <p:sp>
        <p:nvSpPr>
          <p:cNvPr id="100" name="Google Shape;100;p13"/>
          <p:cNvSpPr txBox="1"/>
          <p:nvPr/>
        </p:nvSpPr>
        <p:spPr>
          <a:xfrm>
            <a:off x="0" y="604000"/>
            <a:ext cx="32918400" cy="1389000"/>
          </a:xfrm>
          <a:prstGeom prst="rect">
            <a:avLst/>
          </a:prstGeom>
          <a:solidFill>
            <a:schemeClr val="accent2"/>
          </a:solidFill>
          <a:ln>
            <a:noFill/>
          </a:ln>
        </p:spPr>
        <p:txBody>
          <a:bodyPr anchorCtr="0" anchor="t" bIns="39975" lIns="79950" spcFirstLastPara="1" rIns="79950" wrap="square" tIns="39975">
            <a:spAutoFit/>
          </a:bodyPr>
          <a:lstStyle/>
          <a:p>
            <a:pPr indent="0" lvl="0" marL="0" marR="0" rtl="0" algn="ctr">
              <a:spcBef>
                <a:spcPts val="0"/>
              </a:spcBef>
              <a:spcAft>
                <a:spcPts val="0"/>
              </a:spcAft>
              <a:buNone/>
            </a:pPr>
            <a:r>
              <a:rPr b="1" lang="en-US" sz="7200">
                <a:solidFill>
                  <a:schemeClr val="dk1"/>
                </a:solidFill>
                <a:latin typeface="Garamond"/>
                <a:ea typeface="Garamond"/>
                <a:cs typeface="Garamond"/>
                <a:sym typeface="Garamond"/>
              </a:rPr>
              <a:t>FSU’s complicated relationship with STEM and Gender</a:t>
            </a:r>
            <a:r>
              <a:rPr b="1" lang="en-US" sz="8500">
                <a:solidFill>
                  <a:schemeClr val="dk1"/>
                </a:solidFill>
                <a:latin typeface="Garamond"/>
                <a:ea typeface="Garamond"/>
                <a:cs typeface="Garamond"/>
                <a:sym typeface="Garamond"/>
              </a:rPr>
              <a:t>:</a:t>
            </a:r>
            <a:endParaRPr b="1" i="0" sz="8500" u="none" cap="none" strike="noStrike">
              <a:solidFill>
                <a:schemeClr val="dk1"/>
              </a:solidFill>
              <a:latin typeface="Garamond"/>
              <a:ea typeface="Garamond"/>
              <a:cs typeface="Garamond"/>
              <a:sym typeface="Garamond"/>
            </a:endParaRPr>
          </a:p>
        </p:txBody>
      </p:sp>
      <p:pic>
        <p:nvPicPr>
          <p:cNvPr descr="FSU-Garnet-Seal.gif" id="101" name="Google Shape;101;p13"/>
          <p:cNvPicPr preferRelativeResize="0"/>
          <p:nvPr/>
        </p:nvPicPr>
        <p:blipFill rotWithShape="1">
          <a:blip r:embed="rId6">
            <a:alphaModFix/>
          </a:blip>
          <a:srcRect b="0" l="0" r="0" t="0"/>
          <a:stretch/>
        </p:blipFill>
        <p:spPr>
          <a:xfrm>
            <a:off x="29223606" y="365760"/>
            <a:ext cx="3200400" cy="3200400"/>
          </a:xfrm>
          <a:prstGeom prst="rect">
            <a:avLst/>
          </a:prstGeom>
          <a:noFill/>
          <a:ln>
            <a:noFill/>
          </a:ln>
        </p:spPr>
      </p:pic>
      <p:pic>
        <p:nvPicPr>
          <p:cNvPr descr="FSU-Garnet-Seal.gif" id="102" name="Google Shape;102;p13"/>
          <p:cNvPicPr preferRelativeResize="0"/>
          <p:nvPr/>
        </p:nvPicPr>
        <p:blipFill rotWithShape="1">
          <a:blip r:embed="rId7">
            <a:alphaModFix/>
          </a:blip>
          <a:srcRect b="0" l="0" r="0" t="0"/>
          <a:stretch/>
        </p:blipFill>
        <p:spPr>
          <a:xfrm>
            <a:off x="612165" y="310435"/>
            <a:ext cx="32004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FSU Poster">
      <a:dk1>
        <a:srgbClr val="000000"/>
      </a:dk1>
      <a:lt1>
        <a:srgbClr val="FFFFFF"/>
      </a:lt1>
      <a:dk2>
        <a:srgbClr val="1F497D"/>
      </a:dk2>
      <a:lt2>
        <a:srgbClr val="EEECE1"/>
      </a:lt2>
      <a:accent1>
        <a:srgbClr val="540115"/>
      </a:accent1>
      <a:accent2>
        <a:srgbClr val="CDC092"/>
      </a:accent2>
      <a:accent3>
        <a:srgbClr val="2B0007"/>
      </a:accent3>
      <a:accent4>
        <a:srgbClr val="A71930"/>
      </a:accent4>
      <a:accent5>
        <a:srgbClr val="728574"/>
      </a:accent5>
      <a:accent6>
        <a:srgbClr val="86AECA"/>
      </a:accent6>
      <a:hlink>
        <a:srgbClr val="A6A2C6"/>
      </a:hlink>
      <a:folHlink>
        <a:srgbClr val="EFE8B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