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7ef7d9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7ef7d9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e7ef7d9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e7ef7d9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7ef7d9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7ef7d9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11.jpg"/><Relationship Id="rId9" Type="http://schemas.openxmlformats.org/officeDocument/2006/relationships/image" Target="../media/image12.jp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31525" y="4587225"/>
            <a:ext cx="1394700" cy="3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642375" y="452375"/>
            <a:ext cx="29295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2000" y="452375"/>
            <a:ext cx="29295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87750" y="1000175"/>
            <a:ext cx="24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Video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817250" y="1000175"/>
            <a:ext cx="24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383600" y="52175"/>
            <a:ext cx="17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09/07 8:30 AM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08075" y="2391938"/>
            <a:ext cx="12639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571975" y="2391938"/>
            <a:ext cx="12639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350225" y="2453288"/>
            <a:ext cx="1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1 Preview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614125" y="2453288"/>
            <a:ext cx="1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2 Preview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291238" y="3119825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Live 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525950" y="3119825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Live 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53200" y="2351000"/>
            <a:ext cx="2736000" cy="159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054750" y="2351000"/>
            <a:ext cx="2571600" cy="158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63575" y="2461375"/>
            <a:ext cx="250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Video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4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169950" y="2467850"/>
            <a:ext cx="250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Audio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</a:t>
            </a:r>
            <a:r>
              <a:rPr lang="en">
                <a:solidFill>
                  <a:schemeClr val="dk1"/>
                </a:solidFill>
              </a:rPr>
              <a:t>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 4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1423850" y="309052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423850" y="3314363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1423850" y="3512238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1423850" y="3710100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6998225" y="309052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6998225" y="330257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6998225" y="3514613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6998225" y="3710100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2109000" y="3046900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1642375" y="3266588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1716375" y="3675300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1948650" y="3477438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256250" y="305572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7050275" y="326777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7565475" y="3675300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7868900" y="347152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438100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641850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00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00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100" y="3438100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100" y="3641850"/>
            <a:ext cx="147600" cy="14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/>
          <p:nvPr/>
        </p:nvCxnSpPr>
        <p:spPr>
          <a:xfrm flipH="1" rot="10800000">
            <a:off x="2765550" y="32676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 flipH="1" rot="10800000">
            <a:off x="8332350" y="32676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flipH="1" rot="10800000">
            <a:off x="8332350" y="3059775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 flipH="1" rot="10800000">
            <a:off x="8332350" y="3683500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438100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630075"/>
            <a:ext cx="147600" cy="14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3"/>
          <p:cNvCxnSpPr/>
          <p:nvPr/>
        </p:nvCxnSpPr>
        <p:spPr>
          <a:xfrm flipH="1" rot="10800000">
            <a:off x="2938225" y="3475600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 flipH="1" rot="10800000">
            <a:off x="2938250" y="3667575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/>
          <p:nvPr/>
        </p:nvSpPr>
        <p:spPr>
          <a:xfrm>
            <a:off x="3663150" y="3591125"/>
            <a:ext cx="1848300" cy="117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3732675" y="3660100"/>
            <a:ext cx="168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Miscellaneous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Lights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Video 1 Duplicate</a:t>
            </a:r>
            <a:endParaRPr sz="120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283" y="4140405"/>
            <a:ext cx="334187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283" y="4341180"/>
            <a:ext cx="334187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276" y="4541948"/>
            <a:ext cx="334200" cy="14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228075" y="4645350"/>
            <a:ext cx="1179600" cy="3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371625" y="46225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7183175" y="4576375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Fullscreen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876" y="3246111"/>
            <a:ext cx="334200" cy="147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3"/>
          <p:cNvCxnSpPr/>
          <p:nvPr/>
        </p:nvCxnSpPr>
        <p:spPr>
          <a:xfrm flipH="1" rot="10800000">
            <a:off x="2753288" y="3481475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 flipH="1" rot="10800000">
            <a:off x="2753288" y="36834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075" y="179525"/>
            <a:ext cx="995676" cy="9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3874625" y="2067656"/>
            <a:ext cx="1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2637175" y="1131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1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5566800" y="1131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2</a:t>
            </a: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0225" y="2433125"/>
            <a:ext cx="1179601" cy="66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4150" y="2429325"/>
            <a:ext cx="1179600" cy="6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5125" y="514025"/>
            <a:ext cx="2823997" cy="15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>
            <a:off x="4429950" y="1234175"/>
            <a:ext cx="284100" cy="14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458" y="3230192"/>
            <a:ext cx="334187" cy="1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1539488" y="3928388"/>
            <a:ext cx="1848300" cy="615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231525" y="4587225"/>
            <a:ext cx="1394700" cy="3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1642375" y="452375"/>
            <a:ext cx="29295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572000" y="452375"/>
            <a:ext cx="29295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1887750" y="1000175"/>
            <a:ext cx="24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4817250" y="1000175"/>
            <a:ext cx="24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7383600" y="52175"/>
            <a:ext cx="17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09/09 8:35 AM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308075" y="2402938"/>
            <a:ext cx="12639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4571975" y="2402938"/>
            <a:ext cx="1263900" cy="7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3350225" y="2464288"/>
            <a:ext cx="1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</a:t>
            </a:r>
            <a:r>
              <a:rPr lang="en"/>
              <a:t> Preview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4614125" y="2464288"/>
            <a:ext cx="1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</a:t>
            </a:r>
            <a:r>
              <a:rPr lang="en"/>
              <a:t> Preview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4002613" y="3119825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Live 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12600" y="2351000"/>
            <a:ext cx="2376600" cy="138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054750" y="2351000"/>
            <a:ext cx="2571600" cy="124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60350" y="2445250"/>
            <a:ext cx="250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Video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120625" y="2488125"/>
            <a:ext cx="2376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Audio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Wired Mic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Table Mic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1423850" y="309052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1423850" y="3314363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1423850" y="3512238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6998225" y="309052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6998225" y="3302575"/>
            <a:ext cx="1225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1423225" y="3046900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1408075" y="3279563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2327575" y="347742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7673675" y="305572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6977125" y="3267775"/>
            <a:ext cx="0" cy="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00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00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00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100" y="3438100"/>
            <a:ext cx="147600" cy="14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4"/>
          <p:cNvCxnSpPr/>
          <p:nvPr/>
        </p:nvCxnSpPr>
        <p:spPr>
          <a:xfrm flipH="1" rot="10800000">
            <a:off x="2765550" y="3059775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/>
          <p:nvPr/>
        </p:nvCxnSpPr>
        <p:spPr>
          <a:xfrm flipH="1" rot="10800000">
            <a:off x="2765550" y="32676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/>
          <p:nvPr/>
        </p:nvCxnSpPr>
        <p:spPr>
          <a:xfrm flipH="1" rot="10800000">
            <a:off x="8332350" y="32676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02227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246125"/>
            <a:ext cx="147600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75" y="3438100"/>
            <a:ext cx="147600" cy="14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4"/>
          <p:cNvCxnSpPr/>
          <p:nvPr/>
        </p:nvCxnSpPr>
        <p:spPr>
          <a:xfrm flipH="1" rot="10800000">
            <a:off x="2938225" y="3267688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 flipH="1" rot="10800000">
            <a:off x="2938225" y="3050950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4"/>
          <p:cNvSpPr/>
          <p:nvPr/>
        </p:nvSpPr>
        <p:spPr>
          <a:xfrm>
            <a:off x="3663150" y="3591125"/>
            <a:ext cx="1848300" cy="1177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3732675" y="3660100"/>
            <a:ext cx="168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Miscellaneous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Lights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DVD Duplicate</a:t>
            </a:r>
            <a:endParaRPr sz="1200"/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283" y="4341180"/>
            <a:ext cx="334187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146" y="3246130"/>
            <a:ext cx="334187" cy="1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/>
          <p:nvPr/>
        </p:nvSpPr>
        <p:spPr>
          <a:xfrm>
            <a:off x="228075" y="4645350"/>
            <a:ext cx="1179600" cy="3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371625" y="46225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7183175" y="4576375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Fullscreen</a:t>
            </a:r>
            <a:endParaRPr/>
          </a:p>
        </p:txBody>
      </p:sp>
      <p:cxnSp>
        <p:nvCxnSpPr>
          <p:cNvPr id="174" name="Google Shape;174;p14"/>
          <p:cNvCxnSpPr/>
          <p:nvPr/>
        </p:nvCxnSpPr>
        <p:spPr>
          <a:xfrm flipH="1" rot="10800000">
            <a:off x="8332338" y="3053900"/>
            <a:ext cx="807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283" y="4541955"/>
            <a:ext cx="334187" cy="1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837" y="3957163"/>
            <a:ext cx="1591600" cy="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/>
        </p:nvSpPr>
        <p:spPr>
          <a:xfrm>
            <a:off x="1552000" y="3853913"/>
            <a:ext cx="15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DVD Controller</a:t>
            </a:r>
            <a:endParaRPr b="1" u="sng"/>
          </a:p>
        </p:txBody>
      </p:sp>
      <p:pic>
        <p:nvPicPr>
          <p:cNvPr id="178" name="Google Shape;1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276" y="4140361"/>
            <a:ext cx="334200" cy="14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075" y="179525"/>
            <a:ext cx="995676" cy="99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2100" y="513325"/>
            <a:ext cx="2770301" cy="15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50225" y="2443513"/>
            <a:ext cx="1179600" cy="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4125" y="2443513"/>
            <a:ext cx="1179600" cy="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1588" y="523725"/>
            <a:ext cx="2770325" cy="15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/>
          <p:nvPr/>
        </p:nvSpPr>
        <p:spPr>
          <a:xfrm>
            <a:off x="4429950" y="1234175"/>
            <a:ext cx="284100" cy="14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4125725" y="2075600"/>
            <a:ext cx="892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2637175" y="1131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1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5566800" y="1131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428625"/>
            <a:ext cx="75438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96625" y="-728751"/>
            <a:ext cx="4950751" cy="66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