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Logan Smi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1T02:30:22.418">
    <p:pos x="6000" y="0"/>
    <p:text>I added a nickname button because we forgot about it in class</p:text>
  </p:cm>
  <p:cm authorId="0" idx="2" dt="2021-10-21T02:30:22.418">
    <p:pos x="6000" y="0"/>
    <p:text>The old picture is still under my change if you dont want it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0-21T02:58:45.825">
    <p:pos x="0" y="5"/>
    <p:text>correlates with the previous changes. shows what an added nickname looks like.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68bfb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68bfb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68bfb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68bfb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68bfbb7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68bfbb7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2d4b6b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2d4b6b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68bfbb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68bfbb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Sprint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Jamel Douglas, Jack Miller, Logan Smith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30"/>
            <a:ext cx="9144003" cy="512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30"/>
            <a:ext cx="9144003" cy="512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CamReg and ResReg into one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Team should have backend access to this system as they will be maintaining it. When a user submits a MAC address, this service will run a script that will run the commands </a:t>
            </a:r>
            <a:r>
              <a:rPr lang="en"/>
              <a:t>necessary</a:t>
            </a:r>
            <a:r>
              <a:rPr lang="en"/>
              <a:t> to give users access to the internet.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</a:t>
            </a:r>
            <a:r>
              <a:rPr lang="en"/>
              <a:t> the type of devices is not entirely </a:t>
            </a:r>
            <a:r>
              <a:rPr lang="en"/>
              <a:t>necessary</a:t>
            </a:r>
            <a:r>
              <a:rPr lang="en"/>
              <a:t> for the network team, but each user should have a way to know what MAC address belongs to a  certain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to FAQs on the login page leads to a page that no longer exists.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