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39f4d29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39f4d29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39f4d29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39f4d29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80167d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80167d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39f4d29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39f4d29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7a9ad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87a9ad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Design Sprint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Humzah Mohyuddin, Jamel Douglas, Alicia Thimothee,Sarah Megna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r>
              <a:rPr lang="en"/>
              <a:t> Page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00" y="1017725"/>
            <a:ext cx="6128225" cy="3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0" y="556338"/>
            <a:ext cx="8440100" cy="46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50" y="556338"/>
            <a:ext cx="8440100" cy="46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</a:rPr>
              <a:t>Advanced Search Page</a:t>
            </a:r>
            <a:endParaRPr>
              <a:solidFill>
                <a:srgbClr val="BF9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" y="1447800"/>
            <a:ext cx="5093925" cy="26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Page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75" y="928250"/>
            <a:ext cx="5902950" cy="38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