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E7BB36-83A5-4FD2-AFD6-DA1A0D204B09}" v="53" dt="2021-05-27T21:34:38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l Douglas" userId="cf4c38fcdb2dc96f" providerId="LiveId" clId="{88E7BB36-83A5-4FD2-AFD6-DA1A0D204B09}"/>
    <pc:docChg chg="undo redo custSel addSld modSld">
      <pc:chgData name="Jamel Douglas" userId="cf4c38fcdb2dc96f" providerId="LiveId" clId="{88E7BB36-83A5-4FD2-AFD6-DA1A0D204B09}" dt="2021-05-28T16:46:09.386" v="1049" actId="20577"/>
      <pc:docMkLst>
        <pc:docMk/>
      </pc:docMkLst>
      <pc:sldChg chg="addSp delSp modSp mod">
        <pc:chgData name="Jamel Douglas" userId="cf4c38fcdb2dc96f" providerId="LiveId" clId="{88E7BB36-83A5-4FD2-AFD6-DA1A0D204B09}" dt="2021-05-26T20:26:46.531" v="32"/>
        <pc:sldMkLst>
          <pc:docMk/>
          <pc:sldMk cId="4024805061" sldId="256"/>
        </pc:sldMkLst>
        <pc:spChg chg="del">
          <ac:chgData name="Jamel Douglas" userId="cf4c38fcdb2dc96f" providerId="LiveId" clId="{88E7BB36-83A5-4FD2-AFD6-DA1A0D204B09}" dt="2021-05-26T20:26:30.960" v="29" actId="478"/>
          <ac:spMkLst>
            <pc:docMk/>
            <pc:sldMk cId="4024805061" sldId="256"/>
            <ac:spMk id="3" creationId="{C7177649-5DEE-474A-A4C2-C61882694773}"/>
          </ac:spMkLst>
        </pc:spChg>
        <pc:spChg chg="del mod">
          <ac:chgData name="Jamel Douglas" userId="cf4c38fcdb2dc96f" providerId="LiveId" clId="{88E7BB36-83A5-4FD2-AFD6-DA1A0D204B09}" dt="2021-05-26T20:26:44.965" v="31" actId="478"/>
          <ac:spMkLst>
            <pc:docMk/>
            <pc:sldMk cId="4024805061" sldId="256"/>
            <ac:spMk id="6" creationId="{8C475A51-329A-446B-B9FF-2A62448621BA}"/>
          </ac:spMkLst>
        </pc:spChg>
        <pc:spChg chg="add mod">
          <ac:chgData name="Jamel Douglas" userId="cf4c38fcdb2dc96f" providerId="LiveId" clId="{88E7BB36-83A5-4FD2-AFD6-DA1A0D204B09}" dt="2021-05-26T20:26:46.531" v="32"/>
          <ac:spMkLst>
            <pc:docMk/>
            <pc:sldMk cId="4024805061" sldId="256"/>
            <ac:spMk id="8" creationId="{C19BCFBD-4A3F-4D7A-B512-F19EDEB3D820}"/>
          </ac:spMkLst>
        </pc:spChg>
      </pc:sldChg>
      <pc:sldChg chg="modSp mod">
        <pc:chgData name="Jamel Douglas" userId="cf4c38fcdb2dc96f" providerId="LiveId" clId="{88E7BB36-83A5-4FD2-AFD6-DA1A0D204B09}" dt="2021-05-28T15:52:52.029" v="888" actId="20577"/>
        <pc:sldMkLst>
          <pc:docMk/>
          <pc:sldMk cId="1581949655" sldId="257"/>
        </pc:sldMkLst>
        <pc:spChg chg="mod">
          <ac:chgData name="Jamel Douglas" userId="cf4c38fcdb2dc96f" providerId="LiveId" clId="{88E7BB36-83A5-4FD2-AFD6-DA1A0D204B09}" dt="2021-05-28T15:52:52.029" v="888" actId="20577"/>
          <ac:spMkLst>
            <pc:docMk/>
            <pc:sldMk cId="1581949655" sldId="257"/>
            <ac:spMk id="3" creationId="{14D59DD6-4516-46DB-8D02-D5B27C5AE0E9}"/>
          </ac:spMkLst>
        </pc:spChg>
      </pc:sldChg>
      <pc:sldChg chg="modSp mod">
        <pc:chgData name="Jamel Douglas" userId="cf4c38fcdb2dc96f" providerId="LiveId" clId="{88E7BB36-83A5-4FD2-AFD6-DA1A0D204B09}" dt="2021-05-28T16:03:53.630" v="1003" actId="20577"/>
        <pc:sldMkLst>
          <pc:docMk/>
          <pc:sldMk cId="1870916868" sldId="258"/>
        </pc:sldMkLst>
        <pc:spChg chg="mod">
          <ac:chgData name="Jamel Douglas" userId="cf4c38fcdb2dc96f" providerId="LiveId" clId="{88E7BB36-83A5-4FD2-AFD6-DA1A0D204B09}" dt="2021-05-28T16:03:53.630" v="1003" actId="20577"/>
          <ac:spMkLst>
            <pc:docMk/>
            <pc:sldMk cId="1870916868" sldId="258"/>
            <ac:spMk id="3" creationId="{7288842E-ACB0-41E6-A9F5-CDDD2E626E94}"/>
          </ac:spMkLst>
        </pc:spChg>
      </pc:sldChg>
      <pc:sldChg chg="modSp mod">
        <pc:chgData name="Jamel Douglas" userId="cf4c38fcdb2dc96f" providerId="LiveId" clId="{88E7BB36-83A5-4FD2-AFD6-DA1A0D204B09}" dt="2021-05-28T15:53:56.326" v="936" actId="20577"/>
        <pc:sldMkLst>
          <pc:docMk/>
          <pc:sldMk cId="2103070222" sldId="259"/>
        </pc:sldMkLst>
        <pc:spChg chg="mod">
          <ac:chgData name="Jamel Douglas" userId="cf4c38fcdb2dc96f" providerId="LiveId" clId="{88E7BB36-83A5-4FD2-AFD6-DA1A0D204B09}" dt="2021-05-28T15:53:56.326" v="936" actId="20577"/>
          <ac:spMkLst>
            <pc:docMk/>
            <pc:sldMk cId="2103070222" sldId="259"/>
            <ac:spMk id="3" creationId="{4B4E53AF-7FA3-42DA-AA02-9203E9EF4B3D}"/>
          </ac:spMkLst>
        </pc:spChg>
      </pc:sldChg>
      <pc:sldChg chg="modSp mod">
        <pc:chgData name="Jamel Douglas" userId="cf4c38fcdb2dc96f" providerId="LiveId" clId="{88E7BB36-83A5-4FD2-AFD6-DA1A0D204B09}" dt="2021-05-28T16:46:09.386" v="1049" actId="20577"/>
        <pc:sldMkLst>
          <pc:docMk/>
          <pc:sldMk cId="2543475062" sldId="260"/>
        </pc:sldMkLst>
        <pc:spChg chg="mod">
          <ac:chgData name="Jamel Douglas" userId="cf4c38fcdb2dc96f" providerId="LiveId" clId="{88E7BB36-83A5-4FD2-AFD6-DA1A0D204B09}" dt="2021-05-28T16:46:09.386" v="1049" actId="20577"/>
          <ac:spMkLst>
            <pc:docMk/>
            <pc:sldMk cId="2543475062" sldId="260"/>
            <ac:spMk id="3" creationId="{A76978B5-3330-4E29-B18D-8B7B2E66D029}"/>
          </ac:spMkLst>
        </pc:spChg>
      </pc:sldChg>
      <pc:sldChg chg="modSp new mod">
        <pc:chgData name="Jamel Douglas" userId="cf4c38fcdb2dc96f" providerId="LiveId" clId="{88E7BB36-83A5-4FD2-AFD6-DA1A0D204B09}" dt="2021-05-27T21:06:55.679" v="124" actId="2711"/>
        <pc:sldMkLst>
          <pc:docMk/>
          <pc:sldMk cId="272767479" sldId="261"/>
        </pc:sldMkLst>
        <pc:spChg chg="mod">
          <ac:chgData name="Jamel Douglas" userId="cf4c38fcdb2dc96f" providerId="LiveId" clId="{88E7BB36-83A5-4FD2-AFD6-DA1A0D204B09}" dt="2021-05-26T20:45:43.135" v="93" actId="20577"/>
          <ac:spMkLst>
            <pc:docMk/>
            <pc:sldMk cId="272767479" sldId="261"/>
            <ac:spMk id="2" creationId="{08BBBB37-2884-4F73-B07F-6CF485686F81}"/>
          </ac:spMkLst>
        </pc:spChg>
        <pc:spChg chg="mod">
          <ac:chgData name="Jamel Douglas" userId="cf4c38fcdb2dc96f" providerId="LiveId" clId="{88E7BB36-83A5-4FD2-AFD6-DA1A0D204B09}" dt="2021-05-27T21:06:55.679" v="124" actId="2711"/>
          <ac:spMkLst>
            <pc:docMk/>
            <pc:sldMk cId="272767479" sldId="261"/>
            <ac:spMk id="3" creationId="{262D7965-3429-4376-A68D-15163B12C7F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C0E58-F977-4013-8B84-535FD8EBF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738" y="693155"/>
            <a:ext cx="8791575" cy="2387600"/>
          </a:xfrm>
        </p:spPr>
        <p:txBody>
          <a:bodyPr/>
          <a:lstStyle/>
          <a:p>
            <a:r>
              <a:rPr lang="en-US" dirty="0"/>
              <a:t>CCI Connect Site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19BCFBD-4A3F-4D7A-B512-F19EDEB3D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Jamel Douglas</a:t>
            </a:r>
          </a:p>
          <a:p>
            <a:r>
              <a:rPr lang="en-US" dirty="0"/>
              <a:t>Zachary </a:t>
            </a:r>
            <a:r>
              <a:rPr lang="en-US" dirty="0" err="1"/>
              <a:t>Bresler</a:t>
            </a:r>
            <a:r>
              <a:rPr lang="en-US" dirty="0"/>
              <a:t>, Brandon Rodgers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0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BB37-2884-4F73-B07F-6CF485686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D7965-3429-4376-A68D-15163B12C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and execute a plan to promote the Connect website and promote student orgs - find ways to engage HS students and measure your impact.  Make suggestions for improvement</a:t>
            </a:r>
          </a:p>
        </p:txBody>
      </p:sp>
    </p:spTree>
    <p:extLst>
      <p:ext uri="{BB962C8B-B14F-4D97-AF65-F5344CB8AC3E}">
        <p14:creationId xmlns:p14="http://schemas.microsoft.com/office/powerpoint/2010/main" val="272767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7808-697D-4816-8321-622A02BC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59DD6-4516-46DB-8D02-D5B27C5AE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Increase traffic to the connect.cci.fsu.edu website, promote the site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resources for students. Blog posts, informational posts, videos.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Keep events updated on the website</a:t>
            </a:r>
          </a:p>
        </p:txBody>
      </p:sp>
    </p:spTree>
    <p:extLst>
      <p:ext uri="{BB962C8B-B14F-4D97-AF65-F5344CB8AC3E}">
        <p14:creationId xmlns:p14="http://schemas.microsoft.com/office/powerpoint/2010/main" val="1581949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4EBF-62EC-4765-8FF4-9C81CB07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8842E-ACB0-41E6-A9F5-CDDD2E62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STEM HS Video</a:t>
            </a:r>
          </a:p>
          <a:p>
            <a:r>
              <a:rPr lang="en-US" dirty="0"/>
              <a:t>CCI Video</a:t>
            </a:r>
          </a:p>
          <a:p>
            <a:r>
              <a:rPr lang="en-US" dirty="0"/>
              <a:t>Get Involved</a:t>
            </a:r>
          </a:p>
          <a:p>
            <a:r>
              <a:rPr lang="en-US" dirty="0"/>
              <a:t>Blogging FSU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1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D48DD-7986-45C9-A787-FC55E1373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E53AF-7FA3-42DA-AA02-9203E9EF4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Lack of communication among group members and/or other groups.</a:t>
            </a:r>
          </a:p>
          <a:p>
            <a:pPr lvl="1"/>
            <a:r>
              <a:rPr lang="en-US" dirty="0"/>
              <a:t>Open a lines of communication among as early as possible. Frequent meetings to speak about progress. Set deadlines so that tasks are done on time. </a:t>
            </a:r>
          </a:p>
          <a:p>
            <a:r>
              <a:rPr lang="en-US" dirty="0"/>
              <a:t>Poor site metrics</a:t>
            </a:r>
          </a:p>
          <a:p>
            <a:pPr lvl="1"/>
            <a:r>
              <a:rPr lang="en-US" dirty="0"/>
              <a:t>Change how site is promoted. Provide higher quality resources.</a:t>
            </a:r>
          </a:p>
          <a:p>
            <a:r>
              <a:rPr lang="en-US" dirty="0"/>
              <a:t>Poor event attendance</a:t>
            </a:r>
          </a:p>
          <a:p>
            <a:pPr lvl="1"/>
            <a:r>
              <a:rPr lang="en-US" dirty="0"/>
              <a:t>Change how events are posted and promoted</a:t>
            </a:r>
          </a:p>
          <a:p>
            <a:r>
              <a:rPr lang="en-US" dirty="0"/>
              <a:t>Webserver maintenance or other issues.</a:t>
            </a:r>
          </a:p>
          <a:p>
            <a:pPr lvl="1"/>
            <a:r>
              <a:rPr lang="en-US" dirty="0"/>
              <a:t>Not much I can do in this situation.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7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BEA5-3E88-4E82-8DC1-87263F7F3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978B5-3330-4E29-B18D-8B7B2E66D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Site Metrics</a:t>
            </a:r>
          </a:p>
          <a:p>
            <a:pPr lvl="1"/>
            <a:r>
              <a:rPr lang="en-US" dirty="0"/>
              <a:t>Site visitors</a:t>
            </a:r>
          </a:p>
          <a:p>
            <a:pPr lvl="1"/>
            <a:r>
              <a:rPr lang="en-US" dirty="0"/>
              <a:t>Blog post views</a:t>
            </a:r>
          </a:p>
          <a:p>
            <a:pPr lvl="1"/>
            <a:r>
              <a:rPr lang="en-US" dirty="0"/>
              <a:t>video views</a:t>
            </a:r>
          </a:p>
          <a:p>
            <a:pPr lvl="1"/>
            <a:r>
              <a:rPr lang="en-US" dirty="0"/>
              <a:t>surveys responses</a:t>
            </a:r>
          </a:p>
          <a:p>
            <a:r>
              <a:rPr lang="en-US" dirty="0"/>
              <a:t>Event Attendance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475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3057</TotalTime>
  <Words>184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CCI Connect Site</vt:lpstr>
      <vt:lpstr>Description</vt:lpstr>
      <vt:lpstr>Goals</vt:lpstr>
      <vt:lpstr>Working With</vt:lpstr>
      <vt:lpstr>Risks</vt:lpstr>
      <vt:lpstr>Measure of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CCI Connect Site</dc:title>
  <dc:creator>Jamel Douglas</dc:creator>
  <cp:lastModifiedBy>Jamel Douglas</cp:lastModifiedBy>
  <cp:revision>1</cp:revision>
  <dcterms:created xsi:type="dcterms:W3CDTF">2021-05-25T22:55:39Z</dcterms:created>
  <dcterms:modified xsi:type="dcterms:W3CDTF">2021-05-28T16:46:26Z</dcterms:modified>
</cp:coreProperties>
</file>