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l Douglas" userId="cf4c38fcdb2dc96f" providerId="LiveId" clId="{F028EAFE-8673-4415-8B11-46C74FC3CFF4}"/>
    <pc:docChg chg="undo redo custSel addSld delSld modSld sldOrd">
      <pc:chgData name="Jamel Douglas" userId="cf4c38fcdb2dc96f" providerId="LiveId" clId="{F028EAFE-8673-4415-8B11-46C74FC3CFF4}" dt="2021-06-12T01:08:00.079" v="1818" actId="20577"/>
      <pc:docMkLst>
        <pc:docMk/>
      </pc:docMkLst>
      <pc:sldChg chg="modSp new mod">
        <pc:chgData name="Jamel Douglas" userId="cf4c38fcdb2dc96f" providerId="LiveId" clId="{F028EAFE-8673-4415-8B11-46C74FC3CFF4}" dt="2021-06-11T15:14:51.540" v="1796" actId="20577"/>
        <pc:sldMkLst>
          <pc:docMk/>
          <pc:sldMk cId="1035411248" sldId="257"/>
        </pc:sldMkLst>
        <pc:spChg chg="mod">
          <ac:chgData name="Jamel Douglas" userId="cf4c38fcdb2dc96f" providerId="LiveId" clId="{F028EAFE-8673-4415-8B11-46C74FC3CFF4}" dt="2021-06-10T01:42:18.670" v="17" actId="20577"/>
          <ac:spMkLst>
            <pc:docMk/>
            <pc:sldMk cId="1035411248" sldId="257"/>
            <ac:spMk id="2" creationId="{D8BD14C7-29D2-4E0E-B912-50EF230BD5C5}"/>
          </ac:spMkLst>
        </pc:spChg>
        <pc:spChg chg="mod">
          <ac:chgData name="Jamel Douglas" userId="cf4c38fcdb2dc96f" providerId="LiveId" clId="{F028EAFE-8673-4415-8B11-46C74FC3CFF4}" dt="2021-06-11T15:14:51.540" v="1796" actId="20577"/>
          <ac:spMkLst>
            <pc:docMk/>
            <pc:sldMk cId="1035411248" sldId="257"/>
            <ac:spMk id="3" creationId="{FBDD3896-361E-4B1C-BBA5-23F753DCAA27}"/>
          </ac:spMkLst>
        </pc:spChg>
      </pc:sldChg>
      <pc:sldChg chg="del">
        <pc:chgData name="Jamel Douglas" userId="cf4c38fcdb2dc96f" providerId="LiveId" clId="{F028EAFE-8673-4415-8B11-46C74FC3CFF4}" dt="2021-06-10T01:42:07.489" v="1" actId="47"/>
        <pc:sldMkLst>
          <pc:docMk/>
          <pc:sldMk cId="1581949655" sldId="257"/>
        </pc:sldMkLst>
      </pc:sldChg>
      <pc:sldChg chg="del">
        <pc:chgData name="Jamel Douglas" userId="cf4c38fcdb2dc96f" providerId="LiveId" clId="{F028EAFE-8673-4415-8B11-46C74FC3CFF4}" dt="2021-06-10T01:42:07.790" v="2" actId="47"/>
        <pc:sldMkLst>
          <pc:docMk/>
          <pc:sldMk cId="1870916868" sldId="258"/>
        </pc:sldMkLst>
      </pc:sldChg>
      <pc:sldChg chg="modSp new mod">
        <pc:chgData name="Jamel Douglas" userId="cf4c38fcdb2dc96f" providerId="LiveId" clId="{F028EAFE-8673-4415-8B11-46C74FC3CFF4}" dt="2021-06-10T21:48:07.251" v="559" actId="20577"/>
        <pc:sldMkLst>
          <pc:docMk/>
          <pc:sldMk cId="2854041018" sldId="258"/>
        </pc:sldMkLst>
        <pc:spChg chg="mod">
          <ac:chgData name="Jamel Douglas" userId="cf4c38fcdb2dc96f" providerId="LiveId" clId="{F028EAFE-8673-4415-8B11-46C74FC3CFF4}" dt="2021-06-10T21:42:57.879" v="352" actId="20577"/>
          <ac:spMkLst>
            <pc:docMk/>
            <pc:sldMk cId="2854041018" sldId="258"/>
            <ac:spMk id="2" creationId="{C131A4F3-ECDE-40E3-B2A0-11DEA8EEF787}"/>
          </ac:spMkLst>
        </pc:spChg>
        <pc:spChg chg="mod">
          <ac:chgData name="Jamel Douglas" userId="cf4c38fcdb2dc96f" providerId="LiveId" clId="{F028EAFE-8673-4415-8B11-46C74FC3CFF4}" dt="2021-06-10T21:48:07.251" v="559" actId="20577"/>
          <ac:spMkLst>
            <pc:docMk/>
            <pc:sldMk cId="2854041018" sldId="258"/>
            <ac:spMk id="3" creationId="{1A1646ED-08E8-424C-BFB5-10CA5A6C324D}"/>
          </ac:spMkLst>
        </pc:spChg>
      </pc:sldChg>
      <pc:sldChg chg="del">
        <pc:chgData name="Jamel Douglas" userId="cf4c38fcdb2dc96f" providerId="LiveId" clId="{F028EAFE-8673-4415-8B11-46C74FC3CFF4}" dt="2021-06-10T01:42:08.649" v="3" actId="47"/>
        <pc:sldMkLst>
          <pc:docMk/>
          <pc:sldMk cId="2103070222" sldId="259"/>
        </pc:sldMkLst>
      </pc:sldChg>
      <pc:sldChg chg="modSp new mod">
        <pc:chgData name="Jamel Douglas" userId="cf4c38fcdb2dc96f" providerId="LiveId" clId="{F028EAFE-8673-4415-8B11-46C74FC3CFF4}" dt="2021-06-11T14:31:44.626" v="1524" actId="20577"/>
        <pc:sldMkLst>
          <pc:docMk/>
          <pc:sldMk cId="4147510542" sldId="259"/>
        </pc:sldMkLst>
        <pc:spChg chg="mod">
          <ac:chgData name="Jamel Douglas" userId="cf4c38fcdb2dc96f" providerId="LiveId" clId="{F028EAFE-8673-4415-8B11-46C74FC3CFF4}" dt="2021-06-10T01:42:53.639" v="67" actId="20577"/>
          <ac:spMkLst>
            <pc:docMk/>
            <pc:sldMk cId="4147510542" sldId="259"/>
            <ac:spMk id="2" creationId="{EEB8FDE3-3936-408D-AAF5-6ADB61DA8881}"/>
          </ac:spMkLst>
        </pc:spChg>
        <pc:spChg chg="mod">
          <ac:chgData name="Jamel Douglas" userId="cf4c38fcdb2dc96f" providerId="LiveId" clId="{F028EAFE-8673-4415-8B11-46C74FC3CFF4}" dt="2021-06-11T14:31:44.626" v="1524" actId="20577"/>
          <ac:spMkLst>
            <pc:docMk/>
            <pc:sldMk cId="4147510542" sldId="259"/>
            <ac:spMk id="3" creationId="{AC60DAD9-1CFC-4231-9494-405672E42772}"/>
          </ac:spMkLst>
        </pc:spChg>
      </pc:sldChg>
      <pc:sldChg chg="del">
        <pc:chgData name="Jamel Douglas" userId="cf4c38fcdb2dc96f" providerId="LiveId" clId="{F028EAFE-8673-4415-8B11-46C74FC3CFF4}" dt="2021-06-10T01:42:10.047" v="4" actId="47"/>
        <pc:sldMkLst>
          <pc:docMk/>
          <pc:sldMk cId="2543475062" sldId="260"/>
        </pc:sldMkLst>
      </pc:sldChg>
      <pc:sldChg chg="modSp new mod">
        <pc:chgData name="Jamel Douglas" userId="cf4c38fcdb2dc96f" providerId="LiveId" clId="{F028EAFE-8673-4415-8B11-46C74FC3CFF4}" dt="2021-06-11T14:32:27.507" v="1566" actId="20577"/>
        <pc:sldMkLst>
          <pc:docMk/>
          <pc:sldMk cId="3043829531" sldId="260"/>
        </pc:sldMkLst>
        <pc:spChg chg="mod">
          <ac:chgData name="Jamel Douglas" userId="cf4c38fcdb2dc96f" providerId="LiveId" clId="{F028EAFE-8673-4415-8B11-46C74FC3CFF4}" dt="2021-06-10T02:17:42.797" v="312" actId="20577"/>
          <ac:spMkLst>
            <pc:docMk/>
            <pc:sldMk cId="3043829531" sldId="260"/>
            <ac:spMk id="2" creationId="{97818BF7-E80D-4D0D-AC8F-121E1E6E1C26}"/>
          </ac:spMkLst>
        </pc:spChg>
        <pc:spChg chg="mod">
          <ac:chgData name="Jamel Douglas" userId="cf4c38fcdb2dc96f" providerId="LiveId" clId="{F028EAFE-8673-4415-8B11-46C74FC3CFF4}" dt="2021-06-11T14:32:27.507" v="1566" actId="20577"/>
          <ac:spMkLst>
            <pc:docMk/>
            <pc:sldMk cId="3043829531" sldId="260"/>
            <ac:spMk id="3" creationId="{5CF73AC6-A082-49D4-A64A-DA86D467D71C}"/>
          </ac:spMkLst>
        </pc:spChg>
      </pc:sldChg>
      <pc:sldChg chg="del">
        <pc:chgData name="Jamel Douglas" userId="cf4c38fcdb2dc96f" providerId="LiveId" clId="{F028EAFE-8673-4415-8B11-46C74FC3CFF4}" dt="2021-06-10T01:42:07.270" v="0" actId="47"/>
        <pc:sldMkLst>
          <pc:docMk/>
          <pc:sldMk cId="272767479" sldId="261"/>
        </pc:sldMkLst>
      </pc:sldChg>
      <pc:sldChg chg="modSp new mod">
        <pc:chgData name="Jamel Douglas" userId="cf4c38fcdb2dc96f" providerId="LiveId" clId="{F028EAFE-8673-4415-8B11-46C74FC3CFF4}" dt="2021-06-11T15:13:26.683" v="1781" actId="20577"/>
        <pc:sldMkLst>
          <pc:docMk/>
          <pc:sldMk cId="3829241854" sldId="261"/>
        </pc:sldMkLst>
        <pc:spChg chg="mod">
          <ac:chgData name="Jamel Douglas" userId="cf4c38fcdb2dc96f" providerId="LiveId" clId="{F028EAFE-8673-4415-8B11-46C74FC3CFF4}" dt="2021-06-10T01:43:11.174" v="84" actId="20577"/>
          <ac:spMkLst>
            <pc:docMk/>
            <pc:sldMk cId="3829241854" sldId="261"/>
            <ac:spMk id="2" creationId="{469C662E-F7BA-45E5-A0E9-DE2996D25463}"/>
          </ac:spMkLst>
        </pc:spChg>
        <pc:spChg chg="mod">
          <ac:chgData name="Jamel Douglas" userId="cf4c38fcdb2dc96f" providerId="LiveId" clId="{F028EAFE-8673-4415-8B11-46C74FC3CFF4}" dt="2021-06-11T15:13:26.683" v="1781" actId="20577"/>
          <ac:spMkLst>
            <pc:docMk/>
            <pc:sldMk cId="3829241854" sldId="261"/>
            <ac:spMk id="3" creationId="{51C42988-86C9-4E73-9006-6C0F08F85942}"/>
          </ac:spMkLst>
        </pc:spChg>
      </pc:sldChg>
      <pc:sldChg chg="modSp new mod">
        <pc:chgData name="Jamel Douglas" userId="cf4c38fcdb2dc96f" providerId="LiveId" clId="{F028EAFE-8673-4415-8B11-46C74FC3CFF4}" dt="2021-06-11T15:13:52.107" v="1795" actId="5793"/>
        <pc:sldMkLst>
          <pc:docMk/>
          <pc:sldMk cId="759871995" sldId="262"/>
        </pc:sldMkLst>
        <pc:spChg chg="mod">
          <ac:chgData name="Jamel Douglas" userId="cf4c38fcdb2dc96f" providerId="LiveId" clId="{F028EAFE-8673-4415-8B11-46C74FC3CFF4}" dt="2021-06-10T01:43:28.049" v="97" actId="20577"/>
          <ac:spMkLst>
            <pc:docMk/>
            <pc:sldMk cId="759871995" sldId="262"/>
            <ac:spMk id="2" creationId="{5A482DDA-DFD2-473A-955B-D49436759F27}"/>
          </ac:spMkLst>
        </pc:spChg>
        <pc:spChg chg="mod">
          <ac:chgData name="Jamel Douglas" userId="cf4c38fcdb2dc96f" providerId="LiveId" clId="{F028EAFE-8673-4415-8B11-46C74FC3CFF4}" dt="2021-06-11T15:13:52.107" v="1795" actId="5793"/>
          <ac:spMkLst>
            <pc:docMk/>
            <pc:sldMk cId="759871995" sldId="262"/>
            <ac:spMk id="3" creationId="{AEFBA3A5-A676-4108-9D6F-1F55223146E9}"/>
          </ac:spMkLst>
        </pc:spChg>
      </pc:sldChg>
      <pc:sldChg chg="modSp new mod">
        <pc:chgData name="Jamel Douglas" userId="cf4c38fcdb2dc96f" providerId="LiveId" clId="{F028EAFE-8673-4415-8B11-46C74FC3CFF4}" dt="2021-06-10T02:15:49.421" v="198" actId="20577"/>
        <pc:sldMkLst>
          <pc:docMk/>
          <pc:sldMk cId="440830850" sldId="263"/>
        </pc:sldMkLst>
        <pc:spChg chg="mod">
          <ac:chgData name="Jamel Douglas" userId="cf4c38fcdb2dc96f" providerId="LiveId" clId="{F028EAFE-8673-4415-8B11-46C74FC3CFF4}" dt="2021-06-10T02:15:32.926" v="174" actId="20577"/>
          <ac:spMkLst>
            <pc:docMk/>
            <pc:sldMk cId="440830850" sldId="263"/>
            <ac:spMk id="2" creationId="{439A5C27-6C37-4326-8681-0A401639EE4C}"/>
          </ac:spMkLst>
        </pc:spChg>
        <pc:spChg chg="mod">
          <ac:chgData name="Jamel Douglas" userId="cf4c38fcdb2dc96f" providerId="LiveId" clId="{F028EAFE-8673-4415-8B11-46C74FC3CFF4}" dt="2021-06-10T02:15:49.421" v="198" actId="20577"/>
          <ac:spMkLst>
            <pc:docMk/>
            <pc:sldMk cId="440830850" sldId="263"/>
            <ac:spMk id="3" creationId="{AC035F52-CA45-4347-905B-7CE76B60DB3D}"/>
          </ac:spMkLst>
        </pc:spChg>
      </pc:sldChg>
      <pc:sldChg chg="modSp new mod">
        <pc:chgData name="Jamel Douglas" userId="cf4c38fcdb2dc96f" providerId="LiveId" clId="{F028EAFE-8673-4415-8B11-46C74FC3CFF4}" dt="2021-06-12T01:08:00.079" v="1818" actId="20577"/>
        <pc:sldMkLst>
          <pc:docMk/>
          <pc:sldMk cId="1231113551" sldId="264"/>
        </pc:sldMkLst>
        <pc:spChg chg="mod">
          <ac:chgData name="Jamel Douglas" userId="cf4c38fcdb2dc96f" providerId="LiveId" clId="{F028EAFE-8673-4415-8B11-46C74FC3CFF4}" dt="2021-06-10T02:16:15.885" v="231" actId="20577"/>
          <ac:spMkLst>
            <pc:docMk/>
            <pc:sldMk cId="1231113551" sldId="264"/>
            <ac:spMk id="2" creationId="{C40D9549-0416-422F-B5F3-2CDC5D94032A}"/>
          </ac:spMkLst>
        </pc:spChg>
        <pc:spChg chg="mod">
          <ac:chgData name="Jamel Douglas" userId="cf4c38fcdb2dc96f" providerId="LiveId" clId="{F028EAFE-8673-4415-8B11-46C74FC3CFF4}" dt="2021-06-12T01:08:00.079" v="1818" actId="20577"/>
          <ac:spMkLst>
            <pc:docMk/>
            <pc:sldMk cId="1231113551" sldId="264"/>
            <ac:spMk id="3" creationId="{E5A9AF55-518B-4C0F-B524-6DE4035C75AA}"/>
          </ac:spMkLst>
        </pc:spChg>
      </pc:sldChg>
      <pc:sldChg chg="modSp new mod ord">
        <pc:chgData name="Jamel Douglas" userId="cf4c38fcdb2dc96f" providerId="LiveId" clId="{F028EAFE-8673-4415-8B11-46C74FC3CFF4}" dt="2021-06-10T22:56:49.621" v="926" actId="20577"/>
        <pc:sldMkLst>
          <pc:docMk/>
          <pc:sldMk cId="3321784298" sldId="265"/>
        </pc:sldMkLst>
        <pc:spChg chg="mod">
          <ac:chgData name="Jamel Douglas" userId="cf4c38fcdb2dc96f" providerId="LiveId" clId="{F028EAFE-8673-4415-8B11-46C74FC3CFF4}" dt="2021-06-10T21:48:19.699" v="563"/>
          <ac:spMkLst>
            <pc:docMk/>
            <pc:sldMk cId="3321784298" sldId="265"/>
            <ac:spMk id="2" creationId="{F88CE8BA-FA06-4502-AC2A-EAEDB8B029A4}"/>
          </ac:spMkLst>
        </pc:spChg>
        <pc:spChg chg="mod">
          <ac:chgData name="Jamel Douglas" userId="cf4c38fcdb2dc96f" providerId="LiveId" clId="{F028EAFE-8673-4415-8B11-46C74FC3CFF4}" dt="2021-06-10T22:56:49.621" v="926" actId="20577"/>
          <ac:spMkLst>
            <pc:docMk/>
            <pc:sldMk cId="3321784298" sldId="265"/>
            <ac:spMk id="3" creationId="{77C50155-74DD-48DB-9222-35ECFF60C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0E58-F977-4013-8B84-535FD8EB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738" y="693155"/>
            <a:ext cx="8791575" cy="2387600"/>
          </a:xfrm>
        </p:spPr>
        <p:txBody>
          <a:bodyPr/>
          <a:lstStyle/>
          <a:p>
            <a:r>
              <a:rPr lang="en-US" dirty="0"/>
              <a:t>CCI Connect Site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9BCFBD-4A3F-4D7A-B512-F19EDEB3D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Jamel Douglas</a:t>
            </a:r>
          </a:p>
          <a:p>
            <a:r>
              <a:rPr lang="en-US" dirty="0"/>
              <a:t>Zachary </a:t>
            </a:r>
            <a:r>
              <a:rPr lang="en-US" dirty="0" err="1"/>
              <a:t>Bresler</a:t>
            </a:r>
            <a:r>
              <a:rPr lang="en-US" dirty="0"/>
              <a:t>, Brandon Rodgers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C27-6C37-4326-8681-0A401639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5F52-CA45-4347-905B-7CE76B6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Behind Schedule</a:t>
            </a:r>
          </a:p>
        </p:txBody>
      </p:sp>
    </p:spTree>
    <p:extLst>
      <p:ext uri="{BB962C8B-B14F-4D97-AF65-F5344CB8AC3E}">
        <p14:creationId xmlns:p14="http://schemas.microsoft.com/office/powerpoint/2010/main" val="4408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4C7-29D2-4E0E-B912-50EF230B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Focus/Goal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3896-361E-4B1C-BBA5-23F753DC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traffic to the connect.cci.fsu.edu website, promote the site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views on home page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views on blog page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views on videos page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resources for students. Blog posts, informational posts, videos.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Curate 3 blog posts (No Blogging FSU group this semester)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other groups, post their content on the 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events updated on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E8BA-FA06-4502-AC2A-EAEDB8B0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Metrics (Last 90 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0155-74DD-48DB-9222-35ECFF60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 12, 2021 – June 9, 2021</a:t>
            </a:r>
          </a:p>
          <a:p>
            <a:endParaRPr lang="en-US" dirty="0"/>
          </a:p>
          <a:p>
            <a:r>
              <a:rPr lang="en-US" dirty="0"/>
              <a:t>84 unique users</a:t>
            </a:r>
          </a:p>
          <a:p>
            <a:pPr lvl="1"/>
            <a:r>
              <a:rPr lang="en-US" dirty="0"/>
              <a:t>81 new users</a:t>
            </a:r>
          </a:p>
        </p:txBody>
      </p:sp>
    </p:spTree>
    <p:extLst>
      <p:ext uri="{BB962C8B-B14F-4D97-AF65-F5344CB8AC3E}">
        <p14:creationId xmlns:p14="http://schemas.microsoft.com/office/powerpoint/2010/main" val="33217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A4F3-ECDE-40E3-B2A0-11DEA8EE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Metrics (Last 90 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46ED-08E8-424C-BFB5-10CA5A6C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Homepage had 100 views</a:t>
            </a:r>
          </a:p>
          <a:p>
            <a:r>
              <a:rPr lang="en-US" dirty="0"/>
              <a:t>Resource page had 9 views</a:t>
            </a:r>
          </a:p>
          <a:p>
            <a:pPr lvl="1"/>
            <a:r>
              <a:rPr lang="en-US" dirty="0"/>
              <a:t>Link page had 18 views</a:t>
            </a:r>
          </a:p>
          <a:p>
            <a:pPr lvl="1"/>
            <a:r>
              <a:rPr lang="en-US" dirty="0"/>
              <a:t>Video page had 37 views</a:t>
            </a:r>
          </a:p>
          <a:p>
            <a:pPr lvl="1"/>
            <a:r>
              <a:rPr lang="en-US" dirty="0"/>
              <a:t>Program page had 5 views</a:t>
            </a:r>
          </a:p>
          <a:p>
            <a:r>
              <a:rPr lang="en-US" dirty="0"/>
              <a:t>Blog page had 36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4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FDE3-3936-408D-AAF5-6ADB61D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DAD9-1CFC-4231-9494-405672E4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Received Metrics</a:t>
            </a:r>
          </a:p>
          <a:p>
            <a:r>
              <a:rPr lang="en-US" dirty="0"/>
              <a:t>Quantified goals</a:t>
            </a:r>
          </a:p>
        </p:txBody>
      </p:sp>
    </p:spTree>
    <p:extLst>
      <p:ext uri="{BB962C8B-B14F-4D97-AF65-F5344CB8AC3E}">
        <p14:creationId xmlns:p14="http://schemas.microsoft.com/office/powerpoint/2010/main" val="41475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8BF7-E80D-4D0D-AC8F-121E1E6E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3AC6-A082-49D4-A64A-DA86D467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plan to promote the site. Execute plan.</a:t>
            </a:r>
          </a:p>
          <a:p>
            <a:r>
              <a:rPr lang="en-US" dirty="0"/>
              <a:t>Create blog posting schedule</a:t>
            </a:r>
          </a:p>
          <a:p>
            <a:r>
              <a:rPr lang="en-US" dirty="0"/>
              <a:t>Get content for site</a:t>
            </a:r>
          </a:p>
          <a:p>
            <a:pPr lvl="1"/>
            <a:r>
              <a:rPr lang="en-US" dirty="0"/>
              <a:t>Blog posts from group members</a:t>
            </a:r>
          </a:p>
          <a:p>
            <a:pPr lvl="1"/>
            <a:r>
              <a:rPr lang="en-US" dirty="0"/>
              <a:t>Videos from CCI Video and STEM HS Video groups.</a:t>
            </a:r>
          </a:p>
          <a:p>
            <a:pPr lvl="1"/>
            <a:r>
              <a:rPr lang="en-US" dirty="0"/>
              <a:t>General content from Get Involved group</a:t>
            </a:r>
          </a:p>
        </p:txBody>
      </p:sp>
    </p:spTree>
    <p:extLst>
      <p:ext uri="{BB962C8B-B14F-4D97-AF65-F5344CB8AC3E}">
        <p14:creationId xmlns:p14="http://schemas.microsoft.com/office/powerpoint/2010/main" val="304382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9549-0416-422F-B5F3-2CDC5D94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AF55-518B-4C0F-B524-6DE4035C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Jamel D</a:t>
            </a:r>
          </a:p>
          <a:p>
            <a:pPr lvl="1"/>
            <a:r>
              <a:rPr lang="en-US" dirty="0"/>
              <a:t>Site promotion plan</a:t>
            </a:r>
          </a:p>
          <a:p>
            <a:pPr lvl="1"/>
            <a:r>
              <a:rPr lang="en-US" dirty="0"/>
              <a:t>Create blog posting schedule</a:t>
            </a:r>
          </a:p>
          <a:p>
            <a:pPr lvl="1"/>
            <a:r>
              <a:rPr lang="en-US" dirty="0"/>
              <a:t>Write a blog post.</a:t>
            </a:r>
          </a:p>
          <a:p>
            <a:pPr lvl="1"/>
            <a:r>
              <a:rPr lang="en-US" dirty="0"/>
              <a:t>Contact the Get Involved group, ask to post content on site.</a:t>
            </a:r>
          </a:p>
          <a:p>
            <a:r>
              <a:rPr lang="en-US" dirty="0"/>
              <a:t>Brandon R</a:t>
            </a:r>
          </a:p>
          <a:p>
            <a:pPr lvl="1"/>
            <a:r>
              <a:rPr lang="en-US" dirty="0"/>
              <a:t>Write a blog post.</a:t>
            </a:r>
          </a:p>
          <a:p>
            <a:pPr lvl="1"/>
            <a:r>
              <a:rPr lang="en-US" dirty="0"/>
              <a:t>Contact the CCI Video group, ask to post content on site.</a:t>
            </a:r>
          </a:p>
          <a:p>
            <a:r>
              <a:rPr lang="en-US" dirty="0"/>
              <a:t>Zachary B</a:t>
            </a:r>
          </a:p>
          <a:p>
            <a:pPr lvl="1"/>
            <a:r>
              <a:rPr lang="en-US" dirty="0"/>
              <a:t>Write a blog post.</a:t>
            </a:r>
          </a:p>
          <a:p>
            <a:pPr lvl="1"/>
            <a:r>
              <a:rPr lang="en-US" dirty="0"/>
              <a:t>Contact the STEM HS Video group, ask to post content on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662E-F7BA-45E5-A0E9-DE2996D2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2988-86C9-4E73-9006-6C0F08F8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Site promotion plan</a:t>
            </a:r>
          </a:p>
          <a:p>
            <a:pPr lvl="1"/>
            <a:r>
              <a:rPr lang="en-US" dirty="0"/>
              <a:t>Blog posting schedule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Connect with other groups, see where they are at in terms of completion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blog post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blog post</a:t>
            </a:r>
          </a:p>
          <a:p>
            <a:pPr lvl="1"/>
            <a:r>
              <a:rPr lang="en-US" dirty="0"/>
              <a:t>Start posting other groups content.</a:t>
            </a:r>
          </a:p>
        </p:txBody>
      </p:sp>
    </p:spTree>
    <p:extLst>
      <p:ext uri="{BB962C8B-B14F-4D97-AF65-F5344CB8AC3E}">
        <p14:creationId xmlns:p14="http://schemas.microsoft.com/office/powerpoint/2010/main" val="382924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2DDA-DFD2-473A-955B-D4943675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A3A5-A676-4108-9D6F-1F552231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didn’t realize that there is no Blogging FSU group this semester, so our group will be filling in that content gap.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1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2847</TotalTime>
  <Words>330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CCI Connect Site</vt:lpstr>
      <vt:lpstr>Focus/Goal</vt:lpstr>
      <vt:lpstr>Base Metrics (Last 90 Days)</vt:lpstr>
      <vt:lpstr>Base Metrics (Last 90 Days)</vt:lpstr>
      <vt:lpstr>Progress</vt:lpstr>
      <vt:lpstr>What’s Next</vt:lpstr>
      <vt:lpstr>Roles</vt:lpstr>
      <vt:lpstr>3-Week Plan</vt:lpstr>
      <vt:lpstr>Issues</vt:lpstr>
      <vt:lpstr>Progress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 Connect Site</dc:title>
  <dc:creator>Jamel Douglas</dc:creator>
  <cp:lastModifiedBy>Jamel Douglas</cp:lastModifiedBy>
  <cp:revision>1</cp:revision>
  <dcterms:created xsi:type="dcterms:W3CDTF">2021-06-10T01:41:02Z</dcterms:created>
  <dcterms:modified xsi:type="dcterms:W3CDTF">2021-06-12T01:08:16Z</dcterms:modified>
</cp:coreProperties>
</file>