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68" r:id="rId5"/>
    <p:sldId id="263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93359-1A0C-41EC-9BE3-DC397992BA0C}" v="1" dt="2021-07-07T00:50:3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l Douglas" userId="cf4c38fcdb2dc96f" providerId="LiveId" clId="{EC393359-1A0C-41EC-9BE3-DC397992BA0C}"/>
    <pc:docChg chg="undo custSel addSld delSld modSld sldOrd">
      <pc:chgData name="Jamel Douglas" userId="cf4c38fcdb2dc96f" providerId="LiveId" clId="{EC393359-1A0C-41EC-9BE3-DC397992BA0C}" dt="2021-07-07T01:15:39.334" v="409" actId="1076"/>
      <pc:docMkLst>
        <pc:docMk/>
      </pc:docMkLst>
      <pc:sldChg chg="del">
        <pc:chgData name="Jamel Douglas" userId="cf4c38fcdb2dc96f" providerId="LiveId" clId="{EC393359-1A0C-41EC-9BE3-DC397992BA0C}" dt="2021-07-07T00:52:40.768" v="145" actId="47"/>
        <pc:sldMkLst>
          <pc:docMk/>
          <pc:sldMk cId="1035411248" sldId="257"/>
        </pc:sldMkLst>
      </pc:sldChg>
      <pc:sldChg chg="del">
        <pc:chgData name="Jamel Douglas" userId="cf4c38fcdb2dc96f" providerId="LiveId" clId="{EC393359-1A0C-41EC-9BE3-DC397992BA0C}" dt="2021-07-07T00:52:37.513" v="143" actId="47"/>
        <pc:sldMkLst>
          <pc:docMk/>
          <pc:sldMk cId="2854041018" sldId="258"/>
        </pc:sldMkLst>
      </pc:sldChg>
      <pc:sldChg chg="del">
        <pc:chgData name="Jamel Douglas" userId="cf4c38fcdb2dc96f" providerId="LiveId" clId="{EC393359-1A0C-41EC-9BE3-DC397992BA0C}" dt="2021-07-07T00:52:35.842" v="142" actId="47"/>
        <pc:sldMkLst>
          <pc:docMk/>
          <pc:sldMk cId="4147510542" sldId="259"/>
        </pc:sldMkLst>
      </pc:sldChg>
      <pc:sldChg chg="del">
        <pc:chgData name="Jamel Douglas" userId="cf4c38fcdb2dc96f" providerId="LiveId" clId="{EC393359-1A0C-41EC-9BE3-DC397992BA0C}" dt="2021-07-07T00:52:34.096" v="141" actId="47"/>
        <pc:sldMkLst>
          <pc:docMk/>
          <pc:sldMk cId="3043829531" sldId="260"/>
        </pc:sldMkLst>
      </pc:sldChg>
      <pc:sldChg chg="del">
        <pc:chgData name="Jamel Douglas" userId="cf4c38fcdb2dc96f" providerId="LiveId" clId="{EC393359-1A0C-41EC-9BE3-DC397992BA0C}" dt="2021-07-07T00:52:33.410" v="140" actId="47"/>
        <pc:sldMkLst>
          <pc:docMk/>
          <pc:sldMk cId="3829241854" sldId="261"/>
        </pc:sldMkLst>
      </pc:sldChg>
      <pc:sldChg chg="del">
        <pc:chgData name="Jamel Douglas" userId="cf4c38fcdb2dc96f" providerId="LiveId" clId="{EC393359-1A0C-41EC-9BE3-DC397992BA0C}" dt="2021-07-07T00:52:32.122" v="139" actId="47"/>
        <pc:sldMkLst>
          <pc:docMk/>
          <pc:sldMk cId="759871995" sldId="262"/>
        </pc:sldMkLst>
      </pc:sldChg>
      <pc:sldChg chg="delSp modSp mod ord">
        <pc:chgData name="Jamel Douglas" userId="cf4c38fcdb2dc96f" providerId="LiveId" clId="{EC393359-1A0C-41EC-9BE3-DC397992BA0C}" dt="2021-07-07T00:33:02.776" v="30" actId="478"/>
        <pc:sldMkLst>
          <pc:docMk/>
          <pc:sldMk cId="440830850" sldId="263"/>
        </pc:sldMkLst>
        <pc:spChg chg="del mod">
          <ac:chgData name="Jamel Douglas" userId="cf4c38fcdb2dc96f" providerId="LiveId" clId="{EC393359-1A0C-41EC-9BE3-DC397992BA0C}" dt="2021-07-07T00:33:02.776" v="30" actId="478"/>
          <ac:spMkLst>
            <pc:docMk/>
            <pc:sldMk cId="440830850" sldId="263"/>
            <ac:spMk id="5" creationId="{7AE4909E-C62B-4577-8E99-3F369AFEE58E}"/>
          </ac:spMkLst>
        </pc:spChg>
      </pc:sldChg>
      <pc:sldChg chg="del">
        <pc:chgData name="Jamel Douglas" userId="cf4c38fcdb2dc96f" providerId="LiveId" clId="{EC393359-1A0C-41EC-9BE3-DC397992BA0C}" dt="2021-07-07T00:52:29.067" v="138" actId="47"/>
        <pc:sldMkLst>
          <pc:docMk/>
          <pc:sldMk cId="1231113551" sldId="264"/>
        </pc:sldMkLst>
      </pc:sldChg>
      <pc:sldChg chg="del">
        <pc:chgData name="Jamel Douglas" userId="cf4c38fcdb2dc96f" providerId="LiveId" clId="{EC393359-1A0C-41EC-9BE3-DC397992BA0C}" dt="2021-07-07T00:52:38.042" v="144" actId="47"/>
        <pc:sldMkLst>
          <pc:docMk/>
          <pc:sldMk cId="3321784298" sldId="265"/>
        </pc:sldMkLst>
      </pc:sldChg>
      <pc:sldChg chg="new del">
        <pc:chgData name="Jamel Douglas" userId="cf4c38fcdb2dc96f" providerId="LiveId" clId="{EC393359-1A0C-41EC-9BE3-DC397992BA0C}" dt="2021-07-07T01:04:14.175" v="373" actId="47"/>
        <pc:sldMkLst>
          <pc:docMk/>
          <pc:sldMk cId="694022317" sldId="266"/>
        </pc:sldMkLst>
      </pc:sldChg>
      <pc:sldChg chg="modSp new mod ord">
        <pc:chgData name="Jamel Douglas" userId="cf4c38fcdb2dc96f" providerId="LiveId" clId="{EC393359-1A0C-41EC-9BE3-DC397992BA0C}" dt="2021-07-07T01:04:09.714" v="372" actId="20577"/>
        <pc:sldMkLst>
          <pc:docMk/>
          <pc:sldMk cId="220056787" sldId="267"/>
        </pc:sldMkLst>
        <pc:spChg chg="mod">
          <ac:chgData name="Jamel Douglas" userId="cf4c38fcdb2dc96f" providerId="LiveId" clId="{EC393359-1A0C-41EC-9BE3-DC397992BA0C}" dt="2021-07-07T00:32:35.779" v="14" actId="20577"/>
          <ac:spMkLst>
            <pc:docMk/>
            <pc:sldMk cId="220056787" sldId="267"/>
            <ac:spMk id="2" creationId="{0D808013-E93C-4E9C-852D-3716CAA57E0F}"/>
          </ac:spMkLst>
        </pc:spChg>
        <pc:spChg chg="mod">
          <ac:chgData name="Jamel Douglas" userId="cf4c38fcdb2dc96f" providerId="LiveId" clId="{EC393359-1A0C-41EC-9BE3-DC397992BA0C}" dt="2021-07-07T01:04:09.714" v="372" actId="20577"/>
          <ac:spMkLst>
            <pc:docMk/>
            <pc:sldMk cId="220056787" sldId="267"/>
            <ac:spMk id="3" creationId="{E1E726EF-48B1-47C8-A93C-62DC71B3AD48}"/>
          </ac:spMkLst>
        </pc:spChg>
      </pc:sldChg>
      <pc:sldChg chg="modSp new mod">
        <pc:chgData name="Jamel Douglas" userId="cf4c38fcdb2dc96f" providerId="LiveId" clId="{EC393359-1A0C-41EC-9BE3-DC397992BA0C}" dt="2021-07-07T00:56:26.998" v="230" actId="33524"/>
        <pc:sldMkLst>
          <pc:docMk/>
          <pc:sldMk cId="3955010357" sldId="268"/>
        </pc:sldMkLst>
        <pc:spChg chg="mod">
          <ac:chgData name="Jamel Douglas" userId="cf4c38fcdb2dc96f" providerId="LiveId" clId="{EC393359-1A0C-41EC-9BE3-DC397992BA0C}" dt="2021-07-07T00:32:45.771" v="24" actId="20577"/>
          <ac:spMkLst>
            <pc:docMk/>
            <pc:sldMk cId="3955010357" sldId="268"/>
            <ac:spMk id="2" creationId="{F818E884-922D-4189-A5AA-A5FD816D8DAC}"/>
          </ac:spMkLst>
        </pc:spChg>
        <pc:spChg chg="mod">
          <ac:chgData name="Jamel Douglas" userId="cf4c38fcdb2dc96f" providerId="LiveId" clId="{EC393359-1A0C-41EC-9BE3-DC397992BA0C}" dt="2021-07-07T00:56:26.998" v="230" actId="33524"/>
          <ac:spMkLst>
            <pc:docMk/>
            <pc:sldMk cId="3955010357" sldId="268"/>
            <ac:spMk id="3" creationId="{9EEE03A9-55AA-4051-A4E0-BE8F2A693F5E}"/>
          </ac:spMkLst>
        </pc:spChg>
      </pc:sldChg>
      <pc:sldChg chg="addSp delSp modSp new mod ord">
        <pc:chgData name="Jamel Douglas" userId="cf4c38fcdb2dc96f" providerId="LiveId" clId="{EC393359-1A0C-41EC-9BE3-DC397992BA0C}" dt="2021-07-07T01:15:39.334" v="409" actId="1076"/>
        <pc:sldMkLst>
          <pc:docMk/>
          <pc:sldMk cId="3713909406" sldId="269"/>
        </pc:sldMkLst>
        <pc:spChg chg="del mod">
          <ac:chgData name="Jamel Douglas" userId="cf4c38fcdb2dc96f" providerId="LiveId" clId="{EC393359-1A0C-41EC-9BE3-DC397992BA0C}" dt="2021-07-07T01:15:29.803" v="405" actId="478"/>
          <ac:spMkLst>
            <pc:docMk/>
            <pc:sldMk cId="3713909406" sldId="269"/>
            <ac:spMk id="2" creationId="{79604AF3-843D-48E7-97A7-E16F55A2533F}"/>
          </ac:spMkLst>
        </pc:spChg>
        <pc:spChg chg="del">
          <ac:chgData name="Jamel Douglas" userId="cf4c38fcdb2dc96f" providerId="LiveId" clId="{EC393359-1A0C-41EC-9BE3-DC397992BA0C}" dt="2021-07-07T00:50:38.378" v="57"/>
          <ac:spMkLst>
            <pc:docMk/>
            <pc:sldMk cId="3713909406" sldId="269"/>
            <ac:spMk id="3" creationId="{C3C7A19E-E691-47F5-8067-C14C77AEF771}"/>
          </ac:spMkLst>
        </pc:spChg>
        <pc:picChg chg="add mod">
          <ac:chgData name="Jamel Douglas" userId="cf4c38fcdb2dc96f" providerId="LiveId" clId="{EC393359-1A0C-41EC-9BE3-DC397992BA0C}" dt="2021-07-07T01:15:39.334" v="409" actId="1076"/>
          <ac:picMkLst>
            <pc:docMk/>
            <pc:sldMk cId="3713909406" sldId="269"/>
            <ac:picMk id="5" creationId="{03C7FC02-8915-412E-99ED-229E1E45DF01}"/>
          </ac:picMkLst>
        </pc:picChg>
      </pc:sldChg>
      <pc:sldChg chg="modSp new mod">
        <pc:chgData name="Jamel Douglas" userId="cf4c38fcdb2dc96f" providerId="LiveId" clId="{EC393359-1A0C-41EC-9BE3-DC397992BA0C}" dt="2021-07-07T01:15:20.720" v="404" actId="15"/>
        <pc:sldMkLst>
          <pc:docMk/>
          <pc:sldMk cId="2570555725" sldId="270"/>
        </pc:sldMkLst>
        <pc:spChg chg="mod">
          <ac:chgData name="Jamel Douglas" userId="cf4c38fcdb2dc96f" providerId="LiveId" clId="{EC393359-1A0C-41EC-9BE3-DC397992BA0C}" dt="2021-07-07T01:15:15.274" v="397" actId="20577"/>
          <ac:spMkLst>
            <pc:docMk/>
            <pc:sldMk cId="2570555725" sldId="270"/>
            <ac:spMk id="2" creationId="{51818D7E-9830-4F8A-B235-01377DEE7AED}"/>
          </ac:spMkLst>
        </pc:spChg>
        <pc:spChg chg="mod">
          <ac:chgData name="Jamel Douglas" userId="cf4c38fcdb2dc96f" providerId="LiveId" clId="{EC393359-1A0C-41EC-9BE3-DC397992BA0C}" dt="2021-07-07T01:15:20.720" v="404" actId="15"/>
          <ac:spMkLst>
            <pc:docMk/>
            <pc:sldMk cId="2570555725" sldId="270"/>
            <ac:spMk id="3" creationId="{946543B1-3C9E-41F6-B10B-E31E1F16C2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0E58-F977-4013-8B84-535FD8EB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738" y="693155"/>
            <a:ext cx="8791575" cy="2387600"/>
          </a:xfrm>
        </p:spPr>
        <p:txBody>
          <a:bodyPr/>
          <a:lstStyle/>
          <a:p>
            <a:r>
              <a:rPr lang="en-US" dirty="0"/>
              <a:t>CCI Connect Site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9BCFBD-4A3F-4D7A-B512-F19EDEB3D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Jamel Douglas</a:t>
            </a:r>
          </a:p>
          <a:p>
            <a:r>
              <a:rPr lang="en-US" dirty="0"/>
              <a:t>Zachary </a:t>
            </a:r>
            <a:r>
              <a:rPr lang="en-US" dirty="0" err="1"/>
              <a:t>Bresler</a:t>
            </a:r>
            <a:r>
              <a:rPr lang="en-US" dirty="0"/>
              <a:t>, Brandon Rodgers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8013-E93C-4E9C-852D-3716CA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26EF-48B1-47C8-A93C-62DC71B3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Promotion</a:t>
            </a:r>
          </a:p>
          <a:p>
            <a:pPr lvl="1"/>
            <a:r>
              <a:rPr lang="en-US" dirty="0"/>
              <a:t>Flyers.</a:t>
            </a:r>
          </a:p>
          <a:p>
            <a:pPr lvl="1"/>
            <a:r>
              <a:rPr lang="en-US" dirty="0"/>
              <a:t>Email Template.</a:t>
            </a:r>
          </a:p>
          <a:p>
            <a:pPr lvl="1"/>
            <a:r>
              <a:rPr lang="en-US" dirty="0"/>
              <a:t>Social Media Posts.</a:t>
            </a:r>
          </a:p>
          <a:p>
            <a:r>
              <a:rPr lang="en-US" dirty="0"/>
              <a:t>Content from other groups.</a:t>
            </a:r>
          </a:p>
          <a:p>
            <a:pPr lvl="1"/>
            <a:r>
              <a:rPr lang="en-US" dirty="0"/>
              <a:t>CCI Video Group</a:t>
            </a:r>
          </a:p>
          <a:p>
            <a:pPr lvl="1"/>
            <a:r>
              <a:rPr lang="en-US" dirty="0"/>
              <a:t>STEM HS Video Group</a:t>
            </a:r>
          </a:p>
        </p:txBody>
      </p:sp>
    </p:spTree>
    <p:extLst>
      <p:ext uri="{BB962C8B-B14F-4D97-AF65-F5344CB8AC3E}">
        <p14:creationId xmlns:p14="http://schemas.microsoft.com/office/powerpoint/2010/main" val="2200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7FC02-8915-412E-99ED-229E1E45D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353" y="684138"/>
            <a:ext cx="4117293" cy="5489724"/>
          </a:xfrm>
        </p:spPr>
      </p:pic>
    </p:spTree>
    <p:extLst>
      <p:ext uri="{BB962C8B-B14F-4D97-AF65-F5344CB8AC3E}">
        <p14:creationId xmlns:p14="http://schemas.microsoft.com/office/powerpoint/2010/main" val="37139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E884-922D-4189-A5AA-A5FD816D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3A9-55AA-4051-A4E0-BE8F2A69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Ditching the idea of blog posts, need all hands on-deck with promoting.</a:t>
            </a:r>
          </a:p>
          <a:p>
            <a:r>
              <a:rPr lang="en-US" dirty="0"/>
              <a:t>Haven't been in contact with other groups regarding their content.</a:t>
            </a:r>
          </a:p>
        </p:txBody>
      </p:sp>
    </p:spTree>
    <p:extLst>
      <p:ext uri="{BB962C8B-B14F-4D97-AF65-F5344CB8AC3E}">
        <p14:creationId xmlns:p14="http://schemas.microsoft.com/office/powerpoint/2010/main" val="39550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C27-6C37-4326-8681-0A401639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5F52-CA45-4347-905B-7CE76B6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Behind Schedule</a:t>
            </a:r>
          </a:p>
        </p:txBody>
      </p:sp>
    </p:spTree>
    <p:extLst>
      <p:ext uri="{BB962C8B-B14F-4D97-AF65-F5344CB8AC3E}">
        <p14:creationId xmlns:p14="http://schemas.microsoft.com/office/powerpoint/2010/main" val="4408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8D7E-9830-4F8A-B235-01377DE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Informtation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43B1-3C9E-41F6-B10B-E31E1F16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traffic to the connect.cci.fsu.edu website, promote the site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views on home page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views on blog page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views on videos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5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45</TotalTime>
  <Words>102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CCI Connect Site</vt:lpstr>
      <vt:lpstr>3 Week Plan</vt:lpstr>
      <vt:lpstr>PowerPoint Presentation</vt:lpstr>
      <vt:lpstr>Issues</vt:lpstr>
      <vt:lpstr>Progress Rating</vt:lpstr>
      <vt:lpstr>Other Informtation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 Connect Site</dc:title>
  <dc:creator>Jamel Douglas</dc:creator>
  <cp:lastModifiedBy>Jamel Douglas</cp:lastModifiedBy>
  <cp:revision>1</cp:revision>
  <dcterms:created xsi:type="dcterms:W3CDTF">2021-07-07T00:30:37Z</dcterms:created>
  <dcterms:modified xsi:type="dcterms:W3CDTF">2021-07-07T01:15:48Z</dcterms:modified>
</cp:coreProperties>
</file>