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b393d8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b393d8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db393d8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db393d8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b393d89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b393d89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b393d8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b393d8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b393d89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b393d89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db393d89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db393d89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 Buildout Project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Blanchette, Jamel Douglas, Andrew Vargas, Matthew Lewis, Maurice Channelle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set out to 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25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system wide Virus/Malware protection and PC </a:t>
            </a:r>
            <a:r>
              <a:rPr lang="en"/>
              <a:t>maintenance</a:t>
            </a:r>
            <a:r>
              <a:rPr lang="en"/>
              <a:t> </a:t>
            </a:r>
            <a:r>
              <a:rPr lang="en"/>
              <a:t>programs.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secure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for users to install these programs only if they need it. (Malwarebytes is mandatory)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to HWINFO is useful for troubleshooting VM’s and other workstations.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975" y="0"/>
            <a:ext cx="2591025" cy="173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975" y="1690400"/>
            <a:ext cx="2591024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975" y="3592200"/>
            <a:ext cx="2591024" cy="15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53450" y="48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 up an Organizational Unit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25" y="1549725"/>
            <a:ext cx="3999600" cy="25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25" y="0"/>
            <a:ext cx="3999600" cy="2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25" y="2630950"/>
            <a:ext cx="39996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share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network share is needed for a couple of 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need to access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</a:t>
            </a:r>
            <a:r>
              <a:rPr lang="en"/>
              <a:t>personnel</a:t>
            </a:r>
            <a:r>
              <a:rPr lang="en"/>
              <a:t> can ensure that all users install the same programs on the PC’s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Group Policy Object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363"/>
            <a:ext cx="5055583" cy="3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177" y="1442702"/>
            <a:ext cx="3914825" cy="3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GPO (Cont.)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00" y="946900"/>
            <a:ext cx="5744701" cy="40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of the group can now install the software.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using a network </a:t>
            </a:r>
            <a:r>
              <a:rPr lang="en"/>
              <a:t>share</a:t>
            </a:r>
            <a:r>
              <a:rPr lang="en"/>
              <a:t> users can </a:t>
            </a:r>
            <a:r>
              <a:rPr lang="en"/>
              <a:t>easily</a:t>
            </a:r>
            <a:r>
              <a:rPr lang="en"/>
              <a:t> access and install the </a:t>
            </a:r>
            <a:r>
              <a:rPr lang="en"/>
              <a:t>programs</a:t>
            </a:r>
            <a:r>
              <a:rPr lang="en"/>
              <a:t> needed without the need to access the web.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3537"/>
            <a:ext cx="4571999" cy="239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