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3b3c4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3b3c4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3b3c4d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83b3c4d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090669a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090669a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090669a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090669a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090669a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090669a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090669a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090669a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090669a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090669a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090669a2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6090669a2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090669a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090669a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090669a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6090669a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enichols74.wixsite.com/healthfriendap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ucid.app/lucidchart/c58b6782-3942-4ba8-87ea-70a964a41b4e/edit?page=maqT8pITtt5W#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Friend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29775" y="3061225"/>
            <a:ext cx="2951400" cy="5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23"/>
              <a:t>Health Monitoring App</a:t>
            </a:r>
            <a:endParaRPr sz="59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30"/>
              <a:t>Developed  by Jamal Douglas, Jennifer Nichols, and Andrew Vargas</a:t>
            </a:r>
            <a:endParaRPr sz="32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Outcome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refer to 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Wix website for Health Friend App: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https://jenichols74.wixsite.com/healthfriendapp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-Learned how to create a cohesive and functioning wireframe prototype.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-Successfully uploaded our application to wix website for 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-Learned how to use organizational tools such as </a:t>
            </a:r>
            <a:r>
              <a:rPr lang="en"/>
              <a:t>Gantt</a:t>
            </a:r>
            <a:r>
              <a:rPr lang="en"/>
              <a:t> chart and Work Breakdown Structure.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-Created an app that is both very realistic and achievable within a professional development environment.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-Used surveying of friends and family to be able to fine tune our app towards the specific needs of the consumer.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Friend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-To create an app that is intended to aid and assist users with monitoring their health through updates and app notifications.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-Ultimately to satisfy consumer health needs through convenient and efficient health tracking app like no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 unique Proprietary health information sharing application.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2" y="1080525"/>
            <a:ext cx="4360401" cy="33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125" y="1080525"/>
            <a:ext cx="4558321" cy="336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5" y="1258125"/>
            <a:ext cx="4638899" cy="333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25" y="1258125"/>
            <a:ext cx="4399632" cy="333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05350" y="653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31300" y="1421100"/>
            <a:ext cx="4168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5600">
                <a:solidFill>
                  <a:schemeClr val="dk1"/>
                </a:solidFill>
              </a:rPr>
              <a:t>Concept</a:t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-In depth health Monitoring smartphone app   -helps users keep track of medication                       -Real time feedback                                                                      -Project Planning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</a:rPr>
              <a:t>App Features</a:t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-Health and Wellness Information                 -Medication Tracking/Sharing                                  </a:t>
            </a:r>
            <a:r>
              <a:rPr lang="en" sz="5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5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Smart watch integration</a:t>
            </a:r>
            <a:endParaRPr sz="5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359075" y="1421100"/>
            <a:ext cx="4262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Design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-Legal Requirements (Trademark, HIPPA)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-Info tracking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-Platform: IoS, Android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UX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-Support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-Beta testing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-Reviews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-Feedback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Launch App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100" y="1166375"/>
            <a:ext cx="1637925" cy="31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00" y="1217488"/>
            <a:ext cx="1604625" cy="315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175" y="1530075"/>
            <a:ext cx="1604625" cy="31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5700" y="1596700"/>
            <a:ext cx="1541695" cy="31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Testing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-Most of the functionality of the app worked as intended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-Some buttons in the wireframe prototype were inactive such as the remove users button and “forgot email and password”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More buttons had to be added to make app more realistic.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-No back buttons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-No save buttons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-Track metrics and medications page proved to be complicated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Prototype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https://lucid.app/lucidchart/c58b6782-3942-4ba8-87ea-70a964a41b4e/edit?page=maqT8pITtt5W#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Testing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-App redesign included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-Removed Emergency call button. Not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-Implemented save buttons throughout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-Redesigned metrics and medication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Added drop downs to charts.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-Added logout button.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-Removed extraneous pages to keep app refined and more streamlined.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