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3175C-A1A8-41EC-B689-3238E7DEFEDA}" v="297" dt="2020-04-09T18:00:2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tr-TR" sz="8000">
                <a:cs typeface="Arial"/>
              </a:rPr>
              <a:t>Module One Project </a:t>
            </a:r>
            <a:endParaRPr lang="tr-TR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tr-TR" sz="280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E673-BF56-46DC-84A0-76FCDD5B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Brand Leads: Independent with Majority 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ECB2BC-D340-45E5-A7C7-075CF9EB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6" y="2139470"/>
            <a:ext cx="9903123" cy="44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2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F469-99EE-4204-A0D9-8A5E625B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Genres containing the most films 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6372B7-89BD-4A9F-8071-F5CD5826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2074480"/>
            <a:ext cx="10190671" cy="47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6F20-041E-4A56-891C-64B9D97A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Comedy and Drama Films Win</a:t>
            </a:r>
            <a:endParaRPr lang="en-US" dirty="0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AB1A358-01F0-4CCB-BF59-C811FA1A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2036483"/>
            <a:ext cx="10305689" cy="48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6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E685-B672-4657-8254-A627D5E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Features influence on each other are scarce 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F2B86B-A9BD-4852-96D2-029F0D5A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0" y="2063104"/>
            <a:ext cx="9903124" cy="46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1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Madison</vt:lpstr>
      <vt:lpstr>Module One Project </vt:lpstr>
      <vt:lpstr>Brand Leads: Independent with Majority </vt:lpstr>
      <vt:lpstr>Genres containing the most films </vt:lpstr>
      <vt:lpstr>Comedy and Drama Films Win</vt:lpstr>
      <vt:lpstr>Features influence on each other are scarce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</cp:revision>
  <dcterms:created xsi:type="dcterms:W3CDTF">2020-04-09T17:39:47Z</dcterms:created>
  <dcterms:modified xsi:type="dcterms:W3CDTF">2020-04-09T18:00:26Z</dcterms:modified>
</cp:coreProperties>
</file>