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5BED-8714-4F0C-8282-DBC659E8D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ACME Transportation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7920C-6E56-4493-8080-5457479FB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James Clay, </a:t>
            </a:r>
            <a:r>
              <a:rPr lang="en-ZA" dirty="0" err="1"/>
              <a:t>Seloke</a:t>
            </a:r>
            <a:r>
              <a:rPr lang="en-ZA" dirty="0"/>
              <a:t> </a:t>
            </a:r>
            <a:r>
              <a:rPr lang="en-ZA" dirty="0" err="1"/>
              <a:t>Fabiao</a:t>
            </a:r>
            <a:r>
              <a:rPr lang="en-ZA" dirty="0"/>
              <a:t>, Susan Mani</a:t>
            </a:r>
          </a:p>
        </p:txBody>
      </p:sp>
    </p:spTree>
    <p:extLst>
      <p:ext uri="{BB962C8B-B14F-4D97-AF65-F5344CB8AC3E}">
        <p14:creationId xmlns:p14="http://schemas.microsoft.com/office/powerpoint/2010/main" val="170229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9F12-747D-4B97-AC6D-50A7AFCF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3CE74-22B4-4B85-B42B-C2D101931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536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2C44-00A3-410D-8AD3-452A0EC4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26C21-87C4-491E-BC28-89E9ED2E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Team development</a:t>
            </a:r>
          </a:p>
          <a:p>
            <a:r>
              <a:rPr lang="en-ZA" dirty="0"/>
              <a:t>Continuous development</a:t>
            </a:r>
          </a:p>
          <a:p>
            <a:pPr lvl="1"/>
            <a:r>
              <a:rPr lang="en-ZA" dirty="0"/>
              <a:t>Issue resolution</a:t>
            </a:r>
          </a:p>
          <a:p>
            <a:r>
              <a:rPr lang="en-ZA" dirty="0"/>
              <a:t>Regular commits after achieving set milestones</a:t>
            </a:r>
          </a:p>
          <a:p>
            <a:r>
              <a:rPr lang="en-ZA" dirty="0"/>
              <a:t>Rapid development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808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C121-D3BE-4356-86D6-C37BDA9E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4A61B-C81F-43E6-982E-13EBF97D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Rounding of numbers to 4 digits to match total distance</a:t>
            </a:r>
          </a:p>
          <a:p>
            <a:r>
              <a:rPr lang="en-ZA" dirty="0"/>
              <a:t>First and last row of at_distance_eta.csv  is excluded</a:t>
            </a:r>
          </a:p>
          <a:p>
            <a:r>
              <a:rPr lang="en-ZA" dirty="0"/>
              <a:t>First row of at_power_sensors.csv  is excluded</a:t>
            </a:r>
          </a:p>
          <a:p>
            <a:r>
              <a:rPr lang="en-ZA" dirty="0"/>
              <a:t>Power supply values never exceed 1</a:t>
            </a:r>
          </a:p>
          <a:p>
            <a:r>
              <a:rPr lang="en-ZA" dirty="0"/>
              <a:t>Early warning system is a print function (no file record)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8760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BC39-44D8-40E3-8C9E-08B168F9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2081E-80D3-420B-A77C-33EB13C74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934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0338-CE66-4EEF-AB06-8084314D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5D99-2D84-4990-B7D2-D289BCCC6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1289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</TotalTime>
  <Words>85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ACME Transportation</vt:lpstr>
      <vt:lpstr>Overview</vt:lpstr>
      <vt:lpstr>Planning</vt:lpstr>
      <vt:lpstr>Design Decisions</vt:lpstr>
      <vt:lpstr>Coding</vt:lpstr>
      <vt:lpstr>System Outputs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Mani     Transnet Engineering     KDS</dc:creator>
  <cp:lastModifiedBy>Susan Mani     Transnet Engineering     KDS</cp:lastModifiedBy>
  <cp:revision>3</cp:revision>
  <dcterms:created xsi:type="dcterms:W3CDTF">2018-02-20T13:25:07Z</dcterms:created>
  <dcterms:modified xsi:type="dcterms:W3CDTF">2018-02-20T13:39:47Z</dcterms:modified>
</cp:coreProperties>
</file>