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2/20/2018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95BED-8714-4F0C-8282-DBC659E8D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ACME Transportation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67920C-6E56-4493-8080-5457479FB2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James Clay, </a:t>
            </a:r>
            <a:r>
              <a:rPr lang="en-ZA" dirty="0" err="1"/>
              <a:t>Seloke</a:t>
            </a:r>
            <a:r>
              <a:rPr lang="en-ZA" dirty="0"/>
              <a:t> </a:t>
            </a:r>
            <a:r>
              <a:rPr lang="en-ZA" dirty="0" err="1"/>
              <a:t>Fabiao</a:t>
            </a:r>
            <a:r>
              <a:rPr lang="en-ZA" dirty="0"/>
              <a:t>, Susan Mani</a:t>
            </a:r>
          </a:p>
        </p:txBody>
      </p:sp>
    </p:spTree>
    <p:extLst>
      <p:ext uri="{BB962C8B-B14F-4D97-AF65-F5344CB8AC3E}">
        <p14:creationId xmlns:p14="http://schemas.microsoft.com/office/powerpoint/2010/main" val="1702298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C9F12-747D-4B97-AC6D-50A7AFCF2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3CE74-22B4-4B85-B42B-C2D101931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Planning</a:t>
            </a:r>
          </a:p>
          <a:p>
            <a:r>
              <a:rPr lang="en-ZA" dirty="0"/>
              <a:t>Design Decisions</a:t>
            </a:r>
          </a:p>
          <a:p>
            <a:r>
              <a:rPr lang="en-ZA" dirty="0"/>
              <a:t>Coding</a:t>
            </a:r>
          </a:p>
          <a:p>
            <a:r>
              <a:rPr lang="en-ZA" dirty="0"/>
              <a:t>System Outputs</a:t>
            </a:r>
          </a:p>
        </p:txBody>
      </p:sp>
    </p:spTree>
    <p:extLst>
      <p:ext uri="{BB962C8B-B14F-4D97-AF65-F5344CB8AC3E}">
        <p14:creationId xmlns:p14="http://schemas.microsoft.com/office/powerpoint/2010/main" val="1735366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2C44-00A3-410D-8AD3-452A0EC41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26C21-87C4-491E-BC28-89E9ED2EB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Team development</a:t>
            </a:r>
          </a:p>
          <a:p>
            <a:r>
              <a:rPr lang="en-ZA" dirty="0"/>
              <a:t>Continuous development</a:t>
            </a:r>
          </a:p>
          <a:p>
            <a:pPr lvl="1"/>
            <a:r>
              <a:rPr lang="en-ZA" dirty="0"/>
              <a:t>Issue resolution</a:t>
            </a:r>
          </a:p>
          <a:p>
            <a:r>
              <a:rPr lang="en-ZA" dirty="0"/>
              <a:t>Regular commits after achieving set milestones</a:t>
            </a:r>
          </a:p>
          <a:p>
            <a:r>
              <a:rPr lang="en-ZA" dirty="0"/>
              <a:t>Rapid development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8089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9C121-D3BE-4356-86D6-C37BDA9EE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Design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4A61B-C81F-43E6-982E-13EBF97DF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Rounding of numbers to 4 digits to match total distance</a:t>
            </a:r>
          </a:p>
          <a:p>
            <a:r>
              <a:rPr lang="en-ZA" dirty="0"/>
              <a:t>First and last row of at_distance_eta.csv  is excluded</a:t>
            </a:r>
          </a:p>
          <a:p>
            <a:r>
              <a:rPr lang="en-ZA" dirty="0"/>
              <a:t>First row of at_power_sensors.csv  is excluded</a:t>
            </a:r>
          </a:p>
          <a:p>
            <a:r>
              <a:rPr lang="en-ZA" dirty="0"/>
              <a:t>Power supply values never exceed 1</a:t>
            </a:r>
          </a:p>
          <a:p>
            <a:r>
              <a:rPr lang="en-ZA" dirty="0"/>
              <a:t>Early warning system is a print function (no file record)</a:t>
            </a:r>
          </a:p>
          <a:p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87606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0BC39-44D8-40E3-8C9E-08B168F9F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Coding: Import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2081E-80D3-420B-A77C-33EB13C74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1" y="2222287"/>
            <a:ext cx="4919479" cy="3636511"/>
          </a:xfrm>
        </p:spPr>
        <p:txBody>
          <a:bodyPr/>
          <a:lstStyle/>
          <a:p>
            <a:r>
              <a:rPr lang="en-ZA" dirty="0"/>
              <a:t>List Object was used</a:t>
            </a:r>
          </a:p>
          <a:p>
            <a:r>
              <a:rPr lang="en-ZA" dirty="0"/>
              <a:t>Excludes first and last line</a:t>
            </a:r>
          </a:p>
          <a:p>
            <a:r>
              <a:rPr lang="en-ZA" dirty="0"/>
              <a:t>Appends into </a:t>
            </a:r>
            <a:r>
              <a:rPr lang="en-ZA" dirty="0" err="1"/>
              <a:t>distanceSensors</a:t>
            </a:r>
            <a:r>
              <a:rPr lang="en-ZA" dirty="0"/>
              <a:t>[]</a:t>
            </a:r>
          </a:p>
        </p:txBody>
      </p:sp>
      <p:pic>
        <p:nvPicPr>
          <p:cNvPr id="2052" name="Picture 4" descr="https://raw.githubusercontent.com/James-AIIP-2018/Intensive1Hackathon1/master/import.png">
            <a:extLst>
              <a:ext uri="{FF2B5EF4-FFF2-40B4-BE49-F238E27FC236}">
                <a16:creationId xmlns:a16="http://schemas.microsoft.com/office/drawing/2014/main" id="{7C6EB2AF-D315-4BED-83FA-4953D8C00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1868557"/>
            <a:ext cx="6094249" cy="4989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9340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0BC39-44D8-40E3-8C9E-08B168F9F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Coding: Confirm Thato’s belief that distances are correct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2081E-80D3-420B-A77C-33EB13C74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4578536" cy="3636511"/>
          </a:xfrm>
        </p:spPr>
        <p:txBody>
          <a:bodyPr/>
          <a:lstStyle/>
          <a:p>
            <a:r>
              <a:rPr lang="en-ZA" dirty="0"/>
              <a:t>Cumulatively sum the distance travelled on each loop</a:t>
            </a:r>
          </a:p>
          <a:p>
            <a:r>
              <a:rPr lang="en-ZA" dirty="0"/>
              <a:t>Add cumulative total to distance remaining</a:t>
            </a:r>
          </a:p>
          <a:p>
            <a:r>
              <a:rPr lang="en-ZA" dirty="0"/>
              <a:t>Compare cumulative total to </a:t>
            </a:r>
            <a:r>
              <a:rPr lang="en-ZA" dirty="0" err="1"/>
              <a:t>totalDistance</a:t>
            </a:r>
            <a:r>
              <a:rPr lang="en-ZA" dirty="0"/>
              <a:t> and print if not equal</a:t>
            </a:r>
          </a:p>
        </p:txBody>
      </p:sp>
      <p:pic>
        <p:nvPicPr>
          <p:cNvPr id="1028" name="Picture 4" descr="https://raw.githubusercontent.com/James-AIIP-2018/Intensive1Hackathon1/master/verify.png">
            <a:extLst>
              <a:ext uri="{FF2B5EF4-FFF2-40B4-BE49-F238E27FC236}">
                <a16:creationId xmlns:a16="http://schemas.microsoft.com/office/drawing/2014/main" id="{028E8759-D82F-45E9-BAD9-75B9324E8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248" y="2541675"/>
            <a:ext cx="6794752" cy="331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7282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54</TotalTime>
  <Words>138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2</vt:lpstr>
      <vt:lpstr>Quotable</vt:lpstr>
      <vt:lpstr>ACME Transportation</vt:lpstr>
      <vt:lpstr>Overview</vt:lpstr>
      <vt:lpstr>Planning</vt:lpstr>
      <vt:lpstr>Design Decisions</vt:lpstr>
      <vt:lpstr>Coding: Import data</vt:lpstr>
      <vt:lpstr>Coding: Confirm Thato’s belief that distances are correct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Susan Mani     Transnet Engineering     KDS</dc:creator>
  <cp:lastModifiedBy>Susan Mani     Transnet Engineering     KDS</cp:lastModifiedBy>
  <cp:revision>8</cp:revision>
  <dcterms:created xsi:type="dcterms:W3CDTF">2018-02-20T13:25:07Z</dcterms:created>
  <dcterms:modified xsi:type="dcterms:W3CDTF">2018-02-20T14:19:25Z</dcterms:modified>
</cp:coreProperties>
</file>