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72808d7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72808d7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ce45185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ce45185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72614b8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72614b8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6ce45185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6ce45185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ce45185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ce45185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74135c6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74135c6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72614b8c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72614b8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6ce45185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6ce45185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6ce45185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6ce45185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u.finance.yahoo.com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u.finance.yahoo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Investment Dashboard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6076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Group 4 - Catherine Ting, James Leslie Akerman, Hayley Lim, Vignesh Sundaramoorthi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75" y="392375"/>
            <a:ext cx="8339025" cy="43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09925" y="1353225"/>
            <a:ext cx="77544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Introduction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web-interactive dashboard is designed to help a fund manager to easily visualise an interactive report/dashboard for them to review the progress of the clients’ share portfolios.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Goals:</a:t>
            </a:r>
            <a:endParaRPr b="1"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aim is to assist in managing client’s portfolios and help them to make better decisions in a timely manner.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Fund manager is able to </a:t>
            </a:r>
            <a:r>
              <a:rPr lang="en"/>
              <a:t>review each client’s portfolio and identify the short term trends in individual stocks prices.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also show a summary profile of the share purchased by clients.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150575" y="1406600"/>
            <a:ext cx="3008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DEMO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675" y="627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Coding Approach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108950" y="1194675"/>
            <a:ext cx="73128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Sources:</a:t>
            </a:r>
            <a:r>
              <a:rPr lang="en"/>
              <a:t>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Stock Data: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https://au.finance.yahoo.com/</a:t>
            </a:r>
            <a:r>
              <a:rPr lang="en"/>
              <a:t>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Portfolio Data: Supplied by Group 4 &amp; Yahoo Finance.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Web Scraping:</a:t>
            </a:r>
            <a:r>
              <a:rPr lang="en"/>
              <a:t>  Python for data wrangling, and using BeautifulSoup to scrape data from the web.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Database</a:t>
            </a:r>
            <a:r>
              <a:rPr b="1" lang="en"/>
              <a:t> Storage: </a:t>
            </a:r>
            <a:r>
              <a:rPr lang="en"/>
              <a:t>MongoDB.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Flask:</a:t>
            </a:r>
            <a:r>
              <a:rPr lang="en"/>
              <a:t> To create the server connection between dashboard and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Javascript: </a:t>
            </a:r>
            <a:r>
              <a:rPr lang="en"/>
              <a:t> We primarily used D3.js to read the data from MongoDB, and used </a:t>
            </a:r>
            <a:r>
              <a:rPr lang="en">
                <a:highlight>
                  <a:srgbClr val="FFFF00"/>
                </a:highlight>
              </a:rPr>
              <a:t>Plotly.js, Chart.js and Google charts </a:t>
            </a:r>
            <a:r>
              <a:rPr lang="en"/>
              <a:t>to populate the dashboard with interactive charts.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28625"/>
            <a:ext cx="8839202" cy="642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612850"/>
            <a:ext cx="6597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Wrangling PART 1 (ETL)</a:t>
            </a:r>
            <a:endParaRPr sz="2400"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111250" y="1111250"/>
            <a:ext cx="76728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EXTRACT - Data preprocessing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are scraped from </a:t>
            </a:r>
            <a:r>
              <a:rPr lang="en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https://au.finance.yahoo.com/</a:t>
            </a:r>
            <a:r>
              <a:rPr lang="en" sz="1200"/>
              <a:t> and tables are read in the HTML page. The results are converted into a dataframe using pandas.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TRANSFORM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Major steps taken for data preprocessing: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Removing null values and replacing them with 0.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Converting data into relevant formats (such as from string to float).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Resetting the index before converting data into a dictionary.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LOAD</a:t>
            </a:r>
            <a:endParaRPr b="1" sz="1200"/>
          </a:p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Setting up the MONGODB connection when the data scraped from the website is ready to be loaded into the database. 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Different functions will load the respective info different databases. (ex: balance sheet / stock history data).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150" y="664238"/>
            <a:ext cx="54578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150" y="1871463"/>
            <a:ext cx="63627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693100"/>
            <a:ext cx="70305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Wrangling PART 2 (Methodology)</a:t>
            </a:r>
            <a:endParaRPr sz="2400"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189200"/>
            <a:ext cx="7341600" cy="28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D3.js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Loading data from mongoDB in a json format.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Using JS to calculate some information to be displayed in the graph, such as Total Current Portfolio Value of each client.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Converting data to arrays so that they could be visualised using JS libraries later.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925" y="2713675"/>
            <a:ext cx="3150976" cy="20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932" y="2823126"/>
            <a:ext cx="4260667" cy="1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289225" y="736875"/>
            <a:ext cx="76407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Visualisation Tools we used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:</a:t>
            </a:r>
            <a:endParaRPr sz="2000"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35125" y="1386200"/>
            <a:ext cx="73395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Plotly/Chart.js/Google Chart (charts)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Line chart - to show the overall performance of the stocks purchased by the clients.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Bar graph - to display total purchase and current value of all the clients.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Pie chart - summarise the current distribution  </a:t>
            </a:r>
            <a:r>
              <a:rPr lang="en"/>
              <a:t>portfolio</a:t>
            </a:r>
            <a:r>
              <a:rPr lang="en"/>
              <a:t> value of the holding stocks.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D3.js event listeners to allow the interactive navigation of the dashboard. User is able to selectively looking at a specific </a:t>
            </a:r>
            <a:r>
              <a:rPr lang="en"/>
              <a:t>portfolio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Bootstrap / HTML / CSS / Jinja (dashboard structure)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Make the main website’s structure by using HTML, enhance the styling using CSS &amp; Bootstrap.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130850"/>
            <a:ext cx="70305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did well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a c</a:t>
            </a:r>
            <a:r>
              <a:rPr lang="en"/>
              <a:t>omprehensive firm wide portfolio dashboard.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Included filters to show information individual </a:t>
            </a:r>
            <a:r>
              <a:rPr lang="en"/>
              <a:t>portfolio composition.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informative and engaging interactive visualisations.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What didn’t so well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Underestimated complexity of some of the graphs proposed initially, resulting in us opting for </a:t>
            </a:r>
            <a:r>
              <a:rPr lang="en"/>
              <a:t>simpler</a:t>
            </a:r>
            <a:r>
              <a:rPr lang="en"/>
              <a:t> </a:t>
            </a:r>
            <a:r>
              <a:rPr lang="en"/>
              <a:t>graphs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Proposed future ideas for the dashboard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 more complex graphs such as a line graph showing changes in the overall value of managed assets over different periods of time, such as the last month, year and so 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 more granualised graphs of client portfolio </a:t>
            </a:r>
            <a:r>
              <a:rPr lang="en"/>
              <a:t>compositions</a:t>
            </a:r>
            <a:r>
              <a:rPr lang="en"/>
              <a:t>, such as changes in the value of their portfolios over the last day, week, two months and so 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