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dirty="0" smtClean="0"/>
            <a:t>Bigrams: headlines and full text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1965C95A-315E-4A76-978D-79F3E5BB5761}">
      <dgm:prSet phldrT="[Text]"/>
      <dgm:spPr/>
      <dgm:t>
        <a:bodyPr/>
        <a:lstStyle/>
        <a:p>
          <a:r>
            <a:rPr lang="en-US" dirty="0" smtClean="0"/>
            <a:t>Data Aggregation (Pandas)</a:t>
          </a:r>
          <a:endParaRPr lang="en-US" dirty="0"/>
        </a:p>
      </dgm:t>
    </dgm:pt>
    <dgm:pt modelId="{103A9607-D9D9-4771-B4AF-BEA4E3EBAD53}" type="parTrans" cxnId="{7FCECE1B-D99A-4883-85CC-FBCA3F4896DC}">
      <dgm:prSet/>
      <dgm:spPr/>
      <dgm:t>
        <a:bodyPr/>
        <a:lstStyle/>
        <a:p>
          <a:endParaRPr lang="en-US"/>
        </a:p>
      </dgm:t>
    </dgm:pt>
    <dgm:pt modelId="{51D86FBC-DC6B-4568-8EAE-C6FF4F6FE528}" type="sibTrans" cxnId="{7FCECE1B-D99A-4883-85CC-FBCA3F4896DC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3789300-F881-4FDF-91F6-5DBD53B414A6}" type="pres">
      <dgm:prSet presAssocID="{D67C4600-62E5-4084-84C0-FD2FB9AD0B6C}" presName="middleComposite" presStyleCnt="0"/>
      <dgm:spPr/>
    </dgm:pt>
    <dgm:pt modelId="{A04132B8-9CD6-47BF-B2BB-89920AAB372E}" type="pres">
      <dgm:prSet presAssocID="{1965C95A-315E-4A76-978D-79F3E5BB5761}" presName="circ1" presStyleLbl="vennNode1" presStyleIdx="0" presStyleCnt="8"/>
      <dgm:spPr/>
    </dgm:pt>
    <dgm:pt modelId="{5A253334-7A12-48C0-B5A8-AEE409E7B765}" type="pres">
      <dgm:prSet presAssocID="{1965C95A-315E-4A76-978D-79F3E5BB5761}" presName="circ1Tx" presStyleLbl="revTx" presStyleIdx="1" presStyleCnt="3">
        <dgm:presLayoutVars>
          <dgm:chMax val="0"/>
          <dgm:chPref val="0"/>
        </dgm:presLayoutVars>
      </dgm:prSet>
      <dgm:spPr/>
    </dgm:pt>
    <dgm:pt modelId="{F2542C5A-AEF4-408D-9B27-1AAC407FAE75}" type="pres">
      <dgm:prSet presAssocID="{586AA99F-AB66-49AB-A326-73D6F1E88ADA}" presName="circ2" presStyleLbl="vennNode1" presStyleIdx="1" presStyleCnt="8"/>
      <dgm:spPr/>
    </dgm:pt>
    <dgm:pt modelId="{CBEF1502-9BB7-4F8C-B472-F7F71C6AF1DB}" type="pres">
      <dgm:prSet presAssocID="{586AA99F-AB66-49AB-A326-73D6F1E88ADA}" presName="circ2Tx" presStyleLbl="revTx" presStyleIdx="1" presStyleCnt="3">
        <dgm:presLayoutVars>
          <dgm:chMax val="0"/>
          <dgm:chPref val="0"/>
        </dgm:presLayoutVars>
      </dgm:prSet>
      <dgm:spPr/>
    </dgm:pt>
    <dgm:pt modelId="{985D2040-7084-45AB-805C-3961BB24AE11}" type="pres">
      <dgm:prSet presAssocID="{3162AD7F-CC80-4477-8BAA-A265E296BEB7}" presName="circ3" presStyleLbl="vennNode1" presStyleIdx="2" presStyleCnt="8"/>
      <dgm:spPr/>
    </dgm:pt>
    <dgm:pt modelId="{8FCCD69C-3017-4B9C-9848-8C9D49A44D8B}" type="pres">
      <dgm:prSet presAssocID="{3162AD7F-CC80-4477-8BAA-A265E296BEB7}" presName="circ3Tx" presStyleLbl="revTx" presStyleIdx="1" presStyleCnt="3">
        <dgm:presLayoutVars>
          <dgm:chMax val="0"/>
          <dgm:chPref val="0"/>
        </dgm:presLayoutVars>
      </dgm:prSet>
      <dgm:spPr/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3" presStyleCnt="8">
        <dgm:presLayoutVars>
          <dgm:chMax val="0"/>
          <dgm:chPref val="0"/>
        </dgm:presLayoutVars>
      </dgm:prSet>
      <dgm:spPr/>
    </dgm:pt>
    <dgm:pt modelId="{FE4AA2AE-1E25-43B1-9B19-CFE51BE51A15}" type="pres">
      <dgm:prSet presAssocID="{C6AB1840-21EA-4229-A79D-F04AB66763BC}" presName="ellipse1" presStyleLbl="vennNode1" presStyleIdx="4" presStyleCnt="8"/>
      <dgm:spPr/>
    </dgm:pt>
    <dgm:pt modelId="{C84BC576-B37A-4DF5-B524-17366FD72D9A}" type="pres">
      <dgm:prSet presAssocID="{C6AB1840-21EA-4229-A79D-F04AB66763BC}" presName="ellipse2" presStyleLbl="vennNode1" presStyleIdx="5" presStyleCnt="8"/>
      <dgm:spPr/>
    </dgm:pt>
    <dgm:pt modelId="{A1C36037-A659-47E1-9158-721142E95F2D}" type="pres">
      <dgm:prSet presAssocID="{E59C24D7-567B-4827-8028-D3040DBF7F21}" presName="childText1_2" presStyleLbl="vennNode1" presStyleIdx="6" presStyleCnt="8">
        <dgm:presLayoutVars>
          <dgm:chMax val="0"/>
          <dgm:chPref val="0"/>
        </dgm:presLayoutVars>
      </dgm:prSet>
      <dgm:spPr/>
    </dgm:pt>
    <dgm:pt modelId="{867564D6-4CBC-4E74-868E-75914939A563}" type="pres">
      <dgm:prSet presAssocID="{E59C24D7-567B-4827-8028-D3040DBF7F21}" presName="ellipse3" presStyleLbl="vennNode1" presStyleIdx="7" presStyleCnt="8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03DFA78D-133F-41E3-A2C6-ABABD9B835FD}" type="presOf" srcId="{1965C95A-315E-4A76-978D-79F3E5BB5761}" destId="{A04132B8-9CD6-47BF-B2BB-89920AAB372E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3699285A-34E9-460E-8AEF-F0FB46133626}" srcId="{21E528D7-9A98-4B55-AFBC-B7D0BB13E3AA}" destId="{586AA99F-AB66-49AB-A326-73D6F1E88ADA}" srcOrd="1" destOrd="0" parTransId="{894CE11F-6836-4CF0-B275-9F11BCDF3975}" sibTransId="{5B91AFB7-9452-421C-898A-706A5C7DF4BB}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0CC5A0DB-A9AE-4CC1-9255-C200ABE7E308}" type="presOf" srcId="{586AA99F-AB66-49AB-A326-73D6F1E88ADA}" destId="{CBEF1502-9BB7-4F8C-B472-F7F71C6AF1DB}" srcOrd="1" destOrd="0" presId="urn:microsoft.com/office/officeart/2009/3/layout/PhasedProcess"/>
    <dgm:cxn modelId="{95043B69-E2FB-416D-A6FC-2C3923249F18}" type="presOf" srcId="{1965C95A-315E-4A76-978D-79F3E5BB5761}" destId="{5A253334-7A12-48C0-B5A8-AEE409E7B765}" srcOrd="1" destOrd="0" presId="urn:microsoft.com/office/officeart/2009/3/layout/PhasedProcess"/>
    <dgm:cxn modelId="{7FCECE1B-D99A-4883-85CC-FBCA3F4896DC}" srcId="{21E528D7-9A98-4B55-AFBC-B7D0BB13E3AA}" destId="{1965C95A-315E-4A76-978D-79F3E5BB5761}" srcOrd="0" destOrd="0" parTransId="{103A9607-D9D9-4771-B4AF-BEA4E3EBAD53}" sibTransId="{51D86FBC-DC6B-4568-8EAE-C6FF4F6FE528}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5749EAB6-AA64-4981-BDF8-9B3B019B06B9}" srcId="{21E528D7-9A98-4B55-AFBC-B7D0BB13E3AA}" destId="{3162AD7F-CC80-4477-8BAA-A265E296BEB7}" srcOrd="2" destOrd="0" parTransId="{2BC4BE57-447E-4240-9528-577B843D32CB}" sibTransId="{711941E0-9109-4AC0-8DD4-EF75215FF61E}"/>
    <dgm:cxn modelId="{55948B83-3571-48B7-8B2A-CE64E6E104A9}" type="presOf" srcId="{3162AD7F-CC80-4477-8BAA-A265E296BEB7}" destId="{8FCCD69C-3017-4B9C-9848-8C9D49A44D8B}" srcOrd="1" destOrd="0" presId="urn:microsoft.com/office/officeart/2009/3/layout/PhasedProcess"/>
    <dgm:cxn modelId="{28C04AD3-00D7-4B4B-A9A9-F29B0A2A4E60}" type="presOf" srcId="{3162AD7F-CC80-4477-8BAA-A265E296BEB7}" destId="{985D2040-7084-45AB-805C-3961BB24AE11}" srcOrd="0" destOrd="0" presId="urn:microsoft.com/office/officeart/2009/3/layout/PhasedProcess"/>
    <dgm:cxn modelId="{6D3FE685-3043-4FE5-BA4B-A5FC24ECAE5E}" type="presOf" srcId="{586AA99F-AB66-49AB-A326-73D6F1E88ADA}" destId="{F2542C5A-AEF4-408D-9B27-1AAC407FAE75}" srcOrd="0" destOrd="0" presId="urn:microsoft.com/office/officeart/2009/3/layout/PhasedProcess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F057FFED-9C78-4806-8EE0-BCF5AF32E97B}" type="presParOf" srcId="{D3789300-F881-4FDF-91F6-5DBD53B414A6}" destId="{A04132B8-9CD6-47BF-B2BB-89920AAB372E}" srcOrd="0" destOrd="0" presId="urn:microsoft.com/office/officeart/2009/3/layout/PhasedProcess"/>
    <dgm:cxn modelId="{A400FDF5-15DE-479E-A63A-81B054356B51}" type="presParOf" srcId="{D3789300-F881-4FDF-91F6-5DBD53B414A6}" destId="{5A253334-7A12-48C0-B5A8-AEE409E7B765}" srcOrd="1" destOrd="0" presId="urn:microsoft.com/office/officeart/2009/3/layout/PhasedProcess"/>
    <dgm:cxn modelId="{B7359346-2C50-4441-B069-08D25ED46944}" type="presParOf" srcId="{D3789300-F881-4FDF-91F6-5DBD53B414A6}" destId="{F2542C5A-AEF4-408D-9B27-1AAC407FAE75}" srcOrd="2" destOrd="0" presId="urn:microsoft.com/office/officeart/2009/3/layout/PhasedProcess"/>
    <dgm:cxn modelId="{9ED6596F-EC0F-41D6-B4A6-80A8B7D96714}" type="presParOf" srcId="{D3789300-F881-4FDF-91F6-5DBD53B414A6}" destId="{CBEF1502-9BB7-4F8C-B472-F7F71C6AF1DB}" srcOrd="3" destOrd="0" presId="urn:microsoft.com/office/officeart/2009/3/layout/PhasedProcess"/>
    <dgm:cxn modelId="{4E9D9A08-1829-490E-AB88-CB6892C4BC21}" type="presParOf" srcId="{D3789300-F881-4FDF-91F6-5DBD53B414A6}" destId="{985D2040-7084-45AB-805C-3961BB24AE11}" srcOrd="4" destOrd="0" presId="urn:microsoft.com/office/officeart/2009/3/layout/PhasedProcess"/>
    <dgm:cxn modelId="{2D378F08-7CF7-49DB-8D32-194FC7AE6034}" type="presParOf" srcId="{D3789300-F881-4FDF-91F6-5DBD53B414A6}" destId="{8FCCD69C-3017-4B9C-9848-8C9D49A44D8B}" srcOrd="5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66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571439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3981736" y="3799939"/>
          <a:ext cx="2634540" cy="6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3981736" y="3799939"/>
        <a:ext cx="2634540" cy="694189"/>
      </dsp:txXfrm>
    </dsp:sp>
    <dsp:sp modelId="{0518B534-DC62-4E17-85D9-AA657CEE396C}">
      <dsp:nvSpPr>
        <dsp:cNvPr id="0" name=""/>
        <dsp:cNvSpPr/>
      </dsp:nvSpPr>
      <dsp:spPr>
        <a:xfrm rot="5400000">
          <a:off x="3460135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030257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187496" y="3799939"/>
          <a:ext cx="2634540" cy="6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187496" y="3799939"/>
        <a:ext cx="2634540" cy="694189"/>
      </dsp:txXfrm>
    </dsp:sp>
    <dsp:sp modelId="{A04132B8-9CD6-47BF-B2BB-89920AAB372E}">
      <dsp:nvSpPr>
        <dsp:cNvPr id="0" name=""/>
        <dsp:cNvSpPr/>
      </dsp:nvSpPr>
      <dsp:spPr>
        <a:xfrm>
          <a:off x="4534312" y="1389220"/>
          <a:ext cx="1461135" cy="146113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Aggregation (Pandas)</a:t>
          </a:r>
          <a:endParaRPr lang="en-US" sz="1500" kern="1200" dirty="0"/>
        </a:p>
      </dsp:txBody>
      <dsp:txXfrm>
        <a:off x="4729130" y="1644919"/>
        <a:ext cx="1071499" cy="657511"/>
      </dsp:txXfrm>
    </dsp:sp>
    <dsp:sp modelId="{F2542C5A-AEF4-408D-9B27-1AAC407FAE75}">
      <dsp:nvSpPr>
        <dsp:cNvPr id="0" name=""/>
        <dsp:cNvSpPr/>
      </dsp:nvSpPr>
      <dsp:spPr>
        <a:xfrm>
          <a:off x="5061539" y="2302430"/>
          <a:ext cx="1461135" cy="1461135"/>
        </a:xfrm>
        <a:prstGeom prst="ellipse">
          <a:avLst/>
        </a:prstGeom>
        <a:solidFill>
          <a:schemeClr val="accent5">
            <a:alpha val="50000"/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Keywords (NLTK)</a:t>
          </a:r>
          <a:endParaRPr lang="en-US" sz="1500" kern="1200" dirty="0"/>
        </a:p>
      </dsp:txBody>
      <dsp:txXfrm>
        <a:off x="5508403" y="2679890"/>
        <a:ext cx="876681" cy="803624"/>
      </dsp:txXfrm>
    </dsp:sp>
    <dsp:sp modelId="{985D2040-7084-45AB-805C-3961BB24AE11}">
      <dsp:nvSpPr>
        <dsp:cNvPr id="0" name=""/>
        <dsp:cNvSpPr/>
      </dsp:nvSpPr>
      <dsp:spPr>
        <a:xfrm>
          <a:off x="4007086" y="2302430"/>
          <a:ext cx="1461135" cy="1461135"/>
        </a:xfrm>
        <a:prstGeom prst="ellipse">
          <a:avLst/>
        </a:prstGeom>
        <a:solidFill>
          <a:schemeClr val="accent5">
            <a:alpha val="50000"/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Filters (PyMongo)</a:t>
          </a:r>
          <a:endParaRPr lang="en-US" sz="1500" kern="1200" dirty="0"/>
        </a:p>
      </dsp:txBody>
      <dsp:txXfrm>
        <a:off x="4144676" y="2679890"/>
        <a:ext cx="876681" cy="803624"/>
      </dsp:txXfrm>
    </dsp:sp>
    <dsp:sp modelId="{BFBFC44E-8039-47C7-8EB4-2232798AF365}">
      <dsp:nvSpPr>
        <dsp:cNvPr id="0" name=""/>
        <dsp:cNvSpPr/>
      </dsp:nvSpPr>
      <dsp:spPr>
        <a:xfrm>
          <a:off x="1163282" y="1215640"/>
          <a:ext cx="1162209" cy="1162069"/>
        </a:xfrm>
        <a:prstGeom prst="ellipse">
          <a:avLst/>
        </a:prstGeom>
        <a:solidFill>
          <a:schemeClr val="accent5">
            <a:alpha val="50000"/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Sentiment Analysis</a:t>
          </a:r>
          <a:endParaRPr lang="en-US" sz="1200" kern="1200" dirty="0"/>
        </a:p>
      </dsp:txBody>
      <dsp:txXfrm>
        <a:off x="1333484" y="1385821"/>
        <a:ext cx="821805" cy="821707"/>
      </dsp:txXfrm>
    </dsp:sp>
    <dsp:sp modelId="{FE4AA2AE-1E25-43B1-9B19-CFE51BE51A15}">
      <dsp:nvSpPr>
        <dsp:cNvPr id="0" name=""/>
        <dsp:cNvSpPr/>
      </dsp:nvSpPr>
      <dsp:spPr>
        <a:xfrm>
          <a:off x="734725" y="2187168"/>
          <a:ext cx="570643" cy="570592"/>
        </a:xfrm>
        <a:prstGeom prst="ellipse">
          <a:avLst/>
        </a:prstGeom>
        <a:solidFill>
          <a:schemeClr val="accent5">
            <a:alpha val="50000"/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20676" y="1444341"/>
          <a:ext cx="331994" cy="332093"/>
        </a:xfrm>
        <a:prstGeom prst="ellipse">
          <a:avLst/>
        </a:prstGeom>
        <a:solidFill>
          <a:schemeClr val="accent5">
            <a:alpha val="50000"/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871644" y="2228680"/>
          <a:ext cx="1162209" cy="1162069"/>
        </a:xfrm>
        <a:prstGeom prst="ellipse">
          <a:avLst/>
        </a:prstGeom>
        <a:solidFill>
          <a:schemeClr val="accent5">
            <a:alpha val="50000"/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Bigrams: headlines and full text</a:t>
          </a:r>
          <a:endParaRPr lang="en-US" sz="1200" kern="1200" dirty="0"/>
        </a:p>
      </dsp:txBody>
      <dsp:txXfrm>
        <a:off x="2041846" y="2398861"/>
        <a:ext cx="821805" cy="821707"/>
      </dsp:txXfrm>
    </dsp:sp>
    <dsp:sp modelId="{867564D6-4CBC-4E74-868E-75914939A563}">
      <dsp:nvSpPr>
        <dsp:cNvPr id="0" name=""/>
        <dsp:cNvSpPr/>
      </dsp:nvSpPr>
      <dsp:spPr>
        <a:xfrm>
          <a:off x="1993268" y="3461912"/>
          <a:ext cx="331994" cy="332093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486756" y="1503031"/>
          <a:ext cx="2026569" cy="20262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Plots (Plotly, D3, D3-Cloud)</a:t>
          </a:r>
          <a:endParaRPr lang="en-US" sz="2200" kern="1200" dirty="0"/>
        </a:p>
      </dsp:txBody>
      <dsp:txXfrm>
        <a:off x="7783540" y="1799762"/>
        <a:ext cx="1433001" cy="1432741"/>
      </dsp:txXfrm>
    </dsp:sp>
    <dsp:sp modelId="{7F8286A3-6B65-4F08-B8CE-5A1952659120}">
      <dsp:nvSpPr>
        <dsp:cNvPr id="0" name=""/>
        <dsp:cNvSpPr/>
      </dsp:nvSpPr>
      <dsp:spPr>
        <a:xfrm>
          <a:off x="652072" y="3799939"/>
          <a:ext cx="2634540" cy="6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52072" y="3799939"/>
        <a:ext cx="2634540" cy="694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Headline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743070"/>
              </p:ext>
            </p:extLst>
          </p:nvPr>
        </p:nvGraphicFramePr>
        <p:xfrm>
          <a:off x="853440" y="792481"/>
          <a:ext cx="10500360" cy="5279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24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Headline Sentiment Analysis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Callari-Kaczmarczyk</dc:creator>
  <cp:lastModifiedBy>Rebekah Callari-Kaczmarczyk</cp:lastModifiedBy>
  <cp:revision>4</cp:revision>
  <dcterms:created xsi:type="dcterms:W3CDTF">2021-01-08T02:09:41Z</dcterms:created>
  <dcterms:modified xsi:type="dcterms:W3CDTF">2021-01-08T02:35:06Z</dcterms:modified>
</cp:coreProperties>
</file>