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72" r:id="rId5"/>
    <p:sldId id="259" r:id="rId6"/>
    <p:sldId id="260" r:id="rId7"/>
    <p:sldId id="262" r:id="rId8"/>
    <p:sldId id="263" r:id="rId9"/>
    <p:sldId id="264" r:id="rId10"/>
    <p:sldId id="273" r:id="rId11"/>
    <p:sldId id="266" r:id="rId12"/>
    <p:sldId id="270" r:id="rId13"/>
    <p:sldId id="274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30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5F94C-0C14-4A9E-B782-62F8BAF8C5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A2AB2-E35E-4E1C-9475-AFB5439CAE02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8A4AFAE1-B4D4-4C37-9D62-BF4E8031290E}" type="parTrans" cxnId="{4A359555-CD18-4CCC-A5DE-8F38B5A751AC}">
      <dgm:prSet/>
      <dgm:spPr/>
      <dgm:t>
        <a:bodyPr/>
        <a:lstStyle/>
        <a:p>
          <a:endParaRPr lang="en-US"/>
        </a:p>
      </dgm:t>
    </dgm:pt>
    <dgm:pt modelId="{E234BB3E-3BDC-486C-983B-D1DC5374A48C}" type="sibTrans" cxnId="{4A359555-CD18-4CCC-A5DE-8F38B5A751AC}">
      <dgm:prSet/>
      <dgm:spPr/>
      <dgm:t>
        <a:bodyPr/>
        <a:lstStyle/>
        <a:p>
          <a:endParaRPr lang="en-US"/>
        </a:p>
      </dgm:t>
    </dgm:pt>
    <dgm:pt modelId="{276BEC33-1C26-4BC3-A7DB-8F745356225B}">
      <dgm:prSet phldrT="[Text]"/>
      <dgm:spPr/>
      <dgm:t>
        <a:bodyPr/>
        <a:lstStyle/>
        <a:p>
          <a:r>
            <a:rPr lang="en-US" dirty="0" err="1" smtClean="0"/>
            <a:t>NewsAPI</a:t>
          </a:r>
          <a:r>
            <a:rPr lang="en-US" dirty="0" smtClean="0"/>
            <a:t> and Newspaper3K</a:t>
          </a:r>
          <a:endParaRPr lang="en-US" dirty="0"/>
        </a:p>
      </dgm:t>
    </dgm:pt>
    <dgm:pt modelId="{11222BB7-0C0F-4630-9A4C-23E87E577E68}" type="parTrans" cxnId="{54ED4EA1-3BB3-45AE-90FB-8752FDA96296}">
      <dgm:prSet/>
      <dgm:spPr/>
      <dgm:t>
        <a:bodyPr/>
        <a:lstStyle/>
        <a:p>
          <a:endParaRPr lang="en-US"/>
        </a:p>
      </dgm:t>
    </dgm:pt>
    <dgm:pt modelId="{46C4B6C1-04AA-4F1A-997D-1251E3B20E44}" type="sibTrans" cxnId="{54ED4EA1-3BB3-45AE-90FB-8752FDA96296}">
      <dgm:prSet/>
      <dgm:spPr/>
      <dgm:t>
        <a:bodyPr/>
        <a:lstStyle/>
        <a:p>
          <a:endParaRPr lang="en-US"/>
        </a:p>
      </dgm:t>
    </dgm:pt>
    <dgm:pt modelId="{5C646E0F-8375-4171-84C4-BED83EAB439F}">
      <dgm:prSet phldrT="[Text]"/>
      <dgm:spPr/>
      <dgm:t>
        <a:bodyPr/>
        <a:lstStyle/>
        <a:p>
          <a:r>
            <a:rPr lang="en-US" dirty="0" smtClean="0"/>
            <a:t>Sentiment ratings</a:t>
          </a:r>
          <a:endParaRPr lang="en-US" dirty="0"/>
        </a:p>
      </dgm:t>
    </dgm:pt>
    <dgm:pt modelId="{38F3FD38-343D-4074-A155-4363166D44AA}" type="parTrans" cxnId="{8A9C7D97-5B9A-41CD-860E-5F5EDFC94D45}">
      <dgm:prSet/>
      <dgm:spPr/>
      <dgm:t>
        <a:bodyPr/>
        <a:lstStyle/>
        <a:p>
          <a:endParaRPr lang="en-US"/>
        </a:p>
      </dgm:t>
    </dgm:pt>
    <dgm:pt modelId="{986561E0-AA1C-4104-8803-772903F4A5E2}" type="sibTrans" cxnId="{8A9C7D97-5B9A-41CD-860E-5F5EDFC94D45}">
      <dgm:prSet/>
      <dgm:spPr/>
      <dgm:t>
        <a:bodyPr/>
        <a:lstStyle/>
        <a:p>
          <a:endParaRPr lang="en-US"/>
        </a:p>
      </dgm:t>
    </dgm:pt>
    <dgm:pt modelId="{76A4E6C1-6A9A-4105-9764-E2CF24F79F0F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D51CA720-8481-468F-9350-DACCEB698344}" type="parTrans" cxnId="{CF5E6910-B8F9-4246-8775-72107A6D9D65}">
      <dgm:prSet/>
      <dgm:spPr/>
      <dgm:t>
        <a:bodyPr/>
        <a:lstStyle/>
        <a:p>
          <a:endParaRPr lang="en-US"/>
        </a:p>
      </dgm:t>
    </dgm:pt>
    <dgm:pt modelId="{321BC029-72FA-42C8-9699-18F318A3B302}" type="sibTrans" cxnId="{CF5E6910-B8F9-4246-8775-72107A6D9D65}">
      <dgm:prSet/>
      <dgm:spPr/>
      <dgm:t>
        <a:bodyPr/>
        <a:lstStyle/>
        <a:p>
          <a:endParaRPr lang="en-US"/>
        </a:p>
      </dgm:t>
    </dgm:pt>
    <dgm:pt modelId="{1869434C-B24F-4139-8B5C-A42F16810745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FA75D358-9E08-4C05-9A16-DC82B5B3C2E3}" type="parTrans" cxnId="{732A6092-A828-43DB-8CCB-5793BA0EB1D3}">
      <dgm:prSet/>
      <dgm:spPr/>
      <dgm:t>
        <a:bodyPr/>
        <a:lstStyle/>
        <a:p>
          <a:endParaRPr lang="en-US"/>
        </a:p>
      </dgm:t>
    </dgm:pt>
    <dgm:pt modelId="{D339BB34-2DD7-41BC-A99E-CE01AA5560B8}" type="sibTrans" cxnId="{732A6092-A828-43DB-8CCB-5793BA0EB1D3}">
      <dgm:prSet/>
      <dgm:spPr/>
      <dgm:t>
        <a:bodyPr/>
        <a:lstStyle/>
        <a:p>
          <a:endParaRPr lang="en-US"/>
        </a:p>
      </dgm:t>
    </dgm:pt>
    <dgm:pt modelId="{FEC1FADE-16F1-43F9-B9AB-9D8C30919319}">
      <dgm:prSet phldrT="[Text]"/>
      <dgm:spPr/>
      <dgm:t>
        <a:bodyPr/>
        <a:lstStyle/>
        <a:p>
          <a:r>
            <a:rPr lang="en-US" dirty="0" smtClean="0"/>
            <a:t>News source, news source bias, and sentiment</a:t>
          </a:r>
          <a:endParaRPr lang="en-US" dirty="0"/>
        </a:p>
      </dgm:t>
    </dgm:pt>
    <dgm:pt modelId="{6555F5A4-8ACC-4999-974E-A3171044E313}" type="parTrans" cxnId="{EDE922EB-63BF-4BF4-896D-B88AE5740A91}">
      <dgm:prSet/>
      <dgm:spPr/>
      <dgm:t>
        <a:bodyPr/>
        <a:lstStyle/>
        <a:p>
          <a:endParaRPr lang="en-US"/>
        </a:p>
      </dgm:t>
    </dgm:pt>
    <dgm:pt modelId="{B1F6A1F2-00FD-4D69-BC58-38C18D07C15E}" type="sibTrans" cxnId="{EDE922EB-63BF-4BF4-896D-B88AE5740A91}">
      <dgm:prSet/>
      <dgm:spPr/>
      <dgm:t>
        <a:bodyPr/>
        <a:lstStyle/>
        <a:p>
          <a:endParaRPr lang="en-US"/>
        </a:p>
      </dgm:t>
    </dgm:pt>
    <dgm:pt modelId="{CFA803F1-A34D-4A68-9D74-077E570D1764}">
      <dgm:prSet phldrT="[Text]"/>
      <dgm:spPr/>
      <dgm:t>
        <a:bodyPr/>
        <a:lstStyle/>
        <a:p>
          <a:r>
            <a:rPr lang="en-US" dirty="0" smtClean="0"/>
            <a:t>Sentiment Classification</a:t>
          </a:r>
          <a:endParaRPr lang="en-US" dirty="0"/>
        </a:p>
      </dgm:t>
    </dgm:pt>
    <dgm:pt modelId="{F198F8E6-5A3F-4546-88F3-7605D6826A65}" type="parTrans" cxnId="{EADB75B8-1662-4BD2-8E18-AD0009E5AD9A}">
      <dgm:prSet/>
      <dgm:spPr/>
      <dgm:t>
        <a:bodyPr/>
        <a:lstStyle/>
        <a:p>
          <a:endParaRPr lang="en-US"/>
        </a:p>
      </dgm:t>
    </dgm:pt>
    <dgm:pt modelId="{CF291C21-D8AF-4C60-A1B6-AFA5EF7DBC3D}" type="sibTrans" cxnId="{EADB75B8-1662-4BD2-8E18-AD0009E5AD9A}">
      <dgm:prSet/>
      <dgm:spPr/>
      <dgm:t>
        <a:bodyPr/>
        <a:lstStyle/>
        <a:p>
          <a:endParaRPr lang="en-US"/>
        </a:p>
      </dgm:t>
    </dgm:pt>
    <dgm:pt modelId="{3333DA91-EB24-4230-80EC-578FDC52B619}">
      <dgm:prSet phldrT="[Text]"/>
      <dgm:spPr/>
      <dgm:t>
        <a:bodyPr/>
        <a:lstStyle/>
        <a:p>
          <a:r>
            <a:rPr lang="en-US" dirty="0" smtClean="0"/>
            <a:t>Text preprocessing </a:t>
          </a:r>
          <a:endParaRPr lang="en-US" dirty="0"/>
        </a:p>
      </dgm:t>
    </dgm:pt>
    <dgm:pt modelId="{3DFD7956-0082-4003-ACF5-CD62C132EFC7}" type="parTrans" cxnId="{ED34A5BC-9825-46D5-979A-2E62A26B2B2F}">
      <dgm:prSet/>
      <dgm:spPr/>
      <dgm:t>
        <a:bodyPr/>
        <a:lstStyle/>
        <a:p>
          <a:endParaRPr lang="en-US"/>
        </a:p>
      </dgm:t>
    </dgm:pt>
    <dgm:pt modelId="{4C9A5844-618C-4EA7-84F6-17A89C207827}" type="sibTrans" cxnId="{ED34A5BC-9825-46D5-979A-2E62A26B2B2F}">
      <dgm:prSet/>
      <dgm:spPr/>
      <dgm:t>
        <a:bodyPr/>
        <a:lstStyle/>
        <a:p>
          <a:endParaRPr lang="en-US"/>
        </a:p>
      </dgm:t>
    </dgm:pt>
    <dgm:pt modelId="{026EC6CE-3285-44D8-B1D7-03EFA378F1A6}">
      <dgm:prSet phldrT="[Text]"/>
      <dgm:spPr/>
      <dgm:t>
        <a:bodyPr/>
        <a:lstStyle/>
        <a:p>
          <a:r>
            <a:rPr lang="en-US" dirty="0" smtClean="0"/>
            <a:t>Supervised machine learning models</a:t>
          </a:r>
          <a:endParaRPr lang="en-US" dirty="0"/>
        </a:p>
      </dgm:t>
    </dgm:pt>
    <dgm:pt modelId="{4EC286BC-4714-413D-B60D-9BED6D7EAA76}" type="parTrans" cxnId="{4FB50481-4670-461F-93F7-71721FBFDD2C}">
      <dgm:prSet/>
      <dgm:spPr/>
      <dgm:t>
        <a:bodyPr/>
        <a:lstStyle/>
        <a:p>
          <a:endParaRPr lang="en-US"/>
        </a:p>
      </dgm:t>
    </dgm:pt>
    <dgm:pt modelId="{946C11E7-0BFE-40FE-B1C2-7E310DE38B4E}" type="sibTrans" cxnId="{4FB50481-4670-461F-93F7-71721FBFDD2C}">
      <dgm:prSet/>
      <dgm:spPr/>
      <dgm:t>
        <a:bodyPr/>
        <a:lstStyle/>
        <a:p>
          <a:endParaRPr lang="en-US"/>
        </a:p>
      </dgm:t>
    </dgm:pt>
    <dgm:pt modelId="{213D49E0-3C3D-41D4-ACC1-459D29722406}">
      <dgm:prSet phldrT="[Text]"/>
      <dgm:spPr/>
      <dgm:t>
        <a:bodyPr/>
        <a:lstStyle/>
        <a:p>
          <a:r>
            <a:rPr lang="en-US" dirty="0" smtClean="0"/>
            <a:t>Full Stack Application</a:t>
          </a:r>
          <a:endParaRPr lang="en-US" dirty="0"/>
        </a:p>
      </dgm:t>
    </dgm:pt>
    <dgm:pt modelId="{FFC47885-4CA5-4618-982C-FE4C8DC18630}" type="parTrans" cxnId="{E139F909-E0A5-4BF7-B2AA-45F0C274A64D}">
      <dgm:prSet/>
      <dgm:spPr/>
      <dgm:t>
        <a:bodyPr/>
        <a:lstStyle/>
        <a:p>
          <a:endParaRPr lang="en-US"/>
        </a:p>
      </dgm:t>
    </dgm:pt>
    <dgm:pt modelId="{C8F4920F-EA96-4C56-ADD9-92921881CFF1}" type="sibTrans" cxnId="{E139F909-E0A5-4BF7-B2AA-45F0C274A64D}">
      <dgm:prSet/>
      <dgm:spPr/>
      <dgm:t>
        <a:bodyPr/>
        <a:lstStyle/>
        <a:p>
          <a:endParaRPr lang="en-US"/>
        </a:p>
      </dgm:t>
    </dgm:pt>
    <dgm:pt modelId="{84B8FDB1-3E02-40EA-A094-DED831CE4441}">
      <dgm:prSet phldrT="[Text]"/>
      <dgm:spPr/>
      <dgm:t>
        <a:bodyPr/>
        <a:lstStyle/>
        <a:p>
          <a:r>
            <a:rPr lang="en-US" dirty="0" err="1" smtClean="0"/>
            <a:t>Heroku</a:t>
          </a:r>
          <a:r>
            <a:rPr lang="en-US" dirty="0" smtClean="0"/>
            <a:t> App</a:t>
          </a:r>
          <a:endParaRPr lang="en-US" dirty="0"/>
        </a:p>
      </dgm:t>
    </dgm:pt>
    <dgm:pt modelId="{1B7BB8FD-F98A-41E0-BE7D-1DA9F119C077}" type="parTrans" cxnId="{08671737-2EC7-4587-A0C1-D6D8849389F0}">
      <dgm:prSet/>
      <dgm:spPr/>
      <dgm:t>
        <a:bodyPr/>
        <a:lstStyle/>
        <a:p>
          <a:endParaRPr lang="en-US"/>
        </a:p>
      </dgm:t>
    </dgm:pt>
    <dgm:pt modelId="{5607D354-A65E-426F-AC2E-3AFF03354F04}" type="sibTrans" cxnId="{08671737-2EC7-4587-A0C1-D6D8849389F0}">
      <dgm:prSet/>
      <dgm:spPr/>
      <dgm:t>
        <a:bodyPr/>
        <a:lstStyle/>
        <a:p>
          <a:endParaRPr lang="en-US"/>
        </a:p>
      </dgm:t>
    </dgm:pt>
    <dgm:pt modelId="{01745FCE-7E91-4589-A792-AE19DEF55245}">
      <dgm:prSet phldrT="[Text]"/>
      <dgm:spPr/>
      <dgm:t>
        <a:bodyPr/>
        <a:lstStyle/>
        <a:p>
          <a:r>
            <a:rPr lang="en-US" dirty="0" smtClean="0"/>
            <a:t>MongoDB w/ Flask API</a:t>
          </a:r>
          <a:endParaRPr lang="en-US" dirty="0"/>
        </a:p>
      </dgm:t>
    </dgm:pt>
    <dgm:pt modelId="{62C79F6C-F8A5-4398-BF2E-0693B1CF15C8}" type="parTrans" cxnId="{18F18F3B-94A5-4F35-BECA-0D82CB71D3E5}">
      <dgm:prSet/>
      <dgm:spPr/>
      <dgm:t>
        <a:bodyPr/>
        <a:lstStyle/>
        <a:p>
          <a:endParaRPr lang="en-US"/>
        </a:p>
      </dgm:t>
    </dgm:pt>
    <dgm:pt modelId="{ECDE2740-4FE7-4541-BAC2-D7AC429FC0E2}" type="sibTrans" cxnId="{18F18F3B-94A5-4F35-BECA-0D82CB71D3E5}">
      <dgm:prSet/>
      <dgm:spPr/>
      <dgm:t>
        <a:bodyPr/>
        <a:lstStyle/>
        <a:p>
          <a:endParaRPr lang="en-US"/>
        </a:p>
      </dgm:t>
    </dgm:pt>
    <dgm:pt modelId="{ADBB6542-C5E1-47EF-A430-05CFC30CAFE5}" type="pres">
      <dgm:prSet presAssocID="{C625F94C-0C14-4A9E-B782-62F8BAF8C592}" presName="Name0" presStyleCnt="0">
        <dgm:presLayoutVars>
          <dgm:dir/>
          <dgm:animLvl val="lvl"/>
          <dgm:resizeHandles val="exact"/>
        </dgm:presLayoutVars>
      </dgm:prSet>
      <dgm:spPr/>
    </dgm:pt>
    <dgm:pt modelId="{43EB6279-8569-4D53-8C51-2A0CB31870F0}" type="pres">
      <dgm:prSet presAssocID="{685A2AB2-E35E-4E1C-9475-AFB5439CAE02}" presName="linNode" presStyleCnt="0"/>
      <dgm:spPr/>
    </dgm:pt>
    <dgm:pt modelId="{5B245E5B-24DE-4B72-A3D1-928D079F9518}" type="pres">
      <dgm:prSet presAssocID="{685A2AB2-E35E-4E1C-9475-AFB5439CAE0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D960022-7EAF-49B0-B6F5-41F6C2F5EBEE}" type="pres">
      <dgm:prSet presAssocID="{685A2AB2-E35E-4E1C-9475-AFB5439CAE0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F3AC-BE3E-4FA2-810E-D2728CE0DA7F}" type="pres">
      <dgm:prSet presAssocID="{E234BB3E-3BDC-486C-983B-D1DC5374A48C}" presName="sp" presStyleCnt="0"/>
      <dgm:spPr/>
    </dgm:pt>
    <dgm:pt modelId="{034B45F4-2ED0-4D3E-B414-554F836F8739}" type="pres">
      <dgm:prSet presAssocID="{76A4E6C1-6A9A-4105-9764-E2CF24F79F0F}" presName="linNode" presStyleCnt="0"/>
      <dgm:spPr/>
    </dgm:pt>
    <dgm:pt modelId="{7FA91089-7526-464D-9D6F-3B2915A88DD4}" type="pres">
      <dgm:prSet presAssocID="{76A4E6C1-6A9A-4105-9764-E2CF24F79F0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CFB47A8-0FC1-4402-9BD0-D45E776E24B1}" type="pres">
      <dgm:prSet presAssocID="{76A4E6C1-6A9A-4105-9764-E2CF24F79F0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4D66C-5638-4CE2-89B8-C855D6CE23DC}" type="pres">
      <dgm:prSet presAssocID="{321BC029-72FA-42C8-9699-18F318A3B302}" presName="sp" presStyleCnt="0"/>
      <dgm:spPr/>
    </dgm:pt>
    <dgm:pt modelId="{41455E57-0584-432B-A19C-4B17FCC3D529}" type="pres">
      <dgm:prSet presAssocID="{CFA803F1-A34D-4A68-9D74-077E570D1764}" presName="linNode" presStyleCnt="0"/>
      <dgm:spPr/>
    </dgm:pt>
    <dgm:pt modelId="{FA1A3237-2E7A-43EB-AF73-35F3E7859B34}" type="pres">
      <dgm:prSet presAssocID="{CFA803F1-A34D-4A68-9D74-077E570D176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96C8F-EDBE-465A-9DCB-0E971D5100DC}" type="pres">
      <dgm:prSet presAssocID="{CFA803F1-A34D-4A68-9D74-077E570D176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8AB53-DED5-4727-A62A-255935D16FA2}" type="pres">
      <dgm:prSet presAssocID="{CF291C21-D8AF-4C60-A1B6-AFA5EF7DBC3D}" presName="sp" presStyleCnt="0"/>
      <dgm:spPr/>
    </dgm:pt>
    <dgm:pt modelId="{22FFE091-0349-44C3-993A-C147F857667C}" type="pres">
      <dgm:prSet presAssocID="{213D49E0-3C3D-41D4-ACC1-459D29722406}" presName="linNode" presStyleCnt="0"/>
      <dgm:spPr/>
    </dgm:pt>
    <dgm:pt modelId="{3295F40B-F4A2-4A7E-9832-DC7CF5CA53A6}" type="pres">
      <dgm:prSet presAssocID="{213D49E0-3C3D-41D4-ACC1-459D2972240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DF25E57-EFB0-4320-AEFD-161FB41C4342}" type="pres">
      <dgm:prSet presAssocID="{213D49E0-3C3D-41D4-ACC1-459D2972240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4AABE0-123B-4B6B-A1C7-F2B1A5E257F9}" type="presOf" srcId="{5C646E0F-8375-4171-84C4-BED83EAB439F}" destId="{BD960022-7EAF-49B0-B6F5-41F6C2F5EBEE}" srcOrd="0" destOrd="1" presId="urn:microsoft.com/office/officeart/2005/8/layout/vList5"/>
    <dgm:cxn modelId="{34EFB22F-D1CC-43F5-8BF8-A5CBA0113939}" type="presOf" srcId="{1869434C-B24F-4139-8B5C-A42F16810745}" destId="{BCFB47A8-0FC1-4402-9BD0-D45E776E24B1}" srcOrd="0" destOrd="0" presId="urn:microsoft.com/office/officeart/2005/8/layout/vList5"/>
    <dgm:cxn modelId="{2ED0FC94-E06F-4858-A7E6-7FD70E81F0A8}" type="presOf" srcId="{3333DA91-EB24-4230-80EC-578FDC52B619}" destId="{E4496C8F-EDBE-465A-9DCB-0E971D5100DC}" srcOrd="0" destOrd="0" presId="urn:microsoft.com/office/officeart/2005/8/layout/vList5"/>
    <dgm:cxn modelId="{B224E25B-587C-4E9A-A387-7E4F4E2D97B4}" type="presOf" srcId="{76A4E6C1-6A9A-4105-9764-E2CF24F79F0F}" destId="{7FA91089-7526-464D-9D6F-3B2915A88DD4}" srcOrd="0" destOrd="0" presId="urn:microsoft.com/office/officeart/2005/8/layout/vList5"/>
    <dgm:cxn modelId="{4A359555-CD18-4CCC-A5DE-8F38B5A751AC}" srcId="{C625F94C-0C14-4A9E-B782-62F8BAF8C592}" destId="{685A2AB2-E35E-4E1C-9475-AFB5439CAE02}" srcOrd="0" destOrd="0" parTransId="{8A4AFAE1-B4D4-4C37-9D62-BF4E8031290E}" sibTransId="{E234BB3E-3BDC-486C-983B-D1DC5374A48C}"/>
    <dgm:cxn modelId="{E139F909-E0A5-4BF7-B2AA-45F0C274A64D}" srcId="{C625F94C-0C14-4A9E-B782-62F8BAF8C592}" destId="{213D49E0-3C3D-41D4-ACC1-459D29722406}" srcOrd="3" destOrd="0" parTransId="{FFC47885-4CA5-4618-982C-FE4C8DC18630}" sibTransId="{C8F4920F-EA96-4C56-ADD9-92921881CFF1}"/>
    <dgm:cxn modelId="{A35B44D2-AF95-4792-8FA8-04C00B8C47F6}" type="presOf" srcId="{01745FCE-7E91-4589-A792-AE19DEF55245}" destId="{DDF25E57-EFB0-4320-AEFD-161FB41C4342}" srcOrd="0" destOrd="1" presId="urn:microsoft.com/office/officeart/2005/8/layout/vList5"/>
    <dgm:cxn modelId="{54ED4EA1-3BB3-45AE-90FB-8752FDA96296}" srcId="{685A2AB2-E35E-4E1C-9475-AFB5439CAE02}" destId="{276BEC33-1C26-4BC3-A7DB-8F745356225B}" srcOrd="0" destOrd="0" parTransId="{11222BB7-0C0F-4630-9A4C-23E87E577E68}" sibTransId="{46C4B6C1-04AA-4F1A-997D-1251E3B20E44}"/>
    <dgm:cxn modelId="{8A9C7D97-5B9A-41CD-860E-5F5EDFC94D45}" srcId="{685A2AB2-E35E-4E1C-9475-AFB5439CAE02}" destId="{5C646E0F-8375-4171-84C4-BED83EAB439F}" srcOrd="1" destOrd="0" parTransId="{38F3FD38-343D-4074-A155-4363166D44AA}" sibTransId="{986561E0-AA1C-4104-8803-772903F4A5E2}"/>
    <dgm:cxn modelId="{BE444BBC-0C73-4BEF-AE4C-A967B385A0EA}" type="presOf" srcId="{026EC6CE-3285-44D8-B1D7-03EFA378F1A6}" destId="{E4496C8F-EDBE-465A-9DCB-0E971D5100DC}" srcOrd="0" destOrd="1" presId="urn:microsoft.com/office/officeart/2005/8/layout/vList5"/>
    <dgm:cxn modelId="{18F18F3B-94A5-4F35-BECA-0D82CB71D3E5}" srcId="{213D49E0-3C3D-41D4-ACC1-459D29722406}" destId="{01745FCE-7E91-4589-A792-AE19DEF55245}" srcOrd="1" destOrd="0" parTransId="{62C79F6C-F8A5-4398-BF2E-0693B1CF15C8}" sibTransId="{ECDE2740-4FE7-4541-BAC2-D7AC429FC0E2}"/>
    <dgm:cxn modelId="{2A439B9E-1E35-4E5D-B920-5FB52AD2F6D6}" type="presOf" srcId="{276BEC33-1C26-4BC3-A7DB-8F745356225B}" destId="{BD960022-7EAF-49B0-B6F5-41F6C2F5EBEE}" srcOrd="0" destOrd="0" presId="urn:microsoft.com/office/officeart/2005/8/layout/vList5"/>
    <dgm:cxn modelId="{B50BCB01-52B8-4F5C-A09F-B1729CD1BE72}" type="presOf" srcId="{685A2AB2-E35E-4E1C-9475-AFB5439CAE02}" destId="{5B245E5B-24DE-4B72-A3D1-928D079F9518}" srcOrd="0" destOrd="0" presId="urn:microsoft.com/office/officeart/2005/8/layout/vList5"/>
    <dgm:cxn modelId="{EDE922EB-63BF-4BF4-896D-B88AE5740A91}" srcId="{76A4E6C1-6A9A-4105-9764-E2CF24F79F0F}" destId="{FEC1FADE-16F1-43F9-B9AB-9D8C30919319}" srcOrd="1" destOrd="0" parTransId="{6555F5A4-8ACC-4999-974E-A3171044E313}" sibTransId="{B1F6A1F2-00FD-4D69-BC58-38C18D07C15E}"/>
    <dgm:cxn modelId="{ED34A5BC-9825-46D5-979A-2E62A26B2B2F}" srcId="{CFA803F1-A34D-4A68-9D74-077E570D1764}" destId="{3333DA91-EB24-4230-80EC-578FDC52B619}" srcOrd="0" destOrd="0" parTransId="{3DFD7956-0082-4003-ACF5-CD62C132EFC7}" sibTransId="{4C9A5844-618C-4EA7-84F6-17A89C207827}"/>
    <dgm:cxn modelId="{4FB50481-4670-461F-93F7-71721FBFDD2C}" srcId="{CFA803F1-A34D-4A68-9D74-077E570D1764}" destId="{026EC6CE-3285-44D8-B1D7-03EFA378F1A6}" srcOrd="1" destOrd="0" parTransId="{4EC286BC-4714-413D-B60D-9BED6D7EAA76}" sibTransId="{946C11E7-0BFE-40FE-B1C2-7E310DE38B4E}"/>
    <dgm:cxn modelId="{87210EE9-FB5E-497C-A7E8-9FE3478B35E5}" type="presOf" srcId="{84B8FDB1-3E02-40EA-A094-DED831CE4441}" destId="{DDF25E57-EFB0-4320-AEFD-161FB41C4342}" srcOrd="0" destOrd="0" presId="urn:microsoft.com/office/officeart/2005/8/layout/vList5"/>
    <dgm:cxn modelId="{08671737-2EC7-4587-A0C1-D6D8849389F0}" srcId="{213D49E0-3C3D-41D4-ACC1-459D29722406}" destId="{84B8FDB1-3E02-40EA-A094-DED831CE4441}" srcOrd="0" destOrd="0" parTransId="{1B7BB8FD-F98A-41E0-BE7D-1DA9F119C077}" sibTransId="{5607D354-A65E-426F-AC2E-3AFF03354F04}"/>
    <dgm:cxn modelId="{6F546AE2-C18D-496C-99E4-C5E251CA4BB6}" type="presOf" srcId="{CFA803F1-A34D-4A68-9D74-077E570D1764}" destId="{FA1A3237-2E7A-43EB-AF73-35F3E7859B34}" srcOrd="0" destOrd="0" presId="urn:microsoft.com/office/officeart/2005/8/layout/vList5"/>
    <dgm:cxn modelId="{0198336D-AC95-4B8C-BD9D-20FD4202488A}" type="presOf" srcId="{213D49E0-3C3D-41D4-ACC1-459D29722406}" destId="{3295F40B-F4A2-4A7E-9832-DC7CF5CA53A6}" srcOrd="0" destOrd="0" presId="urn:microsoft.com/office/officeart/2005/8/layout/vList5"/>
    <dgm:cxn modelId="{BA0E5158-1B68-4A11-824B-B5841FA206ED}" type="presOf" srcId="{C625F94C-0C14-4A9E-B782-62F8BAF8C592}" destId="{ADBB6542-C5E1-47EF-A430-05CFC30CAFE5}" srcOrd="0" destOrd="0" presId="urn:microsoft.com/office/officeart/2005/8/layout/vList5"/>
    <dgm:cxn modelId="{EADB75B8-1662-4BD2-8E18-AD0009E5AD9A}" srcId="{C625F94C-0C14-4A9E-B782-62F8BAF8C592}" destId="{CFA803F1-A34D-4A68-9D74-077E570D1764}" srcOrd="2" destOrd="0" parTransId="{F198F8E6-5A3F-4546-88F3-7605D6826A65}" sibTransId="{CF291C21-D8AF-4C60-A1B6-AFA5EF7DBC3D}"/>
    <dgm:cxn modelId="{CF5E6910-B8F9-4246-8775-72107A6D9D65}" srcId="{C625F94C-0C14-4A9E-B782-62F8BAF8C592}" destId="{76A4E6C1-6A9A-4105-9764-E2CF24F79F0F}" srcOrd="1" destOrd="0" parTransId="{D51CA720-8481-468F-9350-DACCEB698344}" sibTransId="{321BC029-72FA-42C8-9699-18F318A3B302}"/>
    <dgm:cxn modelId="{732A6092-A828-43DB-8CCB-5793BA0EB1D3}" srcId="{76A4E6C1-6A9A-4105-9764-E2CF24F79F0F}" destId="{1869434C-B24F-4139-8B5C-A42F16810745}" srcOrd="0" destOrd="0" parTransId="{FA75D358-9E08-4C05-9A16-DC82B5B3C2E3}" sibTransId="{D339BB34-2DD7-41BC-A99E-CE01AA5560B8}"/>
    <dgm:cxn modelId="{5203F2EA-B380-468B-BA21-BF7DCF2CA025}" type="presOf" srcId="{FEC1FADE-16F1-43F9-B9AB-9D8C30919319}" destId="{BCFB47A8-0FC1-4402-9BD0-D45E776E24B1}" srcOrd="0" destOrd="1" presId="urn:microsoft.com/office/officeart/2005/8/layout/vList5"/>
    <dgm:cxn modelId="{48E5A9A8-F601-40A8-A88A-82C917DB5D2F}" type="presParOf" srcId="{ADBB6542-C5E1-47EF-A430-05CFC30CAFE5}" destId="{43EB6279-8569-4D53-8C51-2A0CB31870F0}" srcOrd="0" destOrd="0" presId="urn:microsoft.com/office/officeart/2005/8/layout/vList5"/>
    <dgm:cxn modelId="{AB9AEE0B-F3F3-4464-85B0-F5D404D2C184}" type="presParOf" srcId="{43EB6279-8569-4D53-8C51-2A0CB31870F0}" destId="{5B245E5B-24DE-4B72-A3D1-928D079F9518}" srcOrd="0" destOrd="0" presId="urn:microsoft.com/office/officeart/2005/8/layout/vList5"/>
    <dgm:cxn modelId="{02A6A9ED-375F-47FE-B9AF-5AF6B0BA6B86}" type="presParOf" srcId="{43EB6279-8569-4D53-8C51-2A0CB31870F0}" destId="{BD960022-7EAF-49B0-B6F5-41F6C2F5EBEE}" srcOrd="1" destOrd="0" presId="urn:microsoft.com/office/officeart/2005/8/layout/vList5"/>
    <dgm:cxn modelId="{93E004E5-3963-4C90-A80C-C227CD21941C}" type="presParOf" srcId="{ADBB6542-C5E1-47EF-A430-05CFC30CAFE5}" destId="{E1E3F3AC-BE3E-4FA2-810E-D2728CE0DA7F}" srcOrd="1" destOrd="0" presId="urn:microsoft.com/office/officeart/2005/8/layout/vList5"/>
    <dgm:cxn modelId="{19AB8086-BBC4-4F69-803E-2FB69A39DAC0}" type="presParOf" srcId="{ADBB6542-C5E1-47EF-A430-05CFC30CAFE5}" destId="{034B45F4-2ED0-4D3E-B414-554F836F8739}" srcOrd="2" destOrd="0" presId="urn:microsoft.com/office/officeart/2005/8/layout/vList5"/>
    <dgm:cxn modelId="{C53053E8-08C0-4755-A837-47ED7B41C600}" type="presParOf" srcId="{034B45F4-2ED0-4D3E-B414-554F836F8739}" destId="{7FA91089-7526-464D-9D6F-3B2915A88DD4}" srcOrd="0" destOrd="0" presId="urn:microsoft.com/office/officeart/2005/8/layout/vList5"/>
    <dgm:cxn modelId="{40832367-E506-4A3F-947A-96BFD8D65DFA}" type="presParOf" srcId="{034B45F4-2ED0-4D3E-B414-554F836F8739}" destId="{BCFB47A8-0FC1-4402-9BD0-D45E776E24B1}" srcOrd="1" destOrd="0" presId="urn:microsoft.com/office/officeart/2005/8/layout/vList5"/>
    <dgm:cxn modelId="{7B5175A6-1BB0-469C-8A62-819CB5F961D2}" type="presParOf" srcId="{ADBB6542-C5E1-47EF-A430-05CFC30CAFE5}" destId="{14D4D66C-5638-4CE2-89B8-C855D6CE23DC}" srcOrd="3" destOrd="0" presId="urn:microsoft.com/office/officeart/2005/8/layout/vList5"/>
    <dgm:cxn modelId="{B96A3A1C-8560-447F-82BA-0FDA54C06D14}" type="presParOf" srcId="{ADBB6542-C5E1-47EF-A430-05CFC30CAFE5}" destId="{41455E57-0584-432B-A19C-4B17FCC3D529}" srcOrd="4" destOrd="0" presId="urn:microsoft.com/office/officeart/2005/8/layout/vList5"/>
    <dgm:cxn modelId="{CEA24CEA-5B13-416F-8F26-EFC02721D843}" type="presParOf" srcId="{41455E57-0584-432B-A19C-4B17FCC3D529}" destId="{FA1A3237-2E7A-43EB-AF73-35F3E7859B34}" srcOrd="0" destOrd="0" presId="urn:microsoft.com/office/officeart/2005/8/layout/vList5"/>
    <dgm:cxn modelId="{373662C7-BBD0-4BBD-8814-ADF8BB19C44F}" type="presParOf" srcId="{41455E57-0584-432B-A19C-4B17FCC3D529}" destId="{E4496C8F-EDBE-465A-9DCB-0E971D5100DC}" srcOrd="1" destOrd="0" presId="urn:microsoft.com/office/officeart/2005/8/layout/vList5"/>
    <dgm:cxn modelId="{85D22C3D-6EE2-46CA-8061-6005AB0000A1}" type="presParOf" srcId="{ADBB6542-C5E1-47EF-A430-05CFC30CAFE5}" destId="{E228AB53-DED5-4727-A62A-255935D16FA2}" srcOrd="5" destOrd="0" presId="urn:microsoft.com/office/officeart/2005/8/layout/vList5"/>
    <dgm:cxn modelId="{78708F15-4D44-4325-90B3-E5E34DC1660D}" type="presParOf" srcId="{ADBB6542-C5E1-47EF-A430-05CFC30CAFE5}" destId="{22FFE091-0349-44C3-993A-C147F857667C}" srcOrd="6" destOrd="0" presId="urn:microsoft.com/office/officeart/2005/8/layout/vList5"/>
    <dgm:cxn modelId="{21F46F58-AD7A-45CD-B9F2-BA7022C021AF}" type="presParOf" srcId="{22FFE091-0349-44C3-993A-C147F857667C}" destId="{3295F40B-F4A2-4A7E-9832-DC7CF5CA53A6}" srcOrd="0" destOrd="0" presId="urn:microsoft.com/office/officeart/2005/8/layout/vList5"/>
    <dgm:cxn modelId="{5372FB6B-5626-40A1-BCA0-36454998CDCC}" type="presParOf" srcId="{22FFE091-0349-44C3-993A-C147F857667C}" destId="{DDF25E57-EFB0-4320-AEFD-161FB41C43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8D1B8-AE00-49A5-88B2-04654168C37D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</dgm:pt>
    <dgm:pt modelId="{838960E0-B0ED-4AB1-949C-92C460FB5D47}">
      <dgm:prSet phldrT="[Text]"/>
      <dgm:spPr>
        <a:xfrm>
          <a:off x="8061" y="5979"/>
          <a:ext cx="3034531" cy="1820718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Tokenization</a:t>
          </a:r>
        </a:p>
      </dgm:t>
    </dgm:pt>
    <dgm:pt modelId="{7E3A1272-47E4-451E-99D0-0E45A3E0E5EF}" type="parTrans" cxnId="{79E299A5-415E-44C8-AE9C-8094559F99DD}">
      <dgm:prSet/>
      <dgm:spPr/>
      <dgm:t>
        <a:bodyPr/>
        <a:lstStyle/>
        <a:p>
          <a:endParaRPr lang="en-US"/>
        </a:p>
      </dgm:t>
    </dgm:pt>
    <dgm:pt modelId="{8720C469-BB3F-4F5D-9EE9-A4487D8DD3EE}" type="sibTrans" cxnId="{79E299A5-415E-44C8-AE9C-8094559F99DD}">
      <dgm:prSet/>
      <dgm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8D0C688-861D-4FFD-8ABF-E972B221161D}">
      <dgm:prSet phldrT="[Text]"/>
      <dgm:spPr>
        <a:xfrm>
          <a:off x="3740534" y="5979"/>
          <a:ext cx="3034531" cy="1820718"/>
        </a:xfrm>
        <a:prstGeom prst="rect">
          <a:avLst/>
        </a:prstGeom>
        <a:solidFill>
          <a:srgbClr val="4472C4">
            <a:hueOff val="-1470669"/>
            <a:satOff val="-2046"/>
            <a:lumOff val="-78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Stop Words Removal</a:t>
          </a:r>
        </a:p>
      </dgm:t>
    </dgm:pt>
    <dgm:pt modelId="{B142CF86-A96C-4018-9308-72D788731CB0}" type="parTrans" cxnId="{D16AC7BC-7199-418A-96C0-40DE2D8B7815}">
      <dgm:prSet/>
      <dgm:spPr/>
      <dgm:t>
        <a:bodyPr/>
        <a:lstStyle/>
        <a:p>
          <a:endParaRPr lang="en-US"/>
        </a:p>
      </dgm:t>
    </dgm:pt>
    <dgm:pt modelId="{9250E9B6-BBC1-41C8-AA83-C6F2DE6A56C5}" type="sibTrans" cxnId="{D16AC7BC-7199-418A-96C0-40DE2D8B7815}">
      <dgm:prSet/>
      <dgm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15D1372-5566-49ED-9717-B85083C365C5}">
      <dgm:prSet phldrT="[Text]"/>
      <dgm:spPr>
        <a:xfrm>
          <a:off x="7473007" y="5979"/>
          <a:ext cx="3034531" cy="1820718"/>
        </a:xfrm>
        <a:prstGeom prst="rect">
          <a:avLst/>
        </a:prstGeom>
        <a:solidFill>
          <a:srgbClr val="4472C4">
            <a:hueOff val="-2941338"/>
            <a:satOff val="-4091"/>
            <a:lumOff val="-1569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Lemmatization</a:t>
          </a:r>
        </a:p>
      </dgm:t>
    </dgm:pt>
    <dgm:pt modelId="{F61A41E8-EC22-444A-BAF7-20038351088B}" type="parTrans" cxnId="{5793E40F-345B-4333-8C72-4E82002246AA}">
      <dgm:prSet/>
      <dgm:spPr/>
      <dgm:t>
        <a:bodyPr/>
        <a:lstStyle/>
        <a:p>
          <a:endParaRPr lang="en-US"/>
        </a:p>
      </dgm:t>
    </dgm:pt>
    <dgm:pt modelId="{34A81CA4-9286-4C4B-84A1-4F5A4E7E4A7A}" type="sibTrans" cxnId="{5793E40F-345B-4333-8C72-4E82002246AA}">
      <dgm:prSet/>
      <dgm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87AF69D-6D3E-41A9-9F2F-BDA02D6B1D7D}">
      <dgm:prSet phldrT="[Text]"/>
      <dgm:spPr>
        <a:xfrm>
          <a:off x="8061" y="2524640"/>
          <a:ext cx="3034531" cy="1820718"/>
        </a:xfrm>
        <a:prstGeom prst="rect">
          <a:avLst/>
        </a:prstGeom>
        <a:solidFill>
          <a:srgbClr val="4472C4">
            <a:hueOff val="-4412007"/>
            <a:satOff val="-6137"/>
            <a:lumOff val="-2353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Hashing</a:t>
          </a:r>
        </a:p>
      </dgm:t>
    </dgm:pt>
    <dgm:pt modelId="{23D2BDF5-9C67-450F-8131-73CEBC1B8779}" type="parTrans" cxnId="{24F75CB2-B2D0-4591-915F-9A2DFA0121DC}">
      <dgm:prSet/>
      <dgm:spPr/>
      <dgm:t>
        <a:bodyPr/>
        <a:lstStyle/>
        <a:p>
          <a:endParaRPr lang="en-US"/>
        </a:p>
      </dgm:t>
    </dgm:pt>
    <dgm:pt modelId="{121B5633-C78A-436F-826B-4A00C3968F7C}" type="sibTrans" cxnId="{24F75CB2-B2D0-4591-915F-9A2DFA0121DC}">
      <dgm:prSet/>
      <dgm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74EF89B-A008-4CA8-853E-DCBC17941800}">
      <dgm:prSet phldrT="[Text]"/>
      <dgm:spPr>
        <a:xfrm>
          <a:off x="3740534" y="2524640"/>
          <a:ext cx="3034531" cy="1820718"/>
        </a:xfrm>
        <a:prstGeom prst="rect">
          <a:avLst/>
        </a:prstGeom>
        <a:solidFill>
          <a:srgbClr val="4472C4">
            <a:hueOff val="-5882676"/>
            <a:satOff val="-8182"/>
            <a:lumOff val="-313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TF-IDF</a:t>
          </a:r>
        </a:p>
      </dgm:t>
    </dgm:pt>
    <dgm:pt modelId="{CCFA42A2-A998-4EE1-B9FE-9AB912C560D2}" type="parTrans" cxnId="{2C046F60-098D-4633-A3E9-C4C2FC0E6EC7}">
      <dgm:prSet/>
      <dgm:spPr/>
      <dgm:t>
        <a:bodyPr/>
        <a:lstStyle/>
        <a:p>
          <a:endParaRPr lang="en-US"/>
        </a:p>
      </dgm:t>
    </dgm:pt>
    <dgm:pt modelId="{C4E1A227-2332-4FC7-A9BB-FB169C2454B0}" type="sibTrans" cxnId="{2C046F60-098D-4633-A3E9-C4C2FC0E6EC7}">
      <dgm:prSet/>
      <dgm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21A83E7-FA3C-47A9-B3CB-9C1BC1C49377}">
      <dgm:prSet phldrT="[Text]"/>
      <dgm:spPr>
        <a:xfrm>
          <a:off x="7473007" y="2524640"/>
          <a:ext cx="3034531" cy="1820718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80/20 </a:t>
          </a:r>
          <a:r>
            <a:rPr lang="en-US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Training/Testing 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D4D3098-0EDB-4365-9175-7418B06C2B8B}" type="parTrans" cxnId="{6C6A8386-9BBA-49D9-8085-81ABF2344679}">
      <dgm:prSet/>
      <dgm:spPr/>
      <dgm:t>
        <a:bodyPr/>
        <a:lstStyle/>
        <a:p>
          <a:endParaRPr lang="en-US"/>
        </a:p>
      </dgm:t>
    </dgm:pt>
    <dgm:pt modelId="{36E17DF7-DBCB-4539-90D2-0AA73E044D22}" type="sibTrans" cxnId="{6C6A8386-9BBA-49D9-8085-81ABF2344679}">
      <dgm:prSet/>
      <dgm:spPr/>
      <dgm:t>
        <a:bodyPr/>
        <a:lstStyle/>
        <a:p>
          <a:endParaRPr lang="en-US"/>
        </a:p>
      </dgm:t>
    </dgm:pt>
    <dgm:pt modelId="{57B5A0A7-DC08-47F9-BC08-95B0C8DFE653}" type="pres">
      <dgm:prSet presAssocID="{4C08D1B8-AE00-49A5-88B2-04654168C37D}" presName="Name0" presStyleCnt="0">
        <dgm:presLayoutVars>
          <dgm:dir/>
          <dgm:resizeHandles val="exact"/>
        </dgm:presLayoutVars>
      </dgm:prSet>
      <dgm:spPr/>
    </dgm:pt>
    <dgm:pt modelId="{1E6DE5A9-3210-4578-83FD-A7B98274150B}" type="pres">
      <dgm:prSet presAssocID="{838960E0-B0ED-4AB1-949C-92C460FB5D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F67E7-F078-4E22-95F8-3F0A12E5A367}" type="pres">
      <dgm:prSet presAssocID="{8720C469-BB3F-4F5D-9EE9-A4487D8DD3E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1937690-6A1D-458C-9C11-A2B3BF00303D}" type="pres">
      <dgm:prSet presAssocID="{8720C469-BB3F-4F5D-9EE9-A4487D8DD3EE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07C378D1-E6FE-4CDA-850B-F2499600AAF5}" type="pres">
      <dgm:prSet presAssocID="{48D0C688-861D-4FFD-8ABF-E972B22116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540BC-CC6E-494B-AAB4-AC1951672CA3}" type="pres">
      <dgm:prSet presAssocID="{9250E9B6-BBC1-41C8-AA83-C6F2DE6A56C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3A76E2B-45E2-4199-8DA6-CAA663645202}" type="pres">
      <dgm:prSet presAssocID="{9250E9B6-BBC1-41C8-AA83-C6F2DE6A56C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B0EF376C-2DB2-41F2-B2D2-E62C41990D2E}" type="pres">
      <dgm:prSet presAssocID="{B15D1372-5566-49ED-9717-B85083C365C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6A627-718D-40A9-8B57-D3E9083C6381}" type="pres">
      <dgm:prSet presAssocID="{34A81CA4-9286-4C4B-84A1-4F5A4E7E4A7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DAB0FB3-B532-4FC7-BEBA-BEA5B754E163}" type="pres">
      <dgm:prSet presAssocID="{34A81CA4-9286-4C4B-84A1-4F5A4E7E4A7A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95BDC33-6421-4D5B-89D1-1E32E947A708}" type="pres">
      <dgm:prSet presAssocID="{B87AF69D-6D3E-41A9-9F2F-BDA02D6B1D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50B41-26D1-4AE7-B532-9F58C8CFD291}" type="pres">
      <dgm:prSet presAssocID="{121B5633-C78A-436F-826B-4A00C3968F7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9EB2C80-8466-48B9-AEB9-44240FDD282B}" type="pres">
      <dgm:prSet presAssocID="{121B5633-C78A-436F-826B-4A00C3968F7C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E0FCCC8-ACF4-4FB8-8F04-9B07695E2C0D}" type="pres">
      <dgm:prSet presAssocID="{B74EF89B-A008-4CA8-853E-DCBC1794180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82B41-16C5-43A2-A570-6E0D39E5579D}" type="pres">
      <dgm:prSet presAssocID="{C4E1A227-2332-4FC7-A9BB-FB169C2454B0}" presName="sibTrans" presStyleLbl="sibTrans1D1" presStyleIdx="4" presStyleCnt="5"/>
      <dgm:spPr/>
      <dgm:t>
        <a:bodyPr/>
        <a:lstStyle/>
        <a:p>
          <a:endParaRPr lang="en-US"/>
        </a:p>
      </dgm:t>
    </dgm:pt>
    <dgm:pt modelId="{A5E1047B-578D-46EB-8306-9A80D1F583C6}" type="pres">
      <dgm:prSet presAssocID="{C4E1A227-2332-4FC7-A9BB-FB169C2454B0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B35E25D-0678-47B7-AEF9-091905CA03FB}" type="pres">
      <dgm:prSet presAssocID="{F21A83E7-FA3C-47A9-B3CB-9C1BC1C493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D1AE9-38E4-42F1-8E86-D85007A441A4}" type="presOf" srcId="{34A81CA4-9286-4C4B-84A1-4F5A4E7E4A7A}" destId="{BDAB0FB3-B532-4FC7-BEBA-BEA5B754E163}" srcOrd="1" destOrd="0" presId="urn:microsoft.com/office/officeart/2005/8/layout/bProcess3"/>
    <dgm:cxn modelId="{0BAEE1BC-1A7B-48D5-8E15-A5BC10EDF5BB}" type="presOf" srcId="{B74EF89B-A008-4CA8-853E-DCBC17941800}" destId="{5E0FCCC8-ACF4-4FB8-8F04-9B07695E2C0D}" srcOrd="0" destOrd="0" presId="urn:microsoft.com/office/officeart/2005/8/layout/bProcess3"/>
    <dgm:cxn modelId="{55AA15AD-FE27-423F-A53D-6B14941D9F4B}" type="presOf" srcId="{8720C469-BB3F-4F5D-9EE9-A4487D8DD3EE}" destId="{503F67E7-F078-4E22-95F8-3F0A12E5A367}" srcOrd="0" destOrd="0" presId="urn:microsoft.com/office/officeart/2005/8/layout/bProcess3"/>
    <dgm:cxn modelId="{E9621940-B7FA-46AE-8130-2BE532323E24}" type="presOf" srcId="{34A81CA4-9286-4C4B-84A1-4F5A4E7E4A7A}" destId="{BF76A627-718D-40A9-8B57-D3E9083C6381}" srcOrd="0" destOrd="0" presId="urn:microsoft.com/office/officeart/2005/8/layout/bProcess3"/>
    <dgm:cxn modelId="{D16AC7BC-7199-418A-96C0-40DE2D8B7815}" srcId="{4C08D1B8-AE00-49A5-88B2-04654168C37D}" destId="{48D0C688-861D-4FFD-8ABF-E972B221161D}" srcOrd="1" destOrd="0" parTransId="{B142CF86-A96C-4018-9308-72D788731CB0}" sibTransId="{9250E9B6-BBC1-41C8-AA83-C6F2DE6A56C5}"/>
    <dgm:cxn modelId="{CB026BC8-1509-4C3F-A13B-582A4E03557A}" type="presOf" srcId="{C4E1A227-2332-4FC7-A9BB-FB169C2454B0}" destId="{D0F82B41-16C5-43A2-A570-6E0D39E5579D}" srcOrd="0" destOrd="0" presId="urn:microsoft.com/office/officeart/2005/8/layout/bProcess3"/>
    <dgm:cxn modelId="{24F75CB2-B2D0-4591-915F-9A2DFA0121DC}" srcId="{4C08D1B8-AE00-49A5-88B2-04654168C37D}" destId="{B87AF69D-6D3E-41A9-9F2F-BDA02D6B1D7D}" srcOrd="3" destOrd="0" parTransId="{23D2BDF5-9C67-450F-8131-73CEBC1B8779}" sibTransId="{121B5633-C78A-436F-826B-4A00C3968F7C}"/>
    <dgm:cxn modelId="{DF0910C3-5A46-433E-AA2F-560B1D014BD0}" type="presOf" srcId="{9250E9B6-BBC1-41C8-AA83-C6F2DE6A56C5}" destId="{2A8540BC-CC6E-494B-AAB4-AC1951672CA3}" srcOrd="0" destOrd="0" presId="urn:microsoft.com/office/officeart/2005/8/layout/bProcess3"/>
    <dgm:cxn modelId="{883FED1C-6AF5-497F-9108-525E3218F34A}" type="presOf" srcId="{48D0C688-861D-4FFD-8ABF-E972B221161D}" destId="{07C378D1-E6FE-4CDA-850B-F2499600AAF5}" srcOrd="0" destOrd="0" presId="urn:microsoft.com/office/officeart/2005/8/layout/bProcess3"/>
    <dgm:cxn modelId="{79E299A5-415E-44C8-AE9C-8094559F99DD}" srcId="{4C08D1B8-AE00-49A5-88B2-04654168C37D}" destId="{838960E0-B0ED-4AB1-949C-92C460FB5D47}" srcOrd="0" destOrd="0" parTransId="{7E3A1272-47E4-451E-99D0-0E45A3E0E5EF}" sibTransId="{8720C469-BB3F-4F5D-9EE9-A4487D8DD3EE}"/>
    <dgm:cxn modelId="{5793E40F-345B-4333-8C72-4E82002246AA}" srcId="{4C08D1B8-AE00-49A5-88B2-04654168C37D}" destId="{B15D1372-5566-49ED-9717-B85083C365C5}" srcOrd="2" destOrd="0" parTransId="{F61A41E8-EC22-444A-BAF7-20038351088B}" sibTransId="{34A81CA4-9286-4C4B-84A1-4F5A4E7E4A7A}"/>
    <dgm:cxn modelId="{2C046F60-098D-4633-A3E9-C4C2FC0E6EC7}" srcId="{4C08D1B8-AE00-49A5-88B2-04654168C37D}" destId="{B74EF89B-A008-4CA8-853E-DCBC17941800}" srcOrd="4" destOrd="0" parTransId="{CCFA42A2-A998-4EE1-B9FE-9AB912C560D2}" sibTransId="{C4E1A227-2332-4FC7-A9BB-FB169C2454B0}"/>
    <dgm:cxn modelId="{C8DBF9F5-5BE0-40B7-AC3A-2BD7C47DE35E}" type="presOf" srcId="{B87AF69D-6D3E-41A9-9F2F-BDA02D6B1D7D}" destId="{B95BDC33-6421-4D5B-89D1-1E32E947A708}" srcOrd="0" destOrd="0" presId="urn:microsoft.com/office/officeart/2005/8/layout/bProcess3"/>
    <dgm:cxn modelId="{ADB8003E-656B-489D-BD03-EAA8E815B9B5}" type="presOf" srcId="{B15D1372-5566-49ED-9717-B85083C365C5}" destId="{B0EF376C-2DB2-41F2-B2D2-E62C41990D2E}" srcOrd="0" destOrd="0" presId="urn:microsoft.com/office/officeart/2005/8/layout/bProcess3"/>
    <dgm:cxn modelId="{0128435C-B3A6-4C9E-B0C0-601FA3833E8E}" type="presOf" srcId="{121B5633-C78A-436F-826B-4A00C3968F7C}" destId="{02450B41-26D1-4AE7-B532-9F58C8CFD291}" srcOrd="0" destOrd="0" presId="urn:microsoft.com/office/officeart/2005/8/layout/bProcess3"/>
    <dgm:cxn modelId="{A14B0E34-A739-415D-9F8E-BA8E451F707F}" type="presOf" srcId="{838960E0-B0ED-4AB1-949C-92C460FB5D47}" destId="{1E6DE5A9-3210-4578-83FD-A7B98274150B}" srcOrd="0" destOrd="0" presId="urn:microsoft.com/office/officeart/2005/8/layout/bProcess3"/>
    <dgm:cxn modelId="{239880FE-4AD7-41F2-AEC3-4F27D26A01D2}" type="presOf" srcId="{8720C469-BB3F-4F5D-9EE9-A4487D8DD3EE}" destId="{11937690-6A1D-458C-9C11-A2B3BF00303D}" srcOrd="1" destOrd="0" presId="urn:microsoft.com/office/officeart/2005/8/layout/bProcess3"/>
    <dgm:cxn modelId="{0A07ECF9-E52D-4556-8056-9AE601EAF778}" type="presOf" srcId="{121B5633-C78A-436F-826B-4A00C3968F7C}" destId="{E9EB2C80-8466-48B9-AEB9-44240FDD282B}" srcOrd="1" destOrd="0" presId="urn:microsoft.com/office/officeart/2005/8/layout/bProcess3"/>
    <dgm:cxn modelId="{E34E220D-46F8-477A-9EF0-7DBC7A2DF3AA}" type="presOf" srcId="{4C08D1B8-AE00-49A5-88B2-04654168C37D}" destId="{57B5A0A7-DC08-47F9-BC08-95B0C8DFE653}" srcOrd="0" destOrd="0" presId="urn:microsoft.com/office/officeart/2005/8/layout/bProcess3"/>
    <dgm:cxn modelId="{336A1BF3-A165-4A3E-B0A3-A2B5DA74BE5F}" type="presOf" srcId="{F21A83E7-FA3C-47A9-B3CB-9C1BC1C49377}" destId="{CB35E25D-0678-47B7-AEF9-091905CA03FB}" srcOrd="0" destOrd="0" presId="urn:microsoft.com/office/officeart/2005/8/layout/bProcess3"/>
    <dgm:cxn modelId="{6C6A8386-9BBA-49D9-8085-81ABF2344679}" srcId="{4C08D1B8-AE00-49A5-88B2-04654168C37D}" destId="{F21A83E7-FA3C-47A9-B3CB-9C1BC1C49377}" srcOrd="5" destOrd="0" parTransId="{2D4D3098-0EDB-4365-9175-7418B06C2B8B}" sibTransId="{36E17DF7-DBCB-4539-90D2-0AA73E044D22}"/>
    <dgm:cxn modelId="{A71A86FA-C146-4FB9-A008-2CCB6630DAB1}" type="presOf" srcId="{C4E1A227-2332-4FC7-A9BB-FB169C2454B0}" destId="{A5E1047B-578D-46EB-8306-9A80D1F583C6}" srcOrd="1" destOrd="0" presId="urn:microsoft.com/office/officeart/2005/8/layout/bProcess3"/>
    <dgm:cxn modelId="{4F2FAEBD-AD9B-482F-92B9-24A220233EAF}" type="presOf" srcId="{9250E9B6-BBC1-41C8-AA83-C6F2DE6A56C5}" destId="{53A76E2B-45E2-4199-8DA6-CAA663645202}" srcOrd="1" destOrd="0" presId="urn:microsoft.com/office/officeart/2005/8/layout/bProcess3"/>
    <dgm:cxn modelId="{BC0B84F0-AFBD-4359-BBAB-4808B166331D}" type="presParOf" srcId="{57B5A0A7-DC08-47F9-BC08-95B0C8DFE653}" destId="{1E6DE5A9-3210-4578-83FD-A7B98274150B}" srcOrd="0" destOrd="0" presId="urn:microsoft.com/office/officeart/2005/8/layout/bProcess3"/>
    <dgm:cxn modelId="{F5EF1CDF-2A23-4D7C-BAE7-AD99652BE883}" type="presParOf" srcId="{57B5A0A7-DC08-47F9-BC08-95B0C8DFE653}" destId="{503F67E7-F078-4E22-95F8-3F0A12E5A367}" srcOrd="1" destOrd="0" presId="urn:microsoft.com/office/officeart/2005/8/layout/bProcess3"/>
    <dgm:cxn modelId="{11E27552-C623-4672-9DBA-322A0C193F23}" type="presParOf" srcId="{503F67E7-F078-4E22-95F8-3F0A12E5A367}" destId="{11937690-6A1D-458C-9C11-A2B3BF00303D}" srcOrd="0" destOrd="0" presId="urn:microsoft.com/office/officeart/2005/8/layout/bProcess3"/>
    <dgm:cxn modelId="{2B8CECB3-6B55-4A1D-B5A8-F8AC95CB45C8}" type="presParOf" srcId="{57B5A0A7-DC08-47F9-BC08-95B0C8DFE653}" destId="{07C378D1-E6FE-4CDA-850B-F2499600AAF5}" srcOrd="2" destOrd="0" presId="urn:microsoft.com/office/officeart/2005/8/layout/bProcess3"/>
    <dgm:cxn modelId="{151C6CF3-3E02-4554-8BED-563692534FC3}" type="presParOf" srcId="{57B5A0A7-DC08-47F9-BC08-95B0C8DFE653}" destId="{2A8540BC-CC6E-494B-AAB4-AC1951672CA3}" srcOrd="3" destOrd="0" presId="urn:microsoft.com/office/officeart/2005/8/layout/bProcess3"/>
    <dgm:cxn modelId="{F58B99CF-05DA-41BE-966B-5B862176FB19}" type="presParOf" srcId="{2A8540BC-CC6E-494B-AAB4-AC1951672CA3}" destId="{53A76E2B-45E2-4199-8DA6-CAA663645202}" srcOrd="0" destOrd="0" presId="urn:microsoft.com/office/officeart/2005/8/layout/bProcess3"/>
    <dgm:cxn modelId="{08573A39-AC51-4A31-9F30-E6FCB132032B}" type="presParOf" srcId="{57B5A0A7-DC08-47F9-BC08-95B0C8DFE653}" destId="{B0EF376C-2DB2-41F2-B2D2-E62C41990D2E}" srcOrd="4" destOrd="0" presId="urn:microsoft.com/office/officeart/2005/8/layout/bProcess3"/>
    <dgm:cxn modelId="{EC6797D5-317D-478A-B8FD-8991CB1ACCF0}" type="presParOf" srcId="{57B5A0A7-DC08-47F9-BC08-95B0C8DFE653}" destId="{BF76A627-718D-40A9-8B57-D3E9083C6381}" srcOrd="5" destOrd="0" presId="urn:microsoft.com/office/officeart/2005/8/layout/bProcess3"/>
    <dgm:cxn modelId="{A6C9155A-951C-4675-AAF3-E99BF7739D73}" type="presParOf" srcId="{BF76A627-718D-40A9-8B57-D3E9083C6381}" destId="{BDAB0FB3-B532-4FC7-BEBA-BEA5B754E163}" srcOrd="0" destOrd="0" presId="urn:microsoft.com/office/officeart/2005/8/layout/bProcess3"/>
    <dgm:cxn modelId="{B13AF10C-06CA-4F7C-B079-25181D847368}" type="presParOf" srcId="{57B5A0A7-DC08-47F9-BC08-95B0C8DFE653}" destId="{B95BDC33-6421-4D5B-89D1-1E32E947A708}" srcOrd="6" destOrd="0" presId="urn:microsoft.com/office/officeart/2005/8/layout/bProcess3"/>
    <dgm:cxn modelId="{A73135FC-8AE9-4588-812B-7EEA29C2DB47}" type="presParOf" srcId="{57B5A0A7-DC08-47F9-BC08-95B0C8DFE653}" destId="{02450B41-26D1-4AE7-B532-9F58C8CFD291}" srcOrd="7" destOrd="0" presId="urn:microsoft.com/office/officeart/2005/8/layout/bProcess3"/>
    <dgm:cxn modelId="{A5A5C451-1042-446F-A528-62272F0E5BBC}" type="presParOf" srcId="{02450B41-26D1-4AE7-B532-9F58C8CFD291}" destId="{E9EB2C80-8466-48B9-AEB9-44240FDD282B}" srcOrd="0" destOrd="0" presId="urn:microsoft.com/office/officeart/2005/8/layout/bProcess3"/>
    <dgm:cxn modelId="{4516A633-6110-43EE-8865-318A61BD609F}" type="presParOf" srcId="{57B5A0A7-DC08-47F9-BC08-95B0C8DFE653}" destId="{5E0FCCC8-ACF4-4FB8-8F04-9B07695E2C0D}" srcOrd="8" destOrd="0" presId="urn:microsoft.com/office/officeart/2005/8/layout/bProcess3"/>
    <dgm:cxn modelId="{D9C6116D-14E5-4BE6-89AB-AF5DC03AD302}" type="presParOf" srcId="{57B5A0A7-DC08-47F9-BC08-95B0C8DFE653}" destId="{D0F82B41-16C5-43A2-A570-6E0D39E5579D}" srcOrd="9" destOrd="0" presId="urn:microsoft.com/office/officeart/2005/8/layout/bProcess3"/>
    <dgm:cxn modelId="{0C8DD898-A923-44E2-9D2C-257F690564A7}" type="presParOf" srcId="{D0F82B41-16C5-43A2-A570-6E0D39E5579D}" destId="{A5E1047B-578D-46EB-8306-9A80D1F583C6}" srcOrd="0" destOrd="0" presId="urn:microsoft.com/office/officeart/2005/8/layout/bProcess3"/>
    <dgm:cxn modelId="{44C1F0C8-A317-4327-A839-AB47BE76A946}" type="presParOf" srcId="{57B5A0A7-DC08-47F9-BC08-95B0C8DFE653}" destId="{CB35E25D-0678-47B7-AEF9-091905CA03F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60022-7EAF-49B0-B6F5-41F6C2F5EBEE}">
      <dsp:nvSpPr>
        <dsp:cNvPr id="0" name=""/>
        <dsp:cNvSpPr/>
      </dsp:nvSpPr>
      <dsp:spPr>
        <a:xfrm rot="5400000">
          <a:off x="5092398" y="-2055398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NewsAPI</a:t>
          </a:r>
          <a:r>
            <a:rPr lang="en-US" sz="1900" kern="1200" dirty="0" smtClean="0"/>
            <a:t> and Newspaper3K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Sentiment ratings</a:t>
          </a:r>
          <a:endParaRPr lang="en-US" sz="1900" kern="1200" dirty="0"/>
        </a:p>
      </dsp:txBody>
      <dsp:txXfrm rot="-5400000">
        <a:off x="2926080" y="153355"/>
        <a:ext cx="5159485" cy="784413"/>
      </dsp:txXfrm>
    </dsp:sp>
    <dsp:sp modelId="{5B245E5B-24DE-4B72-A3D1-928D079F9518}">
      <dsp:nvSpPr>
        <dsp:cNvPr id="0" name=""/>
        <dsp:cNvSpPr/>
      </dsp:nvSpPr>
      <dsp:spPr>
        <a:xfrm>
          <a:off x="0" y="225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Collection</a:t>
          </a:r>
          <a:endParaRPr lang="en-US" sz="3000" kern="1200" dirty="0"/>
        </a:p>
      </dsp:txBody>
      <dsp:txXfrm>
        <a:off x="53044" y="55303"/>
        <a:ext cx="2819992" cy="980516"/>
      </dsp:txXfrm>
    </dsp:sp>
    <dsp:sp modelId="{BCFB47A8-0FC1-4402-9BD0-D45E776E24B1}">
      <dsp:nvSpPr>
        <dsp:cNvPr id="0" name=""/>
        <dsp:cNvSpPr/>
      </dsp:nvSpPr>
      <dsp:spPr>
        <a:xfrm rot="5400000">
          <a:off x="5092398" y="-914463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Exploratory data analysis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News source, news source bias, and sentiment</a:t>
          </a:r>
          <a:endParaRPr lang="en-US" sz="1900" kern="1200" dirty="0"/>
        </a:p>
      </dsp:txBody>
      <dsp:txXfrm rot="-5400000">
        <a:off x="2926080" y="1294290"/>
        <a:ext cx="5159485" cy="784413"/>
      </dsp:txXfrm>
    </dsp:sp>
    <dsp:sp modelId="{7FA91089-7526-464D-9D6F-3B2915A88DD4}">
      <dsp:nvSpPr>
        <dsp:cNvPr id="0" name=""/>
        <dsp:cNvSpPr/>
      </dsp:nvSpPr>
      <dsp:spPr>
        <a:xfrm>
          <a:off x="0" y="114319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Analysis</a:t>
          </a:r>
          <a:endParaRPr lang="en-US" sz="3000" kern="1200" dirty="0"/>
        </a:p>
      </dsp:txBody>
      <dsp:txXfrm>
        <a:off x="53044" y="1196238"/>
        <a:ext cx="2819992" cy="980516"/>
      </dsp:txXfrm>
    </dsp:sp>
    <dsp:sp modelId="{E4496C8F-EDBE-465A-9DCB-0E971D5100DC}">
      <dsp:nvSpPr>
        <dsp:cNvPr id="0" name=""/>
        <dsp:cNvSpPr/>
      </dsp:nvSpPr>
      <dsp:spPr>
        <a:xfrm rot="5400000">
          <a:off x="5092398" y="226471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Text preprocessing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Supervised machine learning models</a:t>
          </a:r>
          <a:endParaRPr lang="en-US" sz="1900" kern="1200" dirty="0"/>
        </a:p>
      </dsp:txBody>
      <dsp:txXfrm rot="-5400000">
        <a:off x="2926080" y="2435225"/>
        <a:ext cx="5159485" cy="784413"/>
      </dsp:txXfrm>
    </dsp:sp>
    <dsp:sp modelId="{FA1A3237-2E7A-43EB-AF73-35F3E7859B34}">
      <dsp:nvSpPr>
        <dsp:cNvPr id="0" name=""/>
        <dsp:cNvSpPr/>
      </dsp:nvSpPr>
      <dsp:spPr>
        <a:xfrm>
          <a:off x="0" y="228412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Sentiment Classification</a:t>
          </a:r>
          <a:endParaRPr lang="en-US" sz="3000" kern="1200" dirty="0"/>
        </a:p>
      </dsp:txBody>
      <dsp:txXfrm>
        <a:off x="53044" y="2337173"/>
        <a:ext cx="2819992" cy="980516"/>
      </dsp:txXfrm>
    </dsp:sp>
    <dsp:sp modelId="{DDF25E57-EFB0-4320-AEFD-161FB41C4342}">
      <dsp:nvSpPr>
        <dsp:cNvPr id="0" name=""/>
        <dsp:cNvSpPr/>
      </dsp:nvSpPr>
      <dsp:spPr>
        <a:xfrm rot="5400000">
          <a:off x="5092398" y="1367406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Heroku</a:t>
          </a:r>
          <a:r>
            <a:rPr lang="en-US" sz="1900" kern="1200" dirty="0" smtClean="0"/>
            <a:t> App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MongoDB w/ Flask API</a:t>
          </a:r>
          <a:endParaRPr lang="en-US" sz="1900" kern="1200" dirty="0"/>
        </a:p>
      </dsp:txBody>
      <dsp:txXfrm rot="-5400000">
        <a:off x="2926080" y="3576160"/>
        <a:ext cx="5159485" cy="784413"/>
      </dsp:txXfrm>
    </dsp:sp>
    <dsp:sp modelId="{3295F40B-F4A2-4A7E-9832-DC7CF5CA53A6}">
      <dsp:nvSpPr>
        <dsp:cNvPr id="0" name=""/>
        <dsp:cNvSpPr/>
      </dsp:nvSpPr>
      <dsp:spPr>
        <a:xfrm>
          <a:off x="0" y="342506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Full Stack Application</a:t>
          </a:r>
          <a:endParaRPr lang="en-US" sz="3000" kern="1200" dirty="0"/>
        </a:p>
      </dsp:txBody>
      <dsp:txXfrm>
        <a:off x="53044" y="3478108"/>
        <a:ext cx="2819992" cy="980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F67E7-F078-4E22-95F8-3F0A12E5A36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912848"/>
        <a:ext cx="0" cy="0"/>
      </dsp:txXfrm>
    </dsp:sp>
    <dsp:sp modelId="{1E6DE5A9-3210-4578-83FD-A7B98274150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Tokenization</a:t>
          </a:r>
        </a:p>
      </dsp:txBody>
      <dsp:txXfrm>
        <a:off x="8061" y="5979"/>
        <a:ext cx="3034531" cy="1820718"/>
      </dsp:txXfrm>
    </dsp:sp>
    <dsp:sp modelId="{2A8540BC-CC6E-494B-AAB4-AC1951672CA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rgbClr val="4472C4">
              <a:hueOff val="-1838336"/>
              <a:satOff val="-2557"/>
              <a:lumOff val="-981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912848"/>
        <a:ext cx="0" cy="0"/>
      </dsp:txXfrm>
    </dsp:sp>
    <dsp:sp modelId="{07C378D1-E6FE-4CDA-850B-F2499600AAF5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rgbClr val="4472C4">
            <a:hueOff val="-1470669"/>
            <a:satOff val="-2046"/>
            <a:lumOff val="-784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Stop Words Removal</a:t>
          </a:r>
        </a:p>
      </dsp:txBody>
      <dsp:txXfrm>
        <a:off x="3740534" y="5979"/>
        <a:ext cx="3034531" cy="1820718"/>
      </dsp:txXfrm>
    </dsp:sp>
    <dsp:sp modelId="{BF76A627-718D-40A9-8B57-D3E9083C638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070362" y="2155079"/>
        <a:ext cx="0" cy="0"/>
      </dsp:txXfrm>
    </dsp:sp>
    <dsp:sp modelId="{B0EF376C-2DB2-41F2-B2D2-E62C41990D2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rgbClr val="4472C4">
            <a:hueOff val="-2941338"/>
            <a:satOff val="-4091"/>
            <a:lumOff val="-1569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Lemmatization</a:t>
          </a:r>
        </a:p>
      </dsp:txBody>
      <dsp:txXfrm>
        <a:off x="7473007" y="5979"/>
        <a:ext cx="3034531" cy="1820718"/>
      </dsp:txXfrm>
    </dsp:sp>
    <dsp:sp modelId="{02450B41-26D1-4AE7-B532-9F58C8CFD29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rgbClr val="4472C4">
              <a:hueOff val="-5515009"/>
              <a:satOff val="-7671"/>
              <a:lumOff val="-2942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3431509"/>
        <a:ext cx="0" cy="0"/>
      </dsp:txXfrm>
    </dsp:sp>
    <dsp:sp modelId="{B95BDC33-6421-4D5B-89D1-1E32E947A708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rgbClr val="4472C4">
            <a:hueOff val="-4412007"/>
            <a:satOff val="-6137"/>
            <a:lumOff val="-2353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Hashing</a:t>
          </a:r>
        </a:p>
      </dsp:txBody>
      <dsp:txXfrm>
        <a:off x="8061" y="2524640"/>
        <a:ext cx="3034531" cy="1820718"/>
      </dsp:txXfrm>
    </dsp:sp>
    <dsp:sp modelId="{D0F82B41-16C5-43A2-A570-6E0D39E5579D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3431509"/>
        <a:ext cx="0" cy="0"/>
      </dsp:txXfrm>
    </dsp:sp>
    <dsp:sp modelId="{5E0FCCC8-ACF4-4FB8-8F04-9B07695E2C0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rgbClr val="4472C4">
            <a:hueOff val="-5882676"/>
            <a:satOff val="-8182"/>
            <a:lumOff val="-3138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TF-IDF</a:t>
          </a:r>
        </a:p>
      </dsp:txBody>
      <dsp:txXfrm>
        <a:off x="3740534" y="2524640"/>
        <a:ext cx="3034531" cy="1820718"/>
      </dsp:txXfrm>
    </dsp:sp>
    <dsp:sp modelId="{CB35E25D-0678-47B7-AEF9-091905CA03F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80/20 </a:t>
          </a:r>
          <a:r>
            <a:rPr lang="en-US" sz="3100" kern="1200" dirty="0" smtClean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Training/Testing </a:t>
          </a:r>
          <a:endParaRPr lang="en-US" sz="31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Sentiment Classification though Machine Learning</a:t>
            </a:r>
          </a:p>
          <a:p>
            <a:r>
              <a:rPr lang="en-US" dirty="0" smtClean="0"/>
              <a:t>Full Stack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4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need to cut this one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5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Tokenize (NLTK </a:t>
            </a:r>
            <a:r>
              <a:rPr lang="en-US" dirty="0" err="1"/>
              <a:t>RegexpTokenizer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Tag for POS (NLTK)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Lemmatize w/ POS tag to increase accuracy (NLTK WordNet </a:t>
            </a:r>
            <a:r>
              <a:rPr lang="en-US" dirty="0" err="1"/>
              <a:t>Lemmatizer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One hot encode newspaper source (Pandas)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Export to JSON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Upload to </a:t>
            </a:r>
            <a:r>
              <a:rPr lang="en-US" dirty="0" err="1"/>
              <a:t>Github</a:t>
            </a:r>
            <a:endParaRPr lang="en-US" dirty="0"/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Hashing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TF-IDF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70/30 testing/training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3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 err="1"/>
              <a:t>NaiveBayes</a:t>
            </a:r>
            <a:r>
              <a:rPr lang="en-US" dirty="0"/>
              <a:t> Classifier (our model)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/>
              <a:t>Extremely inaccurate with news source feature 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/>
              <a:t>Best model: only feature is TF-IDF, accuracy 0.55</a:t>
            </a: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 err="1"/>
              <a:t>OnevsRest</a:t>
            </a:r>
            <a:r>
              <a:rPr lang="en-US" dirty="0"/>
              <a:t> with Logistic Regression Classifier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/>
              <a:t>Extremely inaccurate with news source feature 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/>
              <a:t>Best model: only feature is TF-IDF, accuracy 0.60</a:t>
            </a: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Multilayer Perceptron Classifier</a:t>
            </a: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/>
              <a:t>Other Models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 err="1"/>
              <a:t>Textblob</a:t>
            </a:r>
            <a:r>
              <a:rPr lang="en-US" dirty="0"/>
              <a:t> (untrained): accuracy 0.0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 err="1"/>
              <a:t>Textblob</a:t>
            </a:r>
            <a:r>
              <a:rPr lang="en-US" dirty="0"/>
              <a:t> (</a:t>
            </a:r>
            <a:r>
              <a:rPr lang="en-US" dirty="0" err="1"/>
              <a:t>NaiveBayes</a:t>
            </a:r>
            <a:r>
              <a:rPr lang="en-US" dirty="0"/>
              <a:t> Classifier, trained, 80/20 split): accuracy 0.56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/>
              <a:t>NLTK Vader: accuracy 0.68</a:t>
            </a:r>
          </a:p>
          <a:p>
            <a:pPr marL="456103" lvl="0" indent="0" defTabSz="786384">
              <a:spcBef>
                <a:spcPts val="800"/>
              </a:spcBef>
              <a:buNone/>
              <a:defRPr sz="172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2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icture 7"/>
          <p:cNvGrpSpPr/>
          <p:nvPr/>
        </p:nvGrpSpPr>
        <p:grpSpPr>
          <a:xfrm>
            <a:off x="-259" y="-21207"/>
            <a:ext cx="12192002" cy="6847400"/>
            <a:chOff x="0" y="0"/>
            <a:chExt cx="12192000" cy="6847398"/>
          </a:xfrm>
        </p:grpSpPr>
        <p:sp>
          <p:nvSpPr>
            <p:cNvPr id="12" name="Rectangle"/>
            <p:cNvSpPr/>
            <p:nvPr/>
          </p:nvSpPr>
          <p:spPr>
            <a:xfrm>
              <a:off x="0" y="0"/>
              <a:ext cx="12192000" cy="6847399"/>
            </a:xfrm>
            <a:prstGeom prst="rect">
              <a:avLst/>
            </a:prstGeom>
            <a:solidFill>
              <a:srgbClr val="EFEDE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3" name="image1.png" descr="image1.png"/>
            <p:cNvPicPr>
              <a:picLocks noChangeAspect="1"/>
            </p:cNvPicPr>
            <p:nvPr/>
          </p:nvPicPr>
          <p:blipFill>
            <a:blip r:embed="rId2"/>
            <a:srcRect l="7972" t="17475" r="4778" b="33522"/>
            <a:stretch>
              <a:fillRect/>
            </a:stretch>
          </p:blipFill>
          <p:spPr>
            <a:xfrm>
              <a:off x="-1" y="0"/>
              <a:ext cx="12192002" cy="6847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" name="Rectangle 8"/>
          <p:cNvSpPr/>
          <p:nvPr/>
        </p:nvSpPr>
        <p:spPr>
          <a:xfrm>
            <a:off x="-258" y="-1"/>
            <a:ext cx="12192001" cy="6836796"/>
          </a:xfrm>
          <a:prstGeom prst="rect">
            <a:avLst/>
          </a:prstGeom>
          <a:solidFill>
            <a:srgbClr val="EFEDE3">
              <a:alpha val="9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915128" y="1788454"/>
            <a:ext cx="8361230" cy="2098227"/>
          </a:xfrm>
          <a:prstGeom prst="rect">
            <a:avLst/>
          </a:prstGeom>
        </p:spPr>
        <p:txBody>
          <a:bodyPr anchor="b"/>
          <a:lstStyle>
            <a:lvl1pPr algn="ctr">
              <a:defRPr sz="7200" cap="all"/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79905" y="3956279"/>
            <a:ext cx="6831674" cy="10862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1pPr>
            <a:lvl2pPr marL="0" indent="4572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2pPr>
            <a:lvl3pPr marL="0" indent="9144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3pPr>
            <a:lvl4pPr marL="0" indent="13716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4pPr>
            <a:lvl5pPr marL="0" indent="18288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" name="Group 6"/>
          <p:cNvGrpSpPr/>
          <p:nvPr/>
        </p:nvGrpSpPr>
        <p:grpSpPr>
          <a:xfrm>
            <a:off x="752857" y="744468"/>
            <a:ext cx="10674118" cy="5349673"/>
            <a:chOff x="0" y="0"/>
            <a:chExt cx="10674116" cy="5349671"/>
          </a:xfrm>
        </p:grpSpPr>
        <p:sp>
          <p:nvSpPr>
            <p:cNvPr id="18" name="Freeform 6"/>
            <p:cNvSpPr/>
            <p:nvPr/>
          </p:nvSpPr>
          <p:spPr>
            <a:xfrm>
              <a:off x="7399104" y="941183"/>
              <a:ext cx="3275013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6"/>
            <p:cNvSpPr/>
            <p:nvPr/>
          </p:nvSpPr>
          <p:spPr>
            <a:xfrm rot="10800000">
              <a:off x="0" y="0"/>
              <a:ext cx="3275668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9596560" y="624155"/>
            <a:ext cx="1565767" cy="52432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624155"/>
            <a:ext cx="8179642" cy="524324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2" cy="2852737"/>
          </a:xfrm>
          <a:prstGeom prst="rect">
            <a:avLst/>
          </a:prstGeo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5025" y="4216327"/>
            <a:ext cx="9612972" cy="11433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1pPr>
            <a:lvl2pPr marL="0" indent="4572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2pPr>
            <a:lvl3pPr marL="0" indent="9144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3pPr>
            <a:lvl4pPr marL="0" indent="13716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4pPr>
            <a:lvl5pPr marL="0" indent="18288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Crop MarkFreeform 6"/>
          <p:cNvSpPr/>
          <p:nvPr/>
        </p:nvSpPr>
        <p:spPr>
          <a:xfrm>
            <a:off x="8151962" y="1685651"/>
            <a:ext cx="3275013" cy="440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285999"/>
            <a:ext cx="4447786" cy="35814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340864"/>
            <a:ext cx="4443985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1pPr>
            <a:lvl2pPr marL="0" indent="4572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2pPr>
            <a:lvl3pPr marL="0" indent="9144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3pPr>
            <a:lvl4pPr marL="0" indent="13716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4pPr>
            <a:lvl5pPr marL="0" indent="182880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25014" y="2340864"/>
            <a:ext cx="4443985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4000"/>
              </a:lnSpc>
              <a:spcBef>
                <a:spcPts val="0"/>
              </a:spcBef>
              <a:buSzTx/>
              <a:buFontTx/>
              <a:buNone/>
              <a:defRPr sz="3000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56020" y="685801"/>
            <a:ext cx="5212080" cy="517525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23899" y="2856344"/>
            <a:ext cx="3855722" cy="301105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pPr>
            <a:endParaRPr/>
          </a:p>
        </p:txBody>
      </p:sp>
      <p:sp>
        <p:nvSpPr>
          <p:cNvPr id="85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05823" y="6523206"/>
            <a:ext cx="273609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idx="13"/>
          </p:nvPr>
        </p:nvSpPr>
        <p:spPr>
          <a:xfrm>
            <a:off x="5532120" y="0"/>
            <a:ext cx="665988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3900" y="2855967"/>
            <a:ext cx="3855721" cy="3011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1pPr>
            <a:lvl2pPr marL="0" indent="4572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2pPr>
            <a:lvl3pPr marL="0" indent="9144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3pPr>
            <a:lvl4pPr marL="0" indent="13716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4pPr>
            <a:lvl5pPr marL="0" indent="18288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05823" y="6523206"/>
            <a:ext cx="273609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de barRectangle 8"/>
          <p:cNvSpPr/>
          <p:nvPr/>
        </p:nvSpPr>
        <p:spPr>
          <a:xfrm>
            <a:off x="478094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95418" y="6523206"/>
            <a:ext cx="273610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384047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914400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14142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8714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23820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28392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33649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38221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42793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sentiment-analysis-python/" TargetMode="External"/><Relationship Id="rId2" Type="http://schemas.openxmlformats.org/officeDocument/2006/relationships/hyperlink" Target="https://www.datacamp.com/community/tutorials/stemming-lemmatization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=sum(antics)</a:t>
            </a:r>
            <a:endParaRPr dirty="0"/>
          </a:p>
        </p:txBody>
      </p:sp>
      <p:sp>
        <p:nvSpPr>
          <p:cNvPr id="126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9600"/>
              </a:lnSpc>
              <a:defRPr sz="1000"/>
            </a:pPr>
            <a:r>
              <a:rPr sz="1200" dirty="0"/>
              <a:t>James Ashley</a:t>
            </a:r>
          </a:p>
          <a:p>
            <a:pPr>
              <a:lnSpc>
                <a:spcPct val="89600"/>
              </a:lnSpc>
              <a:defRPr sz="1000"/>
            </a:pPr>
            <a:r>
              <a:rPr sz="1200" dirty="0"/>
              <a:t>Rebekah Callari-Kaczmarczyk</a:t>
            </a:r>
          </a:p>
          <a:p>
            <a:pPr>
              <a:lnSpc>
                <a:spcPct val="89600"/>
              </a:lnSpc>
              <a:defRPr sz="1000"/>
            </a:pPr>
            <a:r>
              <a:rPr sz="1200" dirty="0"/>
              <a:t>Rohan </a:t>
            </a:r>
            <a:r>
              <a:rPr sz="1200" dirty="0" smtClean="0"/>
              <a:t>Patel</a:t>
            </a:r>
            <a:endParaRPr sz="1200" dirty="0"/>
          </a:p>
          <a:p>
            <a:pPr>
              <a:lnSpc>
                <a:spcPct val="89600"/>
              </a:lnSpc>
              <a:defRPr sz="1000"/>
            </a:pPr>
            <a:r>
              <a:rPr sz="1200" dirty="0"/>
              <a:t>Scot Wilson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9248" y="5066265"/>
            <a:ext cx="5921304" cy="147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algn="l" hangingPunct="1"/>
            <a:r>
              <a:rPr lang="en-US" sz="2800" dirty="0" smtClean="0"/>
              <a:t>our Website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tinyurl.com/sumantics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source/free resources are limited.</a:t>
            </a:r>
          </a:p>
          <a:p>
            <a:r>
              <a:rPr lang="en-US" dirty="0" smtClean="0"/>
              <a:t>More data is needed for more accurate machine learning models.</a:t>
            </a:r>
          </a:p>
          <a:p>
            <a:r>
              <a:rPr lang="en-US" dirty="0" smtClean="0"/>
              <a:t>Exploring meaning is complex. </a:t>
            </a:r>
          </a:p>
          <a:p>
            <a:pPr lvl="1"/>
            <a:r>
              <a:rPr lang="en-US" dirty="0" smtClean="0"/>
              <a:t>Sentiment (polarity) is only part of the picture.</a:t>
            </a:r>
          </a:p>
          <a:p>
            <a:pPr lvl="1"/>
            <a:r>
              <a:rPr lang="en-US" dirty="0" smtClean="0"/>
              <a:t>Alternatives: named entity recognition, emotion analysis, sentiment (subjectivity/objectivity)</a:t>
            </a:r>
          </a:p>
        </p:txBody>
      </p:sp>
    </p:spTree>
    <p:extLst>
      <p:ext uri="{BB962C8B-B14F-4D97-AF65-F5344CB8AC3E}">
        <p14:creationId xmlns:p14="http://schemas.microsoft.com/office/powerpoint/2010/main" val="26455893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appendix</a:t>
            </a:r>
          </a:p>
        </p:txBody>
      </p:sp>
      <p:sp>
        <p:nvSpPr>
          <p:cNvPr id="155" name="Subtitle 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Chaithra</a:t>
            </a:r>
            <a:r>
              <a:rPr lang="en-US" dirty="0"/>
              <a:t>, V. D. (2019). Hybrid approach: </a:t>
            </a:r>
            <a:r>
              <a:rPr lang="en-US" dirty="0" smtClean="0"/>
              <a:t>Naive </a:t>
            </a:r>
            <a:r>
              <a:rPr lang="en-US" dirty="0" err="1"/>
              <a:t>bayes</a:t>
            </a:r>
            <a:r>
              <a:rPr lang="en-US" dirty="0"/>
              <a:t> and sentiment VADER for analyzing sentiment of mobile unboxing video comments. </a:t>
            </a:r>
            <a:r>
              <a:rPr lang="en-US" dirty="0" smtClean="0"/>
              <a:t>International </a:t>
            </a:r>
            <a:r>
              <a:rPr lang="en-US" dirty="0"/>
              <a:t>Journal of Electrical and Computer Engineering (IJECE), </a:t>
            </a:r>
            <a:r>
              <a:rPr lang="en-US" dirty="0" smtClean="0"/>
              <a:t>9(5</a:t>
            </a:r>
            <a:r>
              <a:rPr lang="en-US" dirty="0"/>
              <a:t>), 4452-4459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Gilbert, C. H. E., &amp; </a:t>
            </a:r>
            <a:r>
              <a:rPr lang="en-US" dirty="0" err="1"/>
              <a:t>Hutto</a:t>
            </a:r>
            <a:r>
              <a:rPr lang="en-US" dirty="0"/>
              <a:t>, E. (2014, June). Vader: A parsimonious rule-based model for sentiment analysis of social media text. In </a:t>
            </a:r>
            <a:r>
              <a:rPr lang="en-US" dirty="0" smtClean="0"/>
              <a:t>Eighth </a:t>
            </a:r>
            <a:r>
              <a:rPr lang="en-US" dirty="0"/>
              <a:t>International Conference on Weblogs and Social Media (ICWSM-14</a:t>
            </a:r>
            <a:r>
              <a:rPr lang="en-US" dirty="0" smtClean="0"/>
              <a:t>). </a:t>
            </a:r>
            <a:r>
              <a:rPr lang="en-US" dirty="0"/>
              <a:t>Available at (20/04/16) </a:t>
            </a:r>
            <a:r>
              <a:rPr lang="en-US" dirty="0" smtClean="0"/>
              <a:t>http</a:t>
            </a:r>
            <a:r>
              <a:rPr lang="en-US" dirty="0"/>
              <a:t>://comp.social.gatech.edu/papers/icwsm14.vader.hutto.pdf (Vol. 81, p. 82).</a:t>
            </a:r>
          </a:p>
          <a:p>
            <a:pPr marL="0" indent="0">
              <a:buNone/>
            </a:pPr>
            <a:r>
              <a:rPr lang="en-US" dirty="0" err="1" smtClean="0"/>
              <a:t>Jabeen</a:t>
            </a:r>
            <a:r>
              <a:rPr lang="en-US" dirty="0" smtClean="0"/>
              <a:t>, H. (2018). Stemming and lemmatization in Python. </a:t>
            </a:r>
            <a:r>
              <a:rPr lang="en-US" dirty="0" err="1" smtClean="0"/>
              <a:t>Datacamp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www.datacamp.com/community/tutorials/stemming-lemmatization-python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Stratis</a:t>
            </a:r>
            <a:r>
              <a:rPr lang="en-US" dirty="0" smtClean="0"/>
              <a:t>, K. (2020). Use sentiment analysis with Python to classify movie reviews. </a:t>
            </a:r>
            <a:r>
              <a:rPr lang="en-US" dirty="0"/>
              <a:t>Real Python. </a:t>
            </a:r>
            <a:r>
              <a:rPr lang="en-US" dirty="0">
                <a:hlinkClick r:id="rId3"/>
              </a:rPr>
              <a:t>https://realpython.com/sentiment-analysis-python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do you have for us?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thanks to our other team members: Ted Phillips and Morgan Spencer.</a:t>
            </a:r>
          </a:p>
          <a:p>
            <a:r>
              <a:rPr lang="en-US" dirty="0" smtClean="0"/>
              <a:t>Check out our 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://tinyurl.com/sumantics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7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8CC3-00D8-4698-BAB4-793945B9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0A13D-D41B-4BCC-9050-C4A0A5180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 </a:t>
            </a:r>
            <a:r>
              <a:rPr lang="en-US" dirty="0" smtClean="0"/>
              <a:t>– </a:t>
            </a:r>
          </a:p>
          <a:p>
            <a:r>
              <a:rPr lang="en-US" dirty="0" smtClean="0"/>
              <a:t>Description –  </a:t>
            </a:r>
            <a:endParaRPr lang="en-US" dirty="0"/>
          </a:p>
          <a:p>
            <a:r>
              <a:rPr lang="en-US" dirty="0" smtClean="0"/>
              <a:t>Project Overview – </a:t>
            </a:r>
            <a:endParaRPr lang="en-US" dirty="0"/>
          </a:p>
          <a:p>
            <a:r>
              <a:rPr lang="en-US" dirty="0" smtClean="0"/>
              <a:t>Dataset – </a:t>
            </a:r>
            <a:endParaRPr lang="en-US" dirty="0"/>
          </a:p>
          <a:p>
            <a:r>
              <a:rPr lang="en-US" dirty="0"/>
              <a:t>Sentiment </a:t>
            </a:r>
            <a:r>
              <a:rPr lang="en-US" dirty="0" smtClean="0"/>
              <a:t>Classification –  </a:t>
            </a:r>
            <a:endParaRPr lang="en-US" dirty="0"/>
          </a:p>
          <a:p>
            <a:r>
              <a:rPr lang="en-US" dirty="0" smtClean="0"/>
              <a:t>Sentiment by News Source –  </a:t>
            </a:r>
          </a:p>
          <a:p>
            <a:r>
              <a:rPr lang="en-US" dirty="0" smtClean="0"/>
              <a:t>Major Findings – </a:t>
            </a:r>
            <a:endParaRPr lang="en-US" dirty="0"/>
          </a:p>
          <a:p>
            <a:r>
              <a:rPr lang="en-US" dirty="0"/>
              <a:t>ML </a:t>
            </a:r>
            <a:r>
              <a:rPr lang="en-US" dirty="0" smtClean="0"/>
              <a:t>Text Preprocessing –  </a:t>
            </a:r>
            <a:endParaRPr lang="en-US" dirty="0"/>
          </a:p>
          <a:p>
            <a:r>
              <a:rPr lang="en-US" dirty="0"/>
              <a:t>ML </a:t>
            </a:r>
            <a:r>
              <a:rPr lang="en-US" dirty="0"/>
              <a:t>M</a:t>
            </a:r>
            <a:r>
              <a:rPr lang="en-US" dirty="0" smtClean="0"/>
              <a:t>odels –</a:t>
            </a:r>
          </a:p>
          <a:p>
            <a:r>
              <a:rPr lang="en-US" dirty="0" smtClean="0"/>
              <a:t>Key Takeaways – </a:t>
            </a:r>
          </a:p>
          <a:p>
            <a:r>
              <a:rPr lang="en-US" dirty="0" smtClean="0"/>
              <a:t>References/Q&amp;A –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62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description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371600" y="1957892"/>
            <a:ext cx="9601200" cy="3909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dirty="0"/>
              <a:t>Newspapers are notoriously biased, and are commonly criticized for always focusing on sensational or negative topics rather than providing more balanced reporting. This </a:t>
            </a:r>
            <a:r>
              <a:rPr dirty="0" smtClean="0"/>
              <a:t>suggests </a:t>
            </a:r>
            <a:r>
              <a:rPr dirty="0"/>
              <a:t>that the language used in news articles is not neutral. We were interested in exploring the language used in news articles covering a politically charged topic in the US: </a:t>
            </a:r>
            <a:r>
              <a:rPr b="1" dirty="0"/>
              <a:t>immigration</a:t>
            </a:r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endParaRPr b="1" dirty="0"/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lang="en-US" sz="1500" dirty="0" smtClean="0"/>
              <a:t>We examined the relationship between </a:t>
            </a:r>
            <a:r>
              <a:rPr lang="en-US" sz="1500" b="1" dirty="0" smtClean="0"/>
              <a:t>sentiment</a:t>
            </a:r>
            <a:r>
              <a:rPr lang="en-US" sz="1500" dirty="0" smtClean="0"/>
              <a:t> and:</a:t>
            </a:r>
            <a:r>
              <a:rPr sz="1500" dirty="0" smtClean="0"/>
              <a:t> 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lang="en-US" sz="1500" dirty="0" smtClean="0"/>
              <a:t>News source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sz="1500" dirty="0" smtClean="0"/>
              <a:t>News source bias </a:t>
            </a:r>
            <a:endParaRPr lang="en-US"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 smtClean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b="1" dirty="0" smtClean="0"/>
              <a:t>What is sentiment? </a:t>
            </a:r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dirty="0" smtClean="0"/>
              <a:t>Sentiment is the negative/positive emotion of a text.</a:t>
            </a:r>
            <a:endParaRPr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endParaRPr b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4005463"/>
              </p:ext>
            </p:extLst>
          </p:nvPr>
        </p:nvGraphicFramePr>
        <p:xfrm>
          <a:off x="2032000" y="1624405"/>
          <a:ext cx="8128000" cy="451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1791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Found articles using keywords related to immigration (</a:t>
            </a:r>
            <a:r>
              <a:rPr lang="en-US" dirty="0" err="1" smtClean="0"/>
              <a:t>NewsAPI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Scraped full text of articles (Newspapers3k)</a:t>
            </a:r>
          </a:p>
          <a:p>
            <a:r>
              <a:rPr lang="en-US" dirty="0" smtClean="0"/>
              <a:t>Final dataset</a:t>
            </a:r>
          </a:p>
          <a:p>
            <a:pPr lvl="1"/>
            <a:r>
              <a:rPr lang="en-US" dirty="0" smtClean="0"/>
              <a:t>3,094 articles published Sept. – Dec. 2020</a:t>
            </a:r>
          </a:p>
          <a:p>
            <a:pPr lvl="1"/>
            <a:r>
              <a:rPr lang="en-US" dirty="0" smtClean="0"/>
              <a:t>9 news sources w/ Pew Research Center bias ratings</a:t>
            </a:r>
          </a:p>
        </p:txBody>
      </p:sp>
    </p:spTree>
    <p:extLst>
      <p:ext uri="{BB962C8B-B14F-4D97-AF65-F5344CB8AC3E}">
        <p14:creationId xmlns:p14="http://schemas.microsoft.com/office/powerpoint/2010/main" val="4238252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entiment Classif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Sentiment Classification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31664-D988-4B2C-95C9-E14A702BD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 headlines were rated for sentiment by a person.</a:t>
            </a:r>
          </a:p>
          <a:p>
            <a:r>
              <a:rPr lang="en-US" dirty="0"/>
              <a:t>Ratings breakdown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D2D0A-6852-4C02-A751-A00861622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46" y="1322916"/>
            <a:ext cx="6186340" cy="41242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entiment By News Sour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Sentiment By News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CE0B9-A91B-47D6-94C3-8995890AB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69" y="1531071"/>
            <a:ext cx="6658662" cy="53269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ake Away From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Major Findings</a:t>
            </a:r>
            <a:endParaRPr dirty="0"/>
          </a:p>
        </p:txBody>
      </p:sp>
      <p:sp>
        <p:nvSpPr>
          <p:cNvPr id="143" name="More bias = more negative senti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Headline</a:t>
            </a:r>
            <a:r>
              <a:rPr lang="en-US" dirty="0" smtClean="0"/>
              <a:t>s are dominated by current events</a:t>
            </a:r>
          </a:p>
          <a:p>
            <a:r>
              <a:rPr lang="en-US" dirty="0" smtClean="0"/>
              <a:t>Significant relationship exists between news source and sentiment category</a:t>
            </a:r>
          </a:p>
          <a:p>
            <a:r>
              <a:rPr dirty="0" smtClean="0"/>
              <a:t>More bias</a:t>
            </a:r>
            <a:r>
              <a:rPr lang="en-US" dirty="0" smtClean="0"/>
              <a:t> (left or right)</a:t>
            </a:r>
            <a:r>
              <a:rPr dirty="0" smtClean="0"/>
              <a:t> </a:t>
            </a:r>
            <a:r>
              <a:rPr lang="en-US" dirty="0"/>
              <a:t>leads to</a:t>
            </a:r>
            <a:r>
              <a:rPr dirty="0"/>
              <a:t> more negative sentiment </a:t>
            </a:r>
            <a:endParaRPr lang="en-US" dirty="0" smtClean="0"/>
          </a:p>
          <a:p>
            <a:r>
              <a:rPr lang="en-US" dirty="0" smtClean="0"/>
              <a:t>Sentiment doesn’t tell us everything:</a:t>
            </a:r>
            <a:endParaRPr dirty="0"/>
          </a:p>
          <a:p>
            <a:pPr lvl="1"/>
            <a:r>
              <a:rPr lang="en-US" dirty="0"/>
              <a:t>Breitbart: </a:t>
            </a:r>
            <a:r>
              <a:rPr lang="en-US" i="1" dirty="0"/>
              <a:t>Migrant Who Tried to Set Bus Full of Children on Fire Expressed Hatred of Italians in Revealed Video</a:t>
            </a:r>
          </a:p>
          <a:p>
            <a:pPr lvl="1"/>
            <a:r>
              <a:rPr lang="en-US" dirty="0"/>
              <a:t>Al Jazeera: </a:t>
            </a:r>
            <a:r>
              <a:rPr lang="en-US" i="1" dirty="0"/>
              <a:t>Rohingya refugees are being </a:t>
            </a:r>
            <a:r>
              <a:rPr lang="en-US" i="1" dirty="0" smtClean="0"/>
              <a:t>ignored</a:t>
            </a:r>
            <a:endParaRPr i="1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achine Learning: Text 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Learning: Text Preprocessing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0250884-2268-4D43-BC0F-479311D4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40639"/>
              </p:ext>
            </p:extLst>
          </p:nvPr>
        </p:nvGraphicFramePr>
        <p:xfrm>
          <a:off x="838200" y="18208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achine Learning Models (pySpark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 Models (pySpark)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85898-893F-4970-9FC0-F303381A6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67" y="1428750"/>
            <a:ext cx="7725266" cy="51501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679</Words>
  <Application>Microsoft Office PowerPoint</Application>
  <PresentationFormat>Widescreen</PresentationFormat>
  <Paragraphs>107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Helvetica Neue</vt:lpstr>
      <vt:lpstr>Slack-Lato</vt:lpstr>
      <vt:lpstr>Crop</vt:lpstr>
      <vt:lpstr>=sum(antics)</vt:lpstr>
      <vt:lpstr>Project description</vt:lpstr>
      <vt:lpstr>Project Overview</vt:lpstr>
      <vt:lpstr>Dataset</vt:lpstr>
      <vt:lpstr>Sentiment Classification</vt:lpstr>
      <vt:lpstr>Sentiment By News Source</vt:lpstr>
      <vt:lpstr>Major Findings</vt:lpstr>
      <vt:lpstr>Machine Learning: Text Preprocessing</vt:lpstr>
      <vt:lpstr>Machine Learning Models (pySpark)</vt:lpstr>
      <vt:lpstr>Key Takeaways</vt:lpstr>
      <vt:lpstr>appendix</vt:lpstr>
      <vt:lpstr>References</vt:lpstr>
      <vt:lpstr>What questions do you have for us?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=sum(antics)</dc:title>
  <dc:creator>M S</dc:creator>
  <cp:lastModifiedBy>Rebekah Callari-Kaczmarczyk</cp:lastModifiedBy>
  <cp:revision>10</cp:revision>
  <dcterms:modified xsi:type="dcterms:W3CDTF">2021-03-01T00:05:14Z</dcterms:modified>
</cp:coreProperties>
</file>