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DAD8"/>
          </a:solidFill>
        </a:fill>
      </a:tcStyle>
    </a:wholeTbl>
    <a:band2H>
      <a:tcTxStyle/>
      <a:tcStyle>
        <a:tcBdr/>
        <a:fill>
          <a:solidFill>
            <a:srgbClr val="EDEDED"/>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9D6D1"/>
          </a:solidFill>
        </a:fill>
      </a:tcStyle>
    </a:wholeTbl>
    <a:band2H>
      <a:tcTxStyle/>
      <a:tcStyle>
        <a:tcBdr/>
        <a:fill>
          <a:solidFill>
            <a:srgbClr val="EDECEA"/>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4D8DC"/>
          </a:solidFill>
        </a:fill>
      </a:tcStyle>
    </a:wholeTbl>
    <a:band2H>
      <a:tcTxStyle/>
      <a:tcStyle>
        <a:tcBdr/>
        <a:fill>
          <a:solidFill>
            <a:srgbClr val="FAECEE"/>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030" autoAdjust="0"/>
  </p:normalViewPr>
  <p:slideViewPr>
    <p:cSldViewPr snapToGrid="0">
      <p:cViewPr varScale="1">
        <p:scale>
          <a:sx n="69" d="100"/>
          <a:sy n="69" d="100"/>
        </p:scale>
        <p:origin x="120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08D1B8-AE00-49A5-88B2-04654168C37D}" type="doc">
      <dgm:prSet loTypeId="urn:microsoft.com/office/officeart/2005/8/layout/bProcess3" loCatId="process" qsTypeId="urn:microsoft.com/office/officeart/2005/8/quickstyle/simple1" qsCatId="simple" csTypeId="urn:microsoft.com/office/officeart/2005/8/colors/colorful5" csCatId="colorful" phldr="1"/>
      <dgm:spPr/>
    </dgm:pt>
    <dgm:pt modelId="{838960E0-B0ED-4AB1-949C-92C460FB5D47}">
      <dgm:prSet phldrT="[Text]"/>
      <dgm:spPr>
        <a:xfrm>
          <a:off x="8061" y="5979"/>
          <a:ext cx="3034531" cy="1820718"/>
        </a:xfrm>
        <a:prstGeom prst="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Tokenization</a:t>
          </a:r>
        </a:p>
      </dgm:t>
    </dgm:pt>
    <dgm:pt modelId="{7E3A1272-47E4-451E-99D0-0E45A3E0E5EF}" type="parTrans" cxnId="{79E299A5-415E-44C8-AE9C-8094559F99DD}">
      <dgm:prSet/>
      <dgm:spPr/>
      <dgm:t>
        <a:bodyPr/>
        <a:lstStyle/>
        <a:p>
          <a:endParaRPr lang="en-US"/>
        </a:p>
      </dgm:t>
    </dgm:pt>
    <dgm:pt modelId="{8720C469-BB3F-4F5D-9EE9-A4487D8DD3EE}" type="sibTrans" cxnId="{79E299A5-415E-44C8-AE9C-8094559F99DD}">
      <dgm:prSet/>
      <dgm:spPr>
        <a:xfrm>
          <a:off x="3040792" y="870618"/>
          <a:ext cx="667342" cy="91440"/>
        </a:xfrm>
        <a:custGeom>
          <a:avLst/>
          <a:gdLst/>
          <a:ahLst/>
          <a:cxnLst/>
          <a:rect l="0" t="0" r="0" b="0"/>
          <a:pathLst>
            <a:path>
              <a:moveTo>
                <a:pt x="0" y="45720"/>
              </a:moveTo>
              <a:lnTo>
                <a:pt x="667342" y="45720"/>
              </a:lnTo>
            </a:path>
          </a:pathLst>
        </a:custGeom>
        <a:noFill/>
        <a:ln w="6350" cap="flat" cmpd="sng" algn="ctr">
          <a:solidFill>
            <a:srgbClr val="4472C4">
              <a:hueOff val="0"/>
              <a:satOff val="0"/>
              <a:lumOff val="0"/>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48D0C688-861D-4FFD-8ABF-E972B221161D}">
      <dgm:prSet phldrT="[Text]"/>
      <dgm:spPr>
        <a:xfrm>
          <a:off x="3740534" y="5979"/>
          <a:ext cx="3034531" cy="1820718"/>
        </a:xfrm>
        <a:prstGeom prst="rect">
          <a:avLst/>
        </a:prstGeom>
        <a:solidFill>
          <a:srgbClr val="4472C4">
            <a:hueOff val="-1470669"/>
            <a:satOff val="-2046"/>
            <a:lumOff val="-784"/>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Stop Words Removal</a:t>
          </a:r>
        </a:p>
      </dgm:t>
    </dgm:pt>
    <dgm:pt modelId="{B142CF86-A96C-4018-9308-72D788731CB0}" type="parTrans" cxnId="{D16AC7BC-7199-418A-96C0-40DE2D8B7815}">
      <dgm:prSet/>
      <dgm:spPr/>
      <dgm:t>
        <a:bodyPr/>
        <a:lstStyle/>
        <a:p>
          <a:endParaRPr lang="en-US"/>
        </a:p>
      </dgm:t>
    </dgm:pt>
    <dgm:pt modelId="{9250E9B6-BBC1-41C8-AA83-C6F2DE6A56C5}" type="sibTrans" cxnId="{D16AC7BC-7199-418A-96C0-40DE2D8B7815}">
      <dgm:prSet/>
      <dgm:spPr>
        <a:xfrm>
          <a:off x="6773265" y="870618"/>
          <a:ext cx="667342" cy="91440"/>
        </a:xfrm>
        <a:custGeom>
          <a:avLst/>
          <a:gdLst/>
          <a:ahLst/>
          <a:cxnLst/>
          <a:rect l="0" t="0" r="0" b="0"/>
          <a:pathLst>
            <a:path>
              <a:moveTo>
                <a:pt x="0" y="45720"/>
              </a:moveTo>
              <a:lnTo>
                <a:pt x="667342" y="45720"/>
              </a:lnTo>
            </a:path>
          </a:pathLst>
        </a:custGeom>
        <a:noFill/>
        <a:ln w="6350" cap="flat" cmpd="sng" algn="ctr">
          <a:solidFill>
            <a:srgbClr val="4472C4">
              <a:hueOff val="-1838336"/>
              <a:satOff val="-2557"/>
              <a:lumOff val="-981"/>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B15D1372-5566-49ED-9717-B85083C365C5}">
      <dgm:prSet phldrT="[Text]"/>
      <dgm:spPr>
        <a:xfrm>
          <a:off x="7473007" y="5979"/>
          <a:ext cx="3034531" cy="1820718"/>
        </a:xfrm>
        <a:prstGeom prst="rect">
          <a:avLst/>
        </a:prstGeom>
        <a:solidFill>
          <a:srgbClr val="4472C4">
            <a:hueOff val="-2941338"/>
            <a:satOff val="-4091"/>
            <a:lumOff val="-1569"/>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Lemmatization</a:t>
          </a:r>
        </a:p>
      </dgm:t>
    </dgm:pt>
    <dgm:pt modelId="{F61A41E8-EC22-444A-BAF7-20038351088B}" type="parTrans" cxnId="{5793E40F-345B-4333-8C72-4E82002246AA}">
      <dgm:prSet/>
      <dgm:spPr/>
      <dgm:t>
        <a:bodyPr/>
        <a:lstStyle/>
        <a:p>
          <a:endParaRPr lang="en-US"/>
        </a:p>
      </dgm:t>
    </dgm:pt>
    <dgm:pt modelId="{34A81CA4-9286-4C4B-84A1-4F5A4E7E4A7A}" type="sibTrans" cxnId="{5793E40F-345B-4333-8C72-4E82002246AA}">
      <dgm:prSet/>
      <dgm: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rgbClr val="4472C4">
              <a:hueOff val="-3676672"/>
              <a:satOff val="-5114"/>
              <a:lumOff val="-1961"/>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B87AF69D-6D3E-41A9-9F2F-BDA02D6B1D7D}">
      <dgm:prSet phldrT="[Text]"/>
      <dgm:spPr>
        <a:xfrm>
          <a:off x="8061" y="2524640"/>
          <a:ext cx="3034531" cy="1820718"/>
        </a:xfrm>
        <a:prstGeom prst="rect">
          <a:avLst/>
        </a:prstGeom>
        <a:solidFill>
          <a:srgbClr val="4472C4">
            <a:hueOff val="-4412007"/>
            <a:satOff val="-6137"/>
            <a:lumOff val="-2353"/>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Hashing</a:t>
          </a:r>
        </a:p>
      </dgm:t>
    </dgm:pt>
    <dgm:pt modelId="{23D2BDF5-9C67-450F-8131-73CEBC1B8779}" type="parTrans" cxnId="{24F75CB2-B2D0-4591-915F-9A2DFA0121DC}">
      <dgm:prSet/>
      <dgm:spPr/>
      <dgm:t>
        <a:bodyPr/>
        <a:lstStyle/>
        <a:p>
          <a:endParaRPr lang="en-US"/>
        </a:p>
      </dgm:t>
    </dgm:pt>
    <dgm:pt modelId="{121B5633-C78A-436F-826B-4A00C3968F7C}" type="sibTrans" cxnId="{24F75CB2-B2D0-4591-915F-9A2DFA0121DC}">
      <dgm:prSet/>
      <dgm:spPr>
        <a:xfrm>
          <a:off x="3040792" y="3389279"/>
          <a:ext cx="667342" cy="91440"/>
        </a:xfrm>
        <a:custGeom>
          <a:avLst/>
          <a:gdLst/>
          <a:ahLst/>
          <a:cxnLst/>
          <a:rect l="0" t="0" r="0" b="0"/>
          <a:pathLst>
            <a:path>
              <a:moveTo>
                <a:pt x="0" y="45720"/>
              </a:moveTo>
              <a:lnTo>
                <a:pt x="667342" y="45720"/>
              </a:lnTo>
            </a:path>
          </a:pathLst>
        </a:custGeom>
        <a:noFill/>
        <a:ln w="6350" cap="flat" cmpd="sng" algn="ctr">
          <a:solidFill>
            <a:srgbClr val="4472C4">
              <a:hueOff val="-5515009"/>
              <a:satOff val="-7671"/>
              <a:lumOff val="-2942"/>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B74EF89B-A008-4CA8-853E-DCBC17941800}">
      <dgm:prSet phldrT="[Text]"/>
      <dgm:spPr>
        <a:xfrm>
          <a:off x="3740534" y="2524640"/>
          <a:ext cx="3034531" cy="1820718"/>
        </a:xfrm>
        <a:prstGeom prst="rect">
          <a:avLst/>
        </a:prstGeom>
        <a:solidFill>
          <a:srgbClr val="4472C4">
            <a:hueOff val="-5882676"/>
            <a:satOff val="-8182"/>
            <a:lumOff val="-3138"/>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TF-IDF</a:t>
          </a:r>
        </a:p>
      </dgm:t>
    </dgm:pt>
    <dgm:pt modelId="{CCFA42A2-A998-4EE1-B9FE-9AB912C560D2}" type="parTrans" cxnId="{2C046F60-098D-4633-A3E9-C4C2FC0E6EC7}">
      <dgm:prSet/>
      <dgm:spPr/>
      <dgm:t>
        <a:bodyPr/>
        <a:lstStyle/>
        <a:p>
          <a:endParaRPr lang="en-US"/>
        </a:p>
      </dgm:t>
    </dgm:pt>
    <dgm:pt modelId="{C4E1A227-2332-4FC7-A9BB-FB169C2454B0}" type="sibTrans" cxnId="{2C046F60-098D-4633-A3E9-C4C2FC0E6EC7}">
      <dgm:prSet/>
      <dgm:spPr>
        <a:xfrm>
          <a:off x="6773265" y="3389279"/>
          <a:ext cx="667342" cy="91440"/>
        </a:xfrm>
        <a:custGeom>
          <a:avLst/>
          <a:gdLst/>
          <a:ahLst/>
          <a:cxnLst/>
          <a:rect l="0" t="0" r="0" b="0"/>
          <a:pathLst>
            <a:path>
              <a:moveTo>
                <a:pt x="0" y="45720"/>
              </a:moveTo>
              <a:lnTo>
                <a:pt x="667342" y="45720"/>
              </a:lnTo>
            </a:path>
          </a:pathLst>
        </a:custGeom>
        <a:noFill/>
        <a:ln w="6350" cap="flat" cmpd="sng" algn="ctr">
          <a:solidFill>
            <a:srgbClr val="4472C4">
              <a:hueOff val="-7353344"/>
              <a:satOff val="-10228"/>
              <a:lumOff val="-3922"/>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F21A83E7-FA3C-47A9-B3CB-9C1BC1C49377}">
      <dgm:prSet phldrT="[Text]"/>
      <dgm:spPr>
        <a:xfrm>
          <a:off x="7473007" y="2524640"/>
          <a:ext cx="3034531" cy="1820718"/>
        </a:xfrm>
        <a:prstGeom prst="rect">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dirty="0">
              <a:solidFill>
                <a:sysClr val="window" lastClr="FFFFFF"/>
              </a:solidFill>
              <a:latin typeface="Calibri" panose="020F0502020204030204"/>
              <a:ea typeface="+mn-ea"/>
              <a:cs typeface="+mn-cs"/>
            </a:rPr>
            <a:t>80/20 </a:t>
          </a:r>
          <a:r>
            <a:rPr lang="en-US">
              <a:solidFill>
                <a:sysClr val="window" lastClr="FFFFFF"/>
              </a:solidFill>
              <a:latin typeface="Calibri" panose="020F0502020204030204"/>
              <a:ea typeface="+mn-ea"/>
              <a:cs typeface="+mn-cs"/>
            </a:rPr>
            <a:t>Testing/Training </a:t>
          </a:r>
          <a:endParaRPr lang="en-US" dirty="0">
            <a:solidFill>
              <a:sysClr val="window" lastClr="FFFFFF"/>
            </a:solidFill>
            <a:latin typeface="Calibri" panose="020F0502020204030204"/>
            <a:ea typeface="+mn-ea"/>
            <a:cs typeface="+mn-cs"/>
          </a:endParaRPr>
        </a:p>
      </dgm:t>
    </dgm:pt>
    <dgm:pt modelId="{2D4D3098-0EDB-4365-9175-7418B06C2B8B}" type="parTrans" cxnId="{6C6A8386-9BBA-49D9-8085-81ABF2344679}">
      <dgm:prSet/>
      <dgm:spPr/>
      <dgm:t>
        <a:bodyPr/>
        <a:lstStyle/>
        <a:p>
          <a:endParaRPr lang="en-US"/>
        </a:p>
      </dgm:t>
    </dgm:pt>
    <dgm:pt modelId="{36E17DF7-DBCB-4539-90D2-0AA73E044D22}" type="sibTrans" cxnId="{6C6A8386-9BBA-49D9-8085-81ABF2344679}">
      <dgm:prSet/>
      <dgm:spPr/>
      <dgm:t>
        <a:bodyPr/>
        <a:lstStyle/>
        <a:p>
          <a:endParaRPr lang="en-US"/>
        </a:p>
      </dgm:t>
    </dgm:pt>
    <dgm:pt modelId="{57B5A0A7-DC08-47F9-BC08-95B0C8DFE653}" type="pres">
      <dgm:prSet presAssocID="{4C08D1B8-AE00-49A5-88B2-04654168C37D}" presName="Name0" presStyleCnt="0">
        <dgm:presLayoutVars>
          <dgm:dir/>
          <dgm:resizeHandles val="exact"/>
        </dgm:presLayoutVars>
      </dgm:prSet>
      <dgm:spPr/>
    </dgm:pt>
    <dgm:pt modelId="{1E6DE5A9-3210-4578-83FD-A7B98274150B}" type="pres">
      <dgm:prSet presAssocID="{838960E0-B0ED-4AB1-949C-92C460FB5D47}" presName="node" presStyleLbl="node1" presStyleIdx="0" presStyleCnt="6">
        <dgm:presLayoutVars>
          <dgm:bulletEnabled val="1"/>
        </dgm:presLayoutVars>
      </dgm:prSet>
      <dgm:spPr/>
    </dgm:pt>
    <dgm:pt modelId="{503F67E7-F078-4E22-95F8-3F0A12E5A367}" type="pres">
      <dgm:prSet presAssocID="{8720C469-BB3F-4F5D-9EE9-A4487D8DD3EE}" presName="sibTrans" presStyleLbl="sibTrans1D1" presStyleIdx="0" presStyleCnt="5"/>
      <dgm:spPr/>
    </dgm:pt>
    <dgm:pt modelId="{11937690-6A1D-458C-9C11-A2B3BF00303D}" type="pres">
      <dgm:prSet presAssocID="{8720C469-BB3F-4F5D-9EE9-A4487D8DD3EE}" presName="connectorText" presStyleLbl="sibTrans1D1" presStyleIdx="0" presStyleCnt="5"/>
      <dgm:spPr/>
    </dgm:pt>
    <dgm:pt modelId="{07C378D1-E6FE-4CDA-850B-F2499600AAF5}" type="pres">
      <dgm:prSet presAssocID="{48D0C688-861D-4FFD-8ABF-E972B221161D}" presName="node" presStyleLbl="node1" presStyleIdx="1" presStyleCnt="6">
        <dgm:presLayoutVars>
          <dgm:bulletEnabled val="1"/>
        </dgm:presLayoutVars>
      </dgm:prSet>
      <dgm:spPr/>
    </dgm:pt>
    <dgm:pt modelId="{2A8540BC-CC6E-494B-AAB4-AC1951672CA3}" type="pres">
      <dgm:prSet presAssocID="{9250E9B6-BBC1-41C8-AA83-C6F2DE6A56C5}" presName="sibTrans" presStyleLbl="sibTrans1D1" presStyleIdx="1" presStyleCnt="5"/>
      <dgm:spPr/>
    </dgm:pt>
    <dgm:pt modelId="{53A76E2B-45E2-4199-8DA6-CAA663645202}" type="pres">
      <dgm:prSet presAssocID="{9250E9B6-BBC1-41C8-AA83-C6F2DE6A56C5}" presName="connectorText" presStyleLbl="sibTrans1D1" presStyleIdx="1" presStyleCnt="5"/>
      <dgm:spPr/>
    </dgm:pt>
    <dgm:pt modelId="{B0EF376C-2DB2-41F2-B2D2-E62C41990D2E}" type="pres">
      <dgm:prSet presAssocID="{B15D1372-5566-49ED-9717-B85083C365C5}" presName="node" presStyleLbl="node1" presStyleIdx="2" presStyleCnt="6">
        <dgm:presLayoutVars>
          <dgm:bulletEnabled val="1"/>
        </dgm:presLayoutVars>
      </dgm:prSet>
      <dgm:spPr/>
    </dgm:pt>
    <dgm:pt modelId="{BF76A627-718D-40A9-8B57-D3E9083C6381}" type="pres">
      <dgm:prSet presAssocID="{34A81CA4-9286-4C4B-84A1-4F5A4E7E4A7A}" presName="sibTrans" presStyleLbl="sibTrans1D1" presStyleIdx="2" presStyleCnt="5"/>
      <dgm:spPr/>
    </dgm:pt>
    <dgm:pt modelId="{BDAB0FB3-B532-4FC7-BEBA-BEA5B754E163}" type="pres">
      <dgm:prSet presAssocID="{34A81CA4-9286-4C4B-84A1-4F5A4E7E4A7A}" presName="connectorText" presStyleLbl="sibTrans1D1" presStyleIdx="2" presStyleCnt="5"/>
      <dgm:spPr/>
    </dgm:pt>
    <dgm:pt modelId="{B95BDC33-6421-4D5B-89D1-1E32E947A708}" type="pres">
      <dgm:prSet presAssocID="{B87AF69D-6D3E-41A9-9F2F-BDA02D6B1D7D}" presName="node" presStyleLbl="node1" presStyleIdx="3" presStyleCnt="6">
        <dgm:presLayoutVars>
          <dgm:bulletEnabled val="1"/>
        </dgm:presLayoutVars>
      </dgm:prSet>
      <dgm:spPr/>
    </dgm:pt>
    <dgm:pt modelId="{02450B41-26D1-4AE7-B532-9F58C8CFD291}" type="pres">
      <dgm:prSet presAssocID="{121B5633-C78A-436F-826B-4A00C3968F7C}" presName="sibTrans" presStyleLbl="sibTrans1D1" presStyleIdx="3" presStyleCnt="5"/>
      <dgm:spPr/>
    </dgm:pt>
    <dgm:pt modelId="{E9EB2C80-8466-48B9-AEB9-44240FDD282B}" type="pres">
      <dgm:prSet presAssocID="{121B5633-C78A-436F-826B-4A00C3968F7C}" presName="connectorText" presStyleLbl="sibTrans1D1" presStyleIdx="3" presStyleCnt="5"/>
      <dgm:spPr/>
    </dgm:pt>
    <dgm:pt modelId="{5E0FCCC8-ACF4-4FB8-8F04-9B07695E2C0D}" type="pres">
      <dgm:prSet presAssocID="{B74EF89B-A008-4CA8-853E-DCBC17941800}" presName="node" presStyleLbl="node1" presStyleIdx="4" presStyleCnt="6">
        <dgm:presLayoutVars>
          <dgm:bulletEnabled val="1"/>
        </dgm:presLayoutVars>
      </dgm:prSet>
      <dgm:spPr/>
    </dgm:pt>
    <dgm:pt modelId="{D0F82B41-16C5-43A2-A570-6E0D39E5579D}" type="pres">
      <dgm:prSet presAssocID="{C4E1A227-2332-4FC7-A9BB-FB169C2454B0}" presName="sibTrans" presStyleLbl="sibTrans1D1" presStyleIdx="4" presStyleCnt="5"/>
      <dgm:spPr/>
    </dgm:pt>
    <dgm:pt modelId="{A5E1047B-578D-46EB-8306-9A80D1F583C6}" type="pres">
      <dgm:prSet presAssocID="{C4E1A227-2332-4FC7-A9BB-FB169C2454B0}" presName="connectorText" presStyleLbl="sibTrans1D1" presStyleIdx="4" presStyleCnt="5"/>
      <dgm:spPr/>
    </dgm:pt>
    <dgm:pt modelId="{CB35E25D-0678-47B7-AEF9-091905CA03FB}" type="pres">
      <dgm:prSet presAssocID="{F21A83E7-FA3C-47A9-B3CB-9C1BC1C49377}" presName="node" presStyleLbl="node1" presStyleIdx="5" presStyleCnt="6">
        <dgm:presLayoutVars>
          <dgm:bulletEnabled val="1"/>
        </dgm:presLayoutVars>
      </dgm:prSet>
      <dgm:spPr/>
    </dgm:pt>
  </dgm:ptLst>
  <dgm:cxnLst>
    <dgm:cxn modelId="{E34E220D-46F8-477A-9EF0-7DBC7A2DF3AA}" type="presOf" srcId="{4C08D1B8-AE00-49A5-88B2-04654168C37D}" destId="{57B5A0A7-DC08-47F9-BC08-95B0C8DFE653}" srcOrd="0" destOrd="0" presId="urn:microsoft.com/office/officeart/2005/8/layout/bProcess3"/>
    <dgm:cxn modelId="{5793E40F-345B-4333-8C72-4E82002246AA}" srcId="{4C08D1B8-AE00-49A5-88B2-04654168C37D}" destId="{B15D1372-5566-49ED-9717-B85083C365C5}" srcOrd="2" destOrd="0" parTransId="{F61A41E8-EC22-444A-BAF7-20038351088B}" sibTransId="{34A81CA4-9286-4C4B-84A1-4F5A4E7E4A7A}"/>
    <dgm:cxn modelId="{883FED1C-6AF5-497F-9108-525E3218F34A}" type="presOf" srcId="{48D0C688-861D-4FFD-8ABF-E972B221161D}" destId="{07C378D1-E6FE-4CDA-850B-F2499600AAF5}" srcOrd="0" destOrd="0" presId="urn:microsoft.com/office/officeart/2005/8/layout/bProcess3"/>
    <dgm:cxn modelId="{A14B0E34-A739-415D-9F8E-BA8E451F707F}" type="presOf" srcId="{838960E0-B0ED-4AB1-949C-92C460FB5D47}" destId="{1E6DE5A9-3210-4578-83FD-A7B98274150B}" srcOrd="0" destOrd="0" presId="urn:microsoft.com/office/officeart/2005/8/layout/bProcess3"/>
    <dgm:cxn modelId="{ADB8003E-656B-489D-BD03-EAA8E815B9B5}" type="presOf" srcId="{B15D1372-5566-49ED-9717-B85083C365C5}" destId="{B0EF376C-2DB2-41F2-B2D2-E62C41990D2E}" srcOrd="0" destOrd="0" presId="urn:microsoft.com/office/officeart/2005/8/layout/bProcess3"/>
    <dgm:cxn modelId="{E9621940-B7FA-46AE-8130-2BE532323E24}" type="presOf" srcId="{34A81CA4-9286-4C4B-84A1-4F5A4E7E4A7A}" destId="{BF76A627-718D-40A9-8B57-D3E9083C6381}" srcOrd="0" destOrd="0" presId="urn:microsoft.com/office/officeart/2005/8/layout/bProcess3"/>
    <dgm:cxn modelId="{0128435C-B3A6-4C9E-B0C0-601FA3833E8E}" type="presOf" srcId="{121B5633-C78A-436F-826B-4A00C3968F7C}" destId="{02450B41-26D1-4AE7-B532-9F58C8CFD291}" srcOrd="0" destOrd="0" presId="urn:microsoft.com/office/officeart/2005/8/layout/bProcess3"/>
    <dgm:cxn modelId="{2C046F60-098D-4633-A3E9-C4C2FC0E6EC7}" srcId="{4C08D1B8-AE00-49A5-88B2-04654168C37D}" destId="{B74EF89B-A008-4CA8-853E-DCBC17941800}" srcOrd="4" destOrd="0" parTransId="{CCFA42A2-A998-4EE1-B9FE-9AB912C560D2}" sibTransId="{C4E1A227-2332-4FC7-A9BB-FB169C2454B0}"/>
    <dgm:cxn modelId="{6C6A8386-9BBA-49D9-8085-81ABF2344679}" srcId="{4C08D1B8-AE00-49A5-88B2-04654168C37D}" destId="{F21A83E7-FA3C-47A9-B3CB-9C1BC1C49377}" srcOrd="5" destOrd="0" parTransId="{2D4D3098-0EDB-4365-9175-7418B06C2B8B}" sibTransId="{36E17DF7-DBCB-4539-90D2-0AA73E044D22}"/>
    <dgm:cxn modelId="{79E299A5-415E-44C8-AE9C-8094559F99DD}" srcId="{4C08D1B8-AE00-49A5-88B2-04654168C37D}" destId="{838960E0-B0ED-4AB1-949C-92C460FB5D47}" srcOrd="0" destOrd="0" parTransId="{7E3A1272-47E4-451E-99D0-0E45A3E0E5EF}" sibTransId="{8720C469-BB3F-4F5D-9EE9-A4487D8DD3EE}"/>
    <dgm:cxn modelId="{55AA15AD-FE27-423F-A53D-6B14941D9F4B}" type="presOf" srcId="{8720C469-BB3F-4F5D-9EE9-A4487D8DD3EE}" destId="{503F67E7-F078-4E22-95F8-3F0A12E5A367}" srcOrd="0" destOrd="0" presId="urn:microsoft.com/office/officeart/2005/8/layout/bProcess3"/>
    <dgm:cxn modelId="{24F75CB2-B2D0-4591-915F-9A2DFA0121DC}" srcId="{4C08D1B8-AE00-49A5-88B2-04654168C37D}" destId="{B87AF69D-6D3E-41A9-9F2F-BDA02D6B1D7D}" srcOrd="3" destOrd="0" parTransId="{23D2BDF5-9C67-450F-8131-73CEBC1B8779}" sibTransId="{121B5633-C78A-436F-826B-4A00C3968F7C}"/>
    <dgm:cxn modelId="{D16AC7BC-7199-418A-96C0-40DE2D8B7815}" srcId="{4C08D1B8-AE00-49A5-88B2-04654168C37D}" destId="{48D0C688-861D-4FFD-8ABF-E972B221161D}" srcOrd="1" destOrd="0" parTransId="{B142CF86-A96C-4018-9308-72D788731CB0}" sibTransId="{9250E9B6-BBC1-41C8-AA83-C6F2DE6A56C5}"/>
    <dgm:cxn modelId="{0BAEE1BC-1A7B-48D5-8E15-A5BC10EDF5BB}" type="presOf" srcId="{B74EF89B-A008-4CA8-853E-DCBC17941800}" destId="{5E0FCCC8-ACF4-4FB8-8F04-9B07695E2C0D}" srcOrd="0" destOrd="0" presId="urn:microsoft.com/office/officeart/2005/8/layout/bProcess3"/>
    <dgm:cxn modelId="{4F2FAEBD-AD9B-482F-92B9-24A220233EAF}" type="presOf" srcId="{9250E9B6-BBC1-41C8-AA83-C6F2DE6A56C5}" destId="{53A76E2B-45E2-4199-8DA6-CAA663645202}" srcOrd="1" destOrd="0" presId="urn:microsoft.com/office/officeart/2005/8/layout/bProcess3"/>
    <dgm:cxn modelId="{DF0910C3-5A46-433E-AA2F-560B1D014BD0}" type="presOf" srcId="{9250E9B6-BBC1-41C8-AA83-C6F2DE6A56C5}" destId="{2A8540BC-CC6E-494B-AAB4-AC1951672CA3}" srcOrd="0" destOrd="0" presId="urn:microsoft.com/office/officeart/2005/8/layout/bProcess3"/>
    <dgm:cxn modelId="{CB026BC8-1509-4C3F-A13B-582A4E03557A}" type="presOf" srcId="{C4E1A227-2332-4FC7-A9BB-FB169C2454B0}" destId="{D0F82B41-16C5-43A2-A570-6E0D39E5579D}" srcOrd="0" destOrd="0" presId="urn:microsoft.com/office/officeart/2005/8/layout/bProcess3"/>
    <dgm:cxn modelId="{FEED1AE9-38E4-42F1-8E86-D85007A441A4}" type="presOf" srcId="{34A81CA4-9286-4C4B-84A1-4F5A4E7E4A7A}" destId="{BDAB0FB3-B532-4FC7-BEBA-BEA5B754E163}" srcOrd="1" destOrd="0" presId="urn:microsoft.com/office/officeart/2005/8/layout/bProcess3"/>
    <dgm:cxn modelId="{336A1BF3-A165-4A3E-B0A3-A2B5DA74BE5F}" type="presOf" srcId="{F21A83E7-FA3C-47A9-B3CB-9C1BC1C49377}" destId="{CB35E25D-0678-47B7-AEF9-091905CA03FB}" srcOrd="0" destOrd="0" presId="urn:microsoft.com/office/officeart/2005/8/layout/bProcess3"/>
    <dgm:cxn modelId="{C8DBF9F5-5BE0-40B7-AC3A-2BD7C47DE35E}" type="presOf" srcId="{B87AF69D-6D3E-41A9-9F2F-BDA02D6B1D7D}" destId="{B95BDC33-6421-4D5B-89D1-1E32E947A708}" srcOrd="0" destOrd="0" presId="urn:microsoft.com/office/officeart/2005/8/layout/bProcess3"/>
    <dgm:cxn modelId="{0A07ECF9-E52D-4556-8056-9AE601EAF778}" type="presOf" srcId="{121B5633-C78A-436F-826B-4A00C3968F7C}" destId="{E9EB2C80-8466-48B9-AEB9-44240FDD282B}" srcOrd="1" destOrd="0" presId="urn:microsoft.com/office/officeart/2005/8/layout/bProcess3"/>
    <dgm:cxn modelId="{A71A86FA-C146-4FB9-A008-2CCB6630DAB1}" type="presOf" srcId="{C4E1A227-2332-4FC7-A9BB-FB169C2454B0}" destId="{A5E1047B-578D-46EB-8306-9A80D1F583C6}" srcOrd="1" destOrd="0" presId="urn:microsoft.com/office/officeart/2005/8/layout/bProcess3"/>
    <dgm:cxn modelId="{239880FE-4AD7-41F2-AEC3-4F27D26A01D2}" type="presOf" srcId="{8720C469-BB3F-4F5D-9EE9-A4487D8DD3EE}" destId="{11937690-6A1D-458C-9C11-A2B3BF00303D}" srcOrd="1" destOrd="0" presId="urn:microsoft.com/office/officeart/2005/8/layout/bProcess3"/>
    <dgm:cxn modelId="{BC0B84F0-AFBD-4359-BBAB-4808B166331D}" type="presParOf" srcId="{57B5A0A7-DC08-47F9-BC08-95B0C8DFE653}" destId="{1E6DE5A9-3210-4578-83FD-A7B98274150B}" srcOrd="0" destOrd="0" presId="urn:microsoft.com/office/officeart/2005/8/layout/bProcess3"/>
    <dgm:cxn modelId="{F5EF1CDF-2A23-4D7C-BAE7-AD99652BE883}" type="presParOf" srcId="{57B5A0A7-DC08-47F9-BC08-95B0C8DFE653}" destId="{503F67E7-F078-4E22-95F8-3F0A12E5A367}" srcOrd="1" destOrd="0" presId="urn:microsoft.com/office/officeart/2005/8/layout/bProcess3"/>
    <dgm:cxn modelId="{11E27552-C623-4672-9DBA-322A0C193F23}" type="presParOf" srcId="{503F67E7-F078-4E22-95F8-3F0A12E5A367}" destId="{11937690-6A1D-458C-9C11-A2B3BF00303D}" srcOrd="0" destOrd="0" presId="urn:microsoft.com/office/officeart/2005/8/layout/bProcess3"/>
    <dgm:cxn modelId="{2B8CECB3-6B55-4A1D-B5A8-F8AC95CB45C8}" type="presParOf" srcId="{57B5A0A7-DC08-47F9-BC08-95B0C8DFE653}" destId="{07C378D1-E6FE-4CDA-850B-F2499600AAF5}" srcOrd="2" destOrd="0" presId="urn:microsoft.com/office/officeart/2005/8/layout/bProcess3"/>
    <dgm:cxn modelId="{151C6CF3-3E02-4554-8BED-563692534FC3}" type="presParOf" srcId="{57B5A0A7-DC08-47F9-BC08-95B0C8DFE653}" destId="{2A8540BC-CC6E-494B-AAB4-AC1951672CA3}" srcOrd="3" destOrd="0" presId="urn:microsoft.com/office/officeart/2005/8/layout/bProcess3"/>
    <dgm:cxn modelId="{F58B99CF-05DA-41BE-966B-5B862176FB19}" type="presParOf" srcId="{2A8540BC-CC6E-494B-AAB4-AC1951672CA3}" destId="{53A76E2B-45E2-4199-8DA6-CAA663645202}" srcOrd="0" destOrd="0" presId="urn:microsoft.com/office/officeart/2005/8/layout/bProcess3"/>
    <dgm:cxn modelId="{08573A39-AC51-4A31-9F30-E6FCB132032B}" type="presParOf" srcId="{57B5A0A7-DC08-47F9-BC08-95B0C8DFE653}" destId="{B0EF376C-2DB2-41F2-B2D2-E62C41990D2E}" srcOrd="4" destOrd="0" presId="urn:microsoft.com/office/officeart/2005/8/layout/bProcess3"/>
    <dgm:cxn modelId="{EC6797D5-317D-478A-B8FD-8991CB1ACCF0}" type="presParOf" srcId="{57B5A0A7-DC08-47F9-BC08-95B0C8DFE653}" destId="{BF76A627-718D-40A9-8B57-D3E9083C6381}" srcOrd="5" destOrd="0" presId="urn:microsoft.com/office/officeart/2005/8/layout/bProcess3"/>
    <dgm:cxn modelId="{A6C9155A-951C-4675-AAF3-E99BF7739D73}" type="presParOf" srcId="{BF76A627-718D-40A9-8B57-D3E9083C6381}" destId="{BDAB0FB3-B532-4FC7-BEBA-BEA5B754E163}" srcOrd="0" destOrd="0" presId="urn:microsoft.com/office/officeart/2005/8/layout/bProcess3"/>
    <dgm:cxn modelId="{B13AF10C-06CA-4F7C-B079-25181D847368}" type="presParOf" srcId="{57B5A0A7-DC08-47F9-BC08-95B0C8DFE653}" destId="{B95BDC33-6421-4D5B-89D1-1E32E947A708}" srcOrd="6" destOrd="0" presId="urn:microsoft.com/office/officeart/2005/8/layout/bProcess3"/>
    <dgm:cxn modelId="{A73135FC-8AE9-4588-812B-7EEA29C2DB47}" type="presParOf" srcId="{57B5A0A7-DC08-47F9-BC08-95B0C8DFE653}" destId="{02450B41-26D1-4AE7-B532-9F58C8CFD291}" srcOrd="7" destOrd="0" presId="urn:microsoft.com/office/officeart/2005/8/layout/bProcess3"/>
    <dgm:cxn modelId="{A5A5C451-1042-446F-A528-62272F0E5BBC}" type="presParOf" srcId="{02450B41-26D1-4AE7-B532-9F58C8CFD291}" destId="{E9EB2C80-8466-48B9-AEB9-44240FDD282B}" srcOrd="0" destOrd="0" presId="urn:microsoft.com/office/officeart/2005/8/layout/bProcess3"/>
    <dgm:cxn modelId="{4516A633-6110-43EE-8865-318A61BD609F}" type="presParOf" srcId="{57B5A0A7-DC08-47F9-BC08-95B0C8DFE653}" destId="{5E0FCCC8-ACF4-4FB8-8F04-9B07695E2C0D}" srcOrd="8" destOrd="0" presId="urn:microsoft.com/office/officeart/2005/8/layout/bProcess3"/>
    <dgm:cxn modelId="{D9C6116D-14E5-4BE6-89AB-AF5DC03AD302}" type="presParOf" srcId="{57B5A0A7-DC08-47F9-BC08-95B0C8DFE653}" destId="{D0F82B41-16C5-43A2-A570-6E0D39E5579D}" srcOrd="9" destOrd="0" presId="urn:microsoft.com/office/officeart/2005/8/layout/bProcess3"/>
    <dgm:cxn modelId="{0C8DD898-A923-44E2-9D2C-257F690564A7}" type="presParOf" srcId="{D0F82B41-16C5-43A2-A570-6E0D39E5579D}" destId="{A5E1047B-578D-46EB-8306-9A80D1F583C6}" srcOrd="0" destOrd="0" presId="urn:microsoft.com/office/officeart/2005/8/layout/bProcess3"/>
    <dgm:cxn modelId="{44C1F0C8-A317-4327-A839-AB47BE76A946}" type="presParOf" srcId="{57B5A0A7-DC08-47F9-BC08-95B0C8DFE653}" destId="{CB35E25D-0678-47B7-AEF9-091905CA03FB}" srcOrd="10"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F67E7-F078-4E22-95F8-3F0A12E5A367}">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rgbClr val="4472C4">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3357014" y="912848"/>
        <a:ext cx="0" cy="0"/>
      </dsp:txXfrm>
    </dsp:sp>
    <dsp:sp modelId="{1E6DE5A9-3210-4578-83FD-A7B98274150B}">
      <dsp:nvSpPr>
        <dsp:cNvPr id="0" name=""/>
        <dsp:cNvSpPr/>
      </dsp:nvSpPr>
      <dsp:spPr>
        <a:xfrm>
          <a:off x="8061" y="5979"/>
          <a:ext cx="3034531" cy="1820718"/>
        </a:xfrm>
        <a:prstGeom prst="rect">
          <a:avLst/>
        </a:prstGeom>
        <a:solidFill>
          <a:srgbClr val="4472C4">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ysClr val="window" lastClr="FFFFFF"/>
              </a:solidFill>
              <a:latin typeface="Calibri" panose="020F0502020204030204"/>
              <a:ea typeface="+mn-ea"/>
              <a:cs typeface="+mn-cs"/>
            </a:rPr>
            <a:t>Tokenization</a:t>
          </a:r>
        </a:p>
      </dsp:txBody>
      <dsp:txXfrm>
        <a:off x="8061" y="5979"/>
        <a:ext cx="3034531" cy="1820718"/>
      </dsp:txXfrm>
    </dsp:sp>
    <dsp:sp modelId="{2A8540BC-CC6E-494B-AAB4-AC1951672CA3}">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rgbClr val="4472C4">
              <a:hueOff val="-1838336"/>
              <a:satOff val="-2557"/>
              <a:lumOff val="-981"/>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7089488" y="912848"/>
        <a:ext cx="0" cy="0"/>
      </dsp:txXfrm>
    </dsp:sp>
    <dsp:sp modelId="{07C378D1-E6FE-4CDA-850B-F2499600AAF5}">
      <dsp:nvSpPr>
        <dsp:cNvPr id="0" name=""/>
        <dsp:cNvSpPr/>
      </dsp:nvSpPr>
      <dsp:spPr>
        <a:xfrm>
          <a:off x="3740534" y="5979"/>
          <a:ext cx="3034531" cy="1820718"/>
        </a:xfrm>
        <a:prstGeom prst="rect">
          <a:avLst/>
        </a:prstGeom>
        <a:solidFill>
          <a:srgbClr val="4472C4">
            <a:hueOff val="-1470669"/>
            <a:satOff val="-2046"/>
            <a:lumOff val="-784"/>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ysClr val="window" lastClr="FFFFFF"/>
              </a:solidFill>
              <a:latin typeface="Calibri" panose="020F0502020204030204"/>
              <a:ea typeface="+mn-ea"/>
              <a:cs typeface="+mn-cs"/>
            </a:rPr>
            <a:t>Stop Words Removal</a:t>
          </a:r>
        </a:p>
      </dsp:txBody>
      <dsp:txXfrm>
        <a:off x="3740534" y="5979"/>
        <a:ext cx="3034531" cy="1820718"/>
      </dsp:txXfrm>
    </dsp:sp>
    <dsp:sp modelId="{BF76A627-718D-40A9-8B57-D3E9083C6381}">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rgbClr val="4472C4">
              <a:hueOff val="-3676672"/>
              <a:satOff val="-5114"/>
              <a:lumOff val="-1961"/>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5070362" y="2155079"/>
        <a:ext cx="0" cy="0"/>
      </dsp:txXfrm>
    </dsp:sp>
    <dsp:sp modelId="{B0EF376C-2DB2-41F2-B2D2-E62C41990D2E}">
      <dsp:nvSpPr>
        <dsp:cNvPr id="0" name=""/>
        <dsp:cNvSpPr/>
      </dsp:nvSpPr>
      <dsp:spPr>
        <a:xfrm>
          <a:off x="7473007" y="5979"/>
          <a:ext cx="3034531" cy="1820718"/>
        </a:xfrm>
        <a:prstGeom prst="rect">
          <a:avLst/>
        </a:prstGeom>
        <a:solidFill>
          <a:srgbClr val="4472C4">
            <a:hueOff val="-2941338"/>
            <a:satOff val="-4091"/>
            <a:lumOff val="-1569"/>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ysClr val="window" lastClr="FFFFFF"/>
              </a:solidFill>
              <a:latin typeface="Calibri" panose="020F0502020204030204"/>
              <a:ea typeface="+mn-ea"/>
              <a:cs typeface="+mn-cs"/>
            </a:rPr>
            <a:t>Lemmatization</a:t>
          </a:r>
        </a:p>
      </dsp:txBody>
      <dsp:txXfrm>
        <a:off x="7473007" y="5979"/>
        <a:ext cx="3034531" cy="1820718"/>
      </dsp:txXfrm>
    </dsp:sp>
    <dsp:sp modelId="{02450B41-26D1-4AE7-B532-9F58C8CFD291}">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rgbClr val="4472C4">
              <a:hueOff val="-5515009"/>
              <a:satOff val="-7671"/>
              <a:lumOff val="-2942"/>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3357014" y="3431509"/>
        <a:ext cx="0" cy="0"/>
      </dsp:txXfrm>
    </dsp:sp>
    <dsp:sp modelId="{B95BDC33-6421-4D5B-89D1-1E32E947A708}">
      <dsp:nvSpPr>
        <dsp:cNvPr id="0" name=""/>
        <dsp:cNvSpPr/>
      </dsp:nvSpPr>
      <dsp:spPr>
        <a:xfrm>
          <a:off x="8061" y="2524640"/>
          <a:ext cx="3034531" cy="1820718"/>
        </a:xfrm>
        <a:prstGeom prst="rect">
          <a:avLst/>
        </a:prstGeom>
        <a:solidFill>
          <a:srgbClr val="4472C4">
            <a:hueOff val="-4412007"/>
            <a:satOff val="-6137"/>
            <a:lumOff val="-2353"/>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ysClr val="window" lastClr="FFFFFF"/>
              </a:solidFill>
              <a:latin typeface="Calibri" panose="020F0502020204030204"/>
              <a:ea typeface="+mn-ea"/>
              <a:cs typeface="+mn-cs"/>
            </a:rPr>
            <a:t>Hashing</a:t>
          </a:r>
        </a:p>
      </dsp:txBody>
      <dsp:txXfrm>
        <a:off x="8061" y="2524640"/>
        <a:ext cx="3034531" cy="1820718"/>
      </dsp:txXfrm>
    </dsp:sp>
    <dsp:sp modelId="{D0F82B41-16C5-43A2-A570-6E0D39E5579D}">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6350" cap="flat" cmpd="sng" algn="ctr">
          <a:solidFill>
            <a:srgbClr val="4472C4">
              <a:hueOff val="-7353344"/>
              <a:satOff val="-10228"/>
              <a:lumOff val="-3922"/>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7089488" y="3431509"/>
        <a:ext cx="0" cy="0"/>
      </dsp:txXfrm>
    </dsp:sp>
    <dsp:sp modelId="{5E0FCCC8-ACF4-4FB8-8F04-9B07695E2C0D}">
      <dsp:nvSpPr>
        <dsp:cNvPr id="0" name=""/>
        <dsp:cNvSpPr/>
      </dsp:nvSpPr>
      <dsp:spPr>
        <a:xfrm>
          <a:off x="3740534" y="2524640"/>
          <a:ext cx="3034531" cy="1820718"/>
        </a:xfrm>
        <a:prstGeom prst="rect">
          <a:avLst/>
        </a:prstGeom>
        <a:solidFill>
          <a:srgbClr val="4472C4">
            <a:hueOff val="-5882676"/>
            <a:satOff val="-8182"/>
            <a:lumOff val="-3138"/>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ysClr val="window" lastClr="FFFFFF"/>
              </a:solidFill>
              <a:latin typeface="Calibri" panose="020F0502020204030204"/>
              <a:ea typeface="+mn-ea"/>
              <a:cs typeface="+mn-cs"/>
            </a:rPr>
            <a:t>TF-IDF</a:t>
          </a:r>
        </a:p>
      </dsp:txBody>
      <dsp:txXfrm>
        <a:off x="3740534" y="2524640"/>
        <a:ext cx="3034531" cy="1820718"/>
      </dsp:txXfrm>
    </dsp:sp>
    <dsp:sp modelId="{CB35E25D-0678-47B7-AEF9-091905CA03FB}">
      <dsp:nvSpPr>
        <dsp:cNvPr id="0" name=""/>
        <dsp:cNvSpPr/>
      </dsp:nvSpPr>
      <dsp:spPr>
        <a:xfrm>
          <a:off x="7473007" y="2524640"/>
          <a:ext cx="3034531" cy="1820718"/>
        </a:xfrm>
        <a:prstGeom prst="rect">
          <a:avLst/>
        </a:prstGeom>
        <a:solidFill>
          <a:srgbClr val="4472C4">
            <a:hueOff val="-7353344"/>
            <a:satOff val="-10228"/>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dirty="0">
              <a:solidFill>
                <a:sysClr val="window" lastClr="FFFFFF"/>
              </a:solidFill>
              <a:latin typeface="Calibri" panose="020F0502020204030204"/>
              <a:ea typeface="+mn-ea"/>
              <a:cs typeface="+mn-cs"/>
            </a:rPr>
            <a:t>80/20 </a:t>
          </a:r>
          <a:r>
            <a:rPr lang="en-US" sz="3100" kern="1200">
              <a:solidFill>
                <a:sysClr val="window" lastClr="FFFFFF"/>
              </a:solidFill>
              <a:latin typeface="Calibri" panose="020F0502020204030204"/>
              <a:ea typeface="+mn-ea"/>
              <a:cs typeface="+mn-cs"/>
            </a:rPr>
            <a:t>Testing/Training </a:t>
          </a:r>
          <a:endParaRPr lang="en-US" sz="3100" kern="1200" dirty="0">
            <a:solidFill>
              <a:sysClr val="window" lastClr="FFFFFF"/>
            </a:solidFill>
            <a:latin typeface="Calibri" panose="020F0502020204030204"/>
            <a:ea typeface="+mn-ea"/>
            <a:cs typeface="+mn-cs"/>
          </a:endParaRPr>
        </a:p>
      </dsp:txBody>
      <dsp:txXfrm>
        <a:off x="7473007" y="2524640"/>
        <a:ext cx="3034531" cy="182071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xfrm>
            <a:off x="1143000" y="685800"/>
            <a:ext cx="4572000" cy="3429000"/>
          </a:xfrm>
          <a:prstGeom prst="rect">
            <a:avLst/>
          </a:prstGeom>
        </p:spPr>
        <p:txBody>
          <a:bodyPr/>
          <a:lstStyle/>
          <a:p>
            <a:endParaRPr/>
          </a:p>
        </p:txBody>
      </p:sp>
      <p:sp>
        <p:nvSpPr>
          <p:cNvPr id="123" name="Shape 1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72526" indent="-372526" defTabSz="886968">
              <a:spcBef>
                <a:spcPts val="900"/>
              </a:spcBef>
              <a:defRPr sz="1940"/>
            </a:pPr>
            <a:r>
              <a:rPr lang="en-US" dirty="0"/>
              <a:t>Tokenize (NLTK </a:t>
            </a:r>
            <a:r>
              <a:rPr lang="en-US" dirty="0" err="1"/>
              <a:t>RegexpTokenizer</a:t>
            </a:r>
            <a:r>
              <a:rPr lang="en-US" dirty="0"/>
              <a:t>)</a:t>
            </a:r>
          </a:p>
          <a:p>
            <a:pPr marL="372526" indent="-372526" defTabSz="886968">
              <a:spcBef>
                <a:spcPts val="900"/>
              </a:spcBef>
              <a:defRPr sz="1940"/>
            </a:pPr>
            <a:r>
              <a:rPr lang="en-US" dirty="0"/>
              <a:t>Tag for POS (NLTK)</a:t>
            </a:r>
          </a:p>
          <a:p>
            <a:pPr marL="372526" indent="-372526" defTabSz="886968">
              <a:spcBef>
                <a:spcPts val="900"/>
              </a:spcBef>
              <a:defRPr sz="1940"/>
            </a:pPr>
            <a:r>
              <a:rPr lang="en-US" dirty="0"/>
              <a:t>Lemmatize w/ POS tag to increase accuracy (NLTK WordNet </a:t>
            </a:r>
            <a:r>
              <a:rPr lang="en-US" dirty="0" err="1"/>
              <a:t>Lemmatizer</a:t>
            </a:r>
            <a:r>
              <a:rPr lang="en-US" dirty="0"/>
              <a:t>)</a:t>
            </a:r>
          </a:p>
          <a:p>
            <a:pPr marL="372526" indent="-372526" defTabSz="886968">
              <a:spcBef>
                <a:spcPts val="900"/>
              </a:spcBef>
              <a:defRPr sz="1940"/>
            </a:pPr>
            <a:r>
              <a:rPr lang="en-US" dirty="0"/>
              <a:t>One hot encode newspaper source (Pandas)</a:t>
            </a:r>
          </a:p>
          <a:p>
            <a:pPr marL="372526" indent="-372526" defTabSz="886968">
              <a:spcBef>
                <a:spcPts val="900"/>
              </a:spcBef>
              <a:defRPr sz="1940"/>
            </a:pPr>
            <a:r>
              <a:rPr lang="en-US" dirty="0"/>
              <a:t>Export to JSON</a:t>
            </a:r>
          </a:p>
          <a:p>
            <a:pPr marL="372526" indent="-372526" defTabSz="886968">
              <a:spcBef>
                <a:spcPts val="900"/>
              </a:spcBef>
              <a:defRPr sz="1940"/>
            </a:pPr>
            <a:r>
              <a:rPr lang="en-US" dirty="0"/>
              <a:t>Upload to </a:t>
            </a:r>
            <a:r>
              <a:rPr lang="en-US" dirty="0" err="1"/>
              <a:t>Github</a:t>
            </a:r>
            <a:endParaRPr lang="en-US" dirty="0"/>
          </a:p>
          <a:p>
            <a:pPr marL="372526" indent="-372526" defTabSz="886968">
              <a:spcBef>
                <a:spcPts val="900"/>
              </a:spcBef>
              <a:defRPr sz="1940"/>
            </a:pPr>
            <a:r>
              <a:rPr lang="en-US" dirty="0"/>
              <a:t>Hashing (</a:t>
            </a:r>
            <a:r>
              <a:rPr lang="en-US" dirty="0" err="1"/>
              <a:t>pySpark</a:t>
            </a:r>
            <a:r>
              <a:rPr lang="en-US" dirty="0"/>
              <a:t>)</a:t>
            </a:r>
          </a:p>
          <a:p>
            <a:pPr marL="372526" indent="-372526" defTabSz="886968">
              <a:spcBef>
                <a:spcPts val="900"/>
              </a:spcBef>
              <a:defRPr sz="1940"/>
            </a:pPr>
            <a:r>
              <a:rPr lang="en-US" dirty="0"/>
              <a:t>TF-IDF (</a:t>
            </a:r>
            <a:r>
              <a:rPr lang="en-US" dirty="0" err="1"/>
              <a:t>pySpark</a:t>
            </a:r>
            <a:r>
              <a:rPr lang="en-US" dirty="0"/>
              <a:t>)</a:t>
            </a:r>
          </a:p>
          <a:p>
            <a:pPr marL="372526" indent="-372526" defTabSz="886968">
              <a:spcBef>
                <a:spcPts val="900"/>
              </a:spcBef>
              <a:defRPr sz="1940"/>
            </a:pPr>
            <a:r>
              <a:rPr lang="en-US" dirty="0"/>
              <a:t>70/30 testing/training split</a:t>
            </a:r>
          </a:p>
          <a:p>
            <a:endParaRPr lang="en-US" dirty="0"/>
          </a:p>
        </p:txBody>
      </p:sp>
    </p:spTree>
    <p:extLst>
      <p:ext uri="{BB962C8B-B14F-4D97-AF65-F5344CB8AC3E}">
        <p14:creationId xmlns:p14="http://schemas.microsoft.com/office/powerpoint/2010/main" val="3396633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30281" indent="-330281" defTabSz="786384">
              <a:spcBef>
                <a:spcPts val="800"/>
              </a:spcBef>
              <a:defRPr sz="1720"/>
            </a:pPr>
            <a:r>
              <a:rPr lang="en-US" dirty="0" err="1"/>
              <a:t>NaiveBayes</a:t>
            </a:r>
            <a:r>
              <a:rPr lang="en-US" dirty="0"/>
              <a:t> Classifier (our model)</a:t>
            </a:r>
          </a:p>
          <a:p>
            <a:pPr marL="786384" lvl="1" indent="-330281" defTabSz="786384">
              <a:spcBef>
                <a:spcPts val="800"/>
              </a:spcBef>
              <a:buChar char="■"/>
              <a:defRPr sz="1720"/>
            </a:pPr>
            <a:r>
              <a:rPr lang="en-US" dirty="0"/>
              <a:t>Extremely inaccurate with news source feature </a:t>
            </a:r>
          </a:p>
          <a:p>
            <a:pPr marL="786384" lvl="1" indent="-330281" defTabSz="786384">
              <a:spcBef>
                <a:spcPts val="800"/>
              </a:spcBef>
              <a:buChar char="■"/>
              <a:defRPr sz="1720"/>
            </a:pPr>
            <a:r>
              <a:rPr lang="en-US" dirty="0"/>
              <a:t>Best model: only feature is TF-IDF, accuracy 0.55</a:t>
            </a:r>
          </a:p>
          <a:p>
            <a:pPr marL="330281" indent="-330281" defTabSz="786384">
              <a:spcBef>
                <a:spcPts val="800"/>
              </a:spcBef>
              <a:defRPr sz="1720"/>
            </a:pPr>
            <a:r>
              <a:rPr lang="en-US" dirty="0" err="1"/>
              <a:t>OnevsRest</a:t>
            </a:r>
            <a:r>
              <a:rPr lang="en-US" dirty="0"/>
              <a:t> with Logistic Regression Classifier</a:t>
            </a:r>
          </a:p>
          <a:p>
            <a:pPr marL="786384" lvl="1" indent="-330281" defTabSz="786384">
              <a:spcBef>
                <a:spcPts val="800"/>
              </a:spcBef>
              <a:buChar char="■"/>
              <a:defRPr sz="1720"/>
            </a:pPr>
            <a:r>
              <a:rPr lang="en-US" dirty="0"/>
              <a:t>Extremely inaccurate with news source feature </a:t>
            </a:r>
          </a:p>
          <a:p>
            <a:pPr marL="786384" lvl="1" indent="-330281" defTabSz="786384">
              <a:spcBef>
                <a:spcPts val="800"/>
              </a:spcBef>
              <a:buChar char="■"/>
              <a:defRPr sz="1720"/>
            </a:pPr>
            <a:r>
              <a:rPr lang="en-US" dirty="0"/>
              <a:t>Best model: only feature is TF-IDF, accuracy 0.60</a:t>
            </a:r>
          </a:p>
          <a:p>
            <a:pPr marL="330281" indent="-330281" defTabSz="786384">
              <a:spcBef>
                <a:spcPts val="800"/>
              </a:spcBef>
              <a:defRPr sz="1720"/>
            </a:pPr>
            <a:r>
              <a:rPr lang="en-US" b="0" i="0" dirty="0">
                <a:solidFill>
                  <a:srgbClr val="D1D2D3"/>
                </a:solidFill>
                <a:effectLst/>
                <a:latin typeface="Slack-Lato"/>
              </a:rPr>
              <a:t>Multilayer Perceptron Classifier</a:t>
            </a:r>
          </a:p>
          <a:p>
            <a:pPr marL="330281" indent="-330281" defTabSz="786384">
              <a:spcBef>
                <a:spcPts val="800"/>
              </a:spcBef>
              <a:defRPr sz="1720"/>
            </a:pPr>
            <a:endParaRPr lang="en-US" b="0" i="0" dirty="0">
              <a:solidFill>
                <a:srgbClr val="D1D2D3"/>
              </a:solidFill>
              <a:effectLst/>
              <a:latin typeface="Slack-Lato"/>
            </a:endParaRPr>
          </a:p>
          <a:p>
            <a:pPr marL="330281" indent="-330281" defTabSz="786384">
              <a:spcBef>
                <a:spcPts val="800"/>
              </a:spcBef>
              <a:defRPr sz="1720"/>
            </a:pPr>
            <a:endParaRPr lang="en-US" b="0" i="0" dirty="0">
              <a:solidFill>
                <a:srgbClr val="D1D2D3"/>
              </a:solidFill>
              <a:effectLst/>
              <a:latin typeface="Slack-Lato"/>
            </a:endParaRPr>
          </a:p>
          <a:p>
            <a:pPr marL="330281" indent="-330281" defTabSz="786384">
              <a:spcBef>
                <a:spcPts val="800"/>
              </a:spcBef>
              <a:defRPr sz="1720"/>
            </a:pPr>
            <a:r>
              <a:rPr lang="en-US" dirty="0"/>
              <a:t>Other Models</a:t>
            </a:r>
          </a:p>
          <a:p>
            <a:pPr marL="786384" lvl="1" indent="-330281" defTabSz="786384">
              <a:spcBef>
                <a:spcPts val="800"/>
              </a:spcBef>
              <a:buChar char="■"/>
              <a:defRPr sz="1720"/>
            </a:pPr>
            <a:r>
              <a:rPr lang="en-US" dirty="0" err="1"/>
              <a:t>Textblob</a:t>
            </a:r>
            <a:r>
              <a:rPr lang="en-US" dirty="0"/>
              <a:t> (untrained): accuracy 0.0</a:t>
            </a:r>
          </a:p>
          <a:p>
            <a:pPr marL="786384" lvl="1" indent="-330281" defTabSz="786384">
              <a:spcBef>
                <a:spcPts val="800"/>
              </a:spcBef>
              <a:buChar char="■"/>
              <a:defRPr sz="1720"/>
            </a:pPr>
            <a:r>
              <a:rPr lang="en-US" dirty="0" err="1"/>
              <a:t>Textblob</a:t>
            </a:r>
            <a:r>
              <a:rPr lang="en-US" dirty="0"/>
              <a:t> (</a:t>
            </a:r>
            <a:r>
              <a:rPr lang="en-US" dirty="0" err="1"/>
              <a:t>NaiveBayes</a:t>
            </a:r>
            <a:r>
              <a:rPr lang="en-US" dirty="0"/>
              <a:t> Classifier, trained, 80/20 split): accuracy 0.56</a:t>
            </a:r>
          </a:p>
          <a:p>
            <a:pPr marL="786384" lvl="1" indent="-330281" defTabSz="786384">
              <a:spcBef>
                <a:spcPts val="800"/>
              </a:spcBef>
              <a:buChar char="■"/>
              <a:defRPr sz="1720"/>
            </a:pPr>
            <a:r>
              <a:rPr lang="en-US" dirty="0"/>
              <a:t>NLTK Vader: accuracy 0.68</a:t>
            </a:r>
          </a:p>
          <a:p>
            <a:pPr marL="456103" lvl="0" indent="0" defTabSz="786384">
              <a:spcBef>
                <a:spcPts val="800"/>
              </a:spcBef>
              <a:buNone/>
              <a:defRPr sz="1720"/>
            </a:pPr>
            <a:endParaRPr lang="en-US" dirty="0"/>
          </a:p>
          <a:p>
            <a:endParaRPr lang="en-US" dirty="0"/>
          </a:p>
        </p:txBody>
      </p:sp>
    </p:spTree>
    <p:extLst>
      <p:ext uri="{BB962C8B-B14F-4D97-AF65-F5344CB8AC3E}">
        <p14:creationId xmlns:p14="http://schemas.microsoft.com/office/powerpoint/2010/main" val="4825200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14" name="Picture 7"/>
          <p:cNvGrpSpPr/>
          <p:nvPr/>
        </p:nvGrpSpPr>
        <p:grpSpPr>
          <a:xfrm>
            <a:off x="-259" y="-21207"/>
            <a:ext cx="12192002" cy="6847400"/>
            <a:chOff x="0" y="0"/>
            <a:chExt cx="12192000" cy="6847398"/>
          </a:xfrm>
        </p:grpSpPr>
        <p:sp>
          <p:nvSpPr>
            <p:cNvPr id="12" name="Rectangle"/>
            <p:cNvSpPr/>
            <p:nvPr/>
          </p:nvSpPr>
          <p:spPr>
            <a:xfrm>
              <a:off x="0" y="0"/>
              <a:ext cx="12192000" cy="6847399"/>
            </a:xfrm>
            <a:prstGeom prst="rect">
              <a:avLst/>
            </a:prstGeom>
            <a:solidFill>
              <a:srgbClr val="EFEDE3"/>
            </a:solidFill>
            <a:ln w="12700" cap="flat">
              <a:noFill/>
              <a:miter lim="400000"/>
            </a:ln>
            <a:effectLst/>
          </p:spPr>
          <p:txBody>
            <a:bodyPr wrap="square" lIns="45719" tIns="45719" rIns="45719" bIns="45719" numCol="1" anchor="ctr">
              <a:noAutofit/>
            </a:bodyPr>
            <a:lstStyle/>
            <a:p>
              <a:endParaRPr/>
            </a:p>
          </p:txBody>
        </p:sp>
        <p:pic>
          <p:nvPicPr>
            <p:cNvPr id="13" name="image1.png" descr="image1.png"/>
            <p:cNvPicPr>
              <a:picLocks noChangeAspect="1"/>
            </p:cNvPicPr>
            <p:nvPr/>
          </p:nvPicPr>
          <p:blipFill>
            <a:blip r:embed="rId2"/>
            <a:srcRect l="7972" t="17475" r="4778" b="33522"/>
            <a:stretch>
              <a:fillRect/>
            </a:stretch>
          </p:blipFill>
          <p:spPr>
            <a:xfrm>
              <a:off x="-1" y="0"/>
              <a:ext cx="12192002" cy="6847399"/>
            </a:xfrm>
            <a:prstGeom prst="rect">
              <a:avLst/>
            </a:prstGeom>
            <a:ln w="12700" cap="flat">
              <a:noFill/>
              <a:miter lim="400000"/>
            </a:ln>
            <a:effectLst/>
          </p:spPr>
        </p:pic>
      </p:grpSp>
      <p:sp>
        <p:nvSpPr>
          <p:cNvPr id="15" name="Rectangle 8"/>
          <p:cNvSpPr/>
          <p:nvPr/>
        </p:nvSpPr>
        <p:spPr>
          <a:xfrm>
            <a:off x="-258" y="-1"/>
            <a:ext cx="12192001" cy="6836796"/>
          </a:xfrm>
          <a:prstGeom prst="rect">
            <a:avLst/>
          </a:prstGeom>
          <a:solidFill>
            <a:srgbClr val="EFEDE3">
              <a:alpha val="92000"/>
            </a:srgbClr>
          </a:solidFill>
          <a:ln w="12700">
            <a:miter lim="400000"/>
          </a:ln>
        </p:spPr>
        <p:txBody>
          <a:bodyPr lIns="45719" rIns="45719" anchor="ctr"/>
          <a:lstStyle/>
          <a:p>
            <a:pPr algn="ctr">
              <a:defRPr>
                <a:solidFill>
                  <a:srgbClr val="FFFFFF"/>
                </a:solidFill>
              </a:defRPr>
            </a:pPr>
            <a:endParaRPr/>
          </a:p>
        </p:txBody>
      </p:sp>
      <p:sp>
        <p:nvSpPr>
          <p:cNvPr id="16" name="Title Text"/>
          <p:cNvSpPr txBox="1">
            <a:spLocks noGrp="1"/>
          </p:cNvSpPr>
          <p:nvPr>
            <p:ph type="title"/>
          </p:nvPr>
        </p:nvSpPr>
        <p:spPr>
          <a:xfrm>
            <a:off x="1915128" y="1788454"/>
            <a:ext cx="8361230" cy="2098227"/>
          </a:xfrm>
          <a:prstGeom prst="rect">
            <a:avLst/>
          </a:prstGeom>
        </p:spPr>
        <p:txBody>
          <a:bodyPr anchor="b"/>
          <a:lstStyle>
            <a:lvl1pPr algn="ctr">
              <a:defRPr sz="7200" cap="all"/>
            </a:lvl1pPr>
          </a:lstStyle>
          <a:p>
            <a:r>
              <a:t>Title Text</a:t>
            </a:r>
          </a:p>
        </p:txBody>
      </p:sp>
      <p:sp>
        <p:nvSpPr>
          <p:cNvPr id="17" name="Body Level One…"/>
          <p:cNvSpPr txBox="1">
            <a:spLocks noGrp="1"/>
          </p:cNvSpPr>
          <p:nvPr>
            <p:ph type="body" sz="quarter" idx="1"/>
          </p:nvPr>
        </p:nvSpPr>
        <p:spPr>
          <a:xfrm>
            <a:off x="2679905" y="3956279"/>
            <a:ext cx="6831674" cy="1086238"/>
          </a:xfrm>
          <a:prstGeom prst="rect">
            <a:avLst/>
          </a:prstGeom>
        </p:spPr>
        <p:txBody>
          <a:bodyPr/>
          <a:lstStyle>
            <a:lvl1pPr marL="0" indent="0" algn="ctr">
              <a:lnSpc>
                <a:spcPct val="112000"/>
              </a:lnSpc>
              <a:spcBef>
                <a:spcPts val="0"/>
              </a:spcBef>
              <a:buSzTx/>
              <a:buFontTx/>
              <a:buNone/>
              <a:defRPr sz="2300"/>
            </a:lvl1pPr>
            <a:lvl2pPr marL="0" indent="457200" algn="ctr">
              <a:lnSpc>
                <a:spcPct val="112000"/>
              </a:lnSpc>
              <a:spcBef>
                <a:spcPts val="0"/>
              </a:spcBef>
              <a:buSzTx/>
              <a:buFontTx/>
              <a:buNone/>
              <a:defRPr sz="2300"/>
            </a:lvl2pPr>
            <a:lvl3pPr marL="0" indent="914400" algn="ctr">
              <a:lnSpc>
                <a:spcPct val="112000"/>
              </a:lnSpc>
              <a:spcBef>
                <a:spcPts val="0"/>
              </a:spcBef>
              <a:buSzTx/>
              <a:buFontTx/>
              <a:buNone/>
              <a:defRPr sz="2300"/>
            </a:lvl3pPr>
            <a:lvl4pPr marL="0" indent="1371600" algn="ctr">
              <a:lnSpc>
                <a:spcPct val="112000"/>
              </a:lnSpc>
              <a:spcBef>
                <a:spcPts val="0"/>
              </a:spcBef>
              <a:buSzTx/>
              <a:buFontTx/>
              <a:buNone/>
              <a:defRPr sz="2300"/>
            </a:lvl4pPr>
            <a:lvl5pPr marL="0" indent="1828800" algn="ctr">
              <a:lnSpc>
                <a:spcPct val="112000"/>
              </a:lnSpc>
              <a:spcBef>
                <a:spcPts val="0"/>
              </a:spcBef>
              <a:buSzTx/>
              <a:buFontTx/>
              <a:buNone/>
              <a:defRPr sz="2300"/>
            </a:lvl5pPr>
          </a:lstStyle>
          <a:p>
            <a:r>
              <a:t>Body Level One</a:t>
            </a:r>
          </a:p>
          <a:p>
            <a:pPr lvl="1"/>
            <a:r>
              <a:t>Body Level Two</a:t>
            </a:r>
          </a:p>
          <a:p>
            <a:pPr lvl="2"/>
            <a:r>
              <a:t>Body Level Three</a:t>
            </a:r>
          </a:p>
          <a:p>
            <a:pPr lvl="3"/>
            <a:r>
              <a:t>Body Level Four</a:t>
            </a:r>
          </a:p>
          <a:p>
            <a:pPr lvl="4"/>
            <a:r>
              <a:t>Body Level Five</a:t>
            </a:r>
          </a:p>
        </p:txBody>
      </p:sp>
      <p:grpSp>
        <p:nvGrpSpPr>
          <p:cNvPr id="20" name="Group 6"/>
          <p:cNvGrpSpPr/>
          <p:nvPr/>
        </p:nvGrpSpPr>
        <p:grpSpPr>
          <a:xfrm>
            <a:off x="752857" y="744468"/>
            <a:ext cx="10674118" cy="5349673"/>
            <a:chOff x="0" y="0"/>
            <a:chExt cx="10674116" cy="5349671"/>
          </a:xfrm>
        </p:grpSpPr>
        <p:sp>
          <p:nvSpPr>
            <p:cNvPr id="18" name="Freeform 6"/>
            <p:cNvSpPr/>
            <p:nvPr/>
          </p:nvSpPr>
          <p:spPr>
            <a:xfrm>
              <a:off x="7399104" y="941183"/>
              <a:ext cx="3275013" cy="4408489"/>
            </a:xfrm>
            <a:custGeom>
              <a:avLst/>
              <a:gdLst/>
              <a:ahLst/>
              <a:cxnLst>
                <a:cxn ang="0">
                  <a:pos x="wd2" y="hd2"/>
                </a:cxn>
                <a:cxn ang="5400000">
                  <a:pos x="wd2" y="hd2"/>
                </a:cxn>
                <a:cxn ang="10800000">
                  <a:pos x="wd2" y="hd2"/>
                </a:cxn>
                <a:cxn ang="16200000">
                  <a:pos x="wd2" y="hd2"/>
                </a:cxn>
              </a:cxnLst>
              <a:rect l="0" t="0" r="r" b="b"/>
              <a:pathLst>
                <a:path w="21600" h="21600" extrusionOk="0">
                  <a:moveTo>
                    <a:pt x="18924" y="0"/>
                  </a:moveTo>
                  <a:lnTo>
                    <a:pt x="21600" y="0"/>
                  </a:lnTo>
                  <a:lnTo>
                    <a:pt x="21600" y="21600"/>
                  </a:lnTo>
                  <a:lnTo>
                    <a:pt x="0" y="21600"/>
                  </a:lnTo>
                  <a:lnTo>
                    <a:pt x="0" y="19712"/>
                  </a:lnTo>
                  <a:lnTo>
                    <a:pt x="18924" y="19714"/>
                  </a:lnTo>
                  <a:lnTo>
                    <a:pt x="18924" y="0"/>
                  </a:lnTo>
                  <a:close/>
                </a:path>
              </a:pathLst>
            </a:custGeom>
            <a:solidFill>
              <a:srgbClr val="191B0E"/>
            </a:solidFill>
            <a:ln w="12700" cap="flat">
              <a:noFill/>
              <a:miter lim="400000"/>
            </a:ln>
            <a:effectLst/>
          </p:spPr>
          <p:txBody>
            <a:bodyPr wrap="square" lIns="45719" tIns="45719" rIns="45719" bIns="45719" numCol="1" anchor="t">
              <a:noAutofit/>
            </a:bodyPr>
            <a:lstStyle/>
            <a:p>
              <a:endParaRPr/>
            </a:p>
          </p:txBody>
        </p:sp>
        <p:sp>
          <p:nvSpPr>
            <p:cNvPr id="19" name="Freeform 6"/>
            <p:cNvSpPr/>
            <p:nvPr/>
          </p:nvSpPr>
          <p:spPr>
            <a:xfrm rot="10800000">
              <a:off x="0" y="0"/>
              <a:ext cx="3275668" cy="4408489"/>
            </a:xfrm>
            <a:custGeom>
              <a:avLst/>
              <a:gdLst/>
              <a:ahLst/>
              <a:cxnLst>
                <a:cxn ang="0">
                  <a:pos x="wd2" y="hd2"/>
                </a:cxn>
                <a:cxn ang="5400000">
                  <a:pos x="wd2" y="hd2"/>
                </a:cxn>
                <a:cxn ang="10800000">
                  <a:pos x="wd2" y="hd2"/>
                </a:cxn>
                <a:cxn ang="16200000">
                  <a:pos x="wd2" y="hd2"/>
                </a:cxn>
              </a:cxnLst>
              <a:rect l="0" t="0" r="r" b="b"/>
              <a:pathLst>
                <a:path w="21596" h="21600" extrusionOk="0">
                  <a:moveTo>
                    <a:pt x="18921" y="0"/>
                  </a:moveTo>
                  <a:lnTo>
                    <a:pt x="21596" y="0"/>
                  </a:lnTo>
                  <a:lnTo>
                    <a:pt x="21596" y="21600"/>
                  </a:lnTo>
                  <a:lnTo>
                    <a:pt x="5" y="21600"/>
                  </a:lnTo>
                  <a:cubicBezTo>
                    <a:pt x="-4" y="20948"/>
                    <a:pt x="9" y="20362"/>
                    <a:pt x="0" y="19710"/>
                  </a:cubicBezTo>
                  <a:lnTo>
                    <a:pt x="18921" y="19716"/>
                  </a:lnTo>
                  <a:lnTo>
                    <a:pt x="18921" y="0"/>
                  </a:lnTo>
                  <a:close/>
                </a:path>
              </a:pathLst>
            </a:custGeom>
            <a:solidFill>
              <a:srgbClr val="191B0E"/>
            </a:solidFill>
            <a:ln w="12700" cap="flat">
              <a:noFill/>
              <a:miter lim="400000"/>
            </a:ln>
            <a:effectLst/>
          </p:spPr>
          <p:txBody>
            <a:bodyPr wrap="square" lIns="45719" tIns="45719" rIns="45719" bIns="45719" numCol="1" anchor="t">
              <a:noAutofit/>
            </a:bodyPr>
            <a:lstStyle/>
            <a:p>
              <a:endParaRPr/>
            </a:p>
          </p:txBody>
        </p:sp>
      </p:grpSp>
      <p:sp>
        <p:nvSpPr>
          <p:cNvPr id="21" name="Slide Number"/>
          <p:cNvSpPr txBox="1">
            <a:spLocks noGrp="1"/>
          </p:cNvSpPr>
          <p:nvPr>
            <p:ph type="sldNum" sz="quarter" idx="2"/>
          </p:nvPr>
        </p:nvSpPr>
        <p:spPr>
          <a:xfrm>
            <a:off x="11153365" y="6523206"/>
            <a:ext cx="273610" cy="26497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1371600" y="685800"/>
            <a:ext cx="9601200" cy="1485900"/>
          </a:xfrm>
          <a:prstGeom prst="rect">
            <a:avLst/>
          </a:prstGeom>
        </p:spPr>
        <p:txBody>
          <a:bodyPr/>
          <a:lstStyle/>
          <a:p>
            <a:r>
              <a:t>Title Text</a:t>
            </a:r>
          </a:p>
        </p:txBody>
      </p:sp>
      <p:sp>
        <p:nvSpPr>
          <p:cNvPr id="106" name="Body Level One…"/>
          <p:cNvSpPr txBox="1">
            <a:spLocks noGrp="1"/>
          </p:cNvSpPr>
          <p:nvPr>
            <p:ph type="body" idx="1"/>
          </p:nvPr>
        </p:nvSpPr>
        <p:spPr>
          <a:xfrm>
            <a:off x="1371600" y="2295525"/>
            <a:ext cx="9601200" cy="357187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14" name="Title Text"/>
          <p:cNvSpPr txBox="1">
            <a:spLocks noGrp="1"/>
          </p:cNvSpPr>
          <p:nvPr>
            <p:ph type="title"/>
          </p:nvPr>
        </p:nvSpPr>
        <p:spPr>
          <a:xfrm>
            <a:off x="9596560" y="624155"/>
            <a:ext cx="1565767" cy="5243245"/>
          </a:xfrm>
          <a:prstGeom prst="rect">
            <a:avLst/>
          </a:prstGeom>
        </p:spPr>
        <p:txBody>
          <a:bodyPr/>
          <a:lstStyle/>
          <a:p>
            <a:r>
              <a:t>Title Text</a:t>
            </a:r>
          </a:p>
        </p:txBody>
      </p:sp>
      <p:sp>
        <p:nvSpPr>
          <p:cNvPr id="115" name="Body Level One…"/>
          <p:cNvSpPr txBox="1">
            <a:spLocks noGrp="1"/>
          </p:cNvSpPr>
          <p:nvPr>
            <p:ph type="body" idx="1"/>
          </p:nvPr>
        </p:nvSpPr>
        <p:spPr>
          <a:xfrm>
            <a:off x="1371600" y="624155"/>
            <a:ext cx="8179642" cy="524324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8" name="Title Text"/>
          <p:cNvSpPr txBox="1">
            <a:spLocks noGrp="1"/>
          </p:cNvSpPr>
          <p:nvPr>
            <p:ph type="title"/>
          </p:nvPr>
        </p:nvSpPr>
        <p:spPr>
          <a:xfrm>
            <a:off x="1371600" y="685800"/>
            <a:ext cx="9601200" cy="1485900"/>
          </a:xfrm>
          <a:prstGeom prst="rect">
            <a:avLst/>
          </a:prstGeom>
        </p:spPr>
        <p:txBody>
          <a:bodyPr/>
          <a:lstStyle/>
          <a:p>
            <a:r>
              <a:t>Title Text</a:t>
            </a:r>
          </a:p>
        </p:txBody>
      </p:sp>
      <p:sp>
        <p:nvSpPr>
          <p:cNvPr id="29" name="Body Level One…"/>
          <p:cNvSpPr txBox="1">
            <a:spLocks noGrp="1"/>
          </p:cNvSpPr>
          <p:nvPr>
            <p:ph type="body" idx="1"/>
          </p:nvPr>
        </p:nvSpPr>
        <p:spPr>
          <a:xfrm>
            <a:off x="1371600" y="2286000"/>
            <a:ext cx="9601200" cy="35814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bg>
      <p:bgPr>
        <a:solidFill>
          <a:srgbClr val="191B0E"/>
        </a:solidFill>
        <a:effectLst/>
      </p:bgPr>
    </p:bg>
    <p:spTree>
      <p:nvGrpSpPr>
        <p:cNvPr id="1" name=""/>
        <p:cNvGrpSpPr/>
        <p:nvPr/>
      </p:nvGrpSpPr>
      <p:grpSpPr>
        <a:xfrm>
          <a:off x="0" y="0"/>
          <a:ext cx="0" cy="0"/>
          <a:chOff x="0" y="0"/>
          <a:chExt cx="0" cy="0"/>
        </a:xfrm>
      </p:grpSpPr>
      <p:sp>
        <p:nvSpPr>
          <p:cNvPr id="37" name="Title Text"/>
          <p:cNvSpPr txBox="1">
            <a:spLocks noGrp="1"/>
          </p:cNvSpPr>
          <p:nvPr>
            <p:ph type="title"/>
          </p:nvPr>
        </p:nvSpPr>
        <p:spPr>
          <a:xfrm>
            <a:off x="765025" y="1301360"/>
            <a:ext cx="9612972" cy="2852737"/>
          </a:xfrm>
          <a:prstGeom prst="rect">
            <a:avLst/>
          </a:prstGeom>
        </p:spPr>
        <p:txBody>
          <a:bodyPr anchor="b"/>
          <a:lstStyle>
            <a:lvl1pPr algn="r">
              <a:defRPr sz="7200" cap="all">
                <a:solidFill>
                  <a:srgbClr val="EFEDE3"/>
                </a:solidFill>
              </a:defRPr>
            </a:lvl1pPr>
          </a:lstStyle>
          <a:p>
            <a:r>
              <a:t>Title Text</a:t>
            </a:r>
          </a:p>
        </p:txBody>
      </p:sp>
      <p:sp>
        <p:nvSpPr>
          <p:cNvPr id="38" name="Body Level One…"/>
          <p:cNvSpPr txBox="1">
            <a:spLocks noGrp="1"/>
          </p:cNvSpPr>
          <p:nvPr>
            <p:ph type="body" sz="quarter" idx="1"/>
          </p:nvPr>
        </p:nvSpPr>
        <p:spPr>
          <a:xfrm>
            <a:off x="765025" y="4216327"/>
            <a:ext cx="9612972" cy="1143325"/>
          </a:xfrm>
          <a:prstGeom prst="rect">
            <a:avLst/>
          </a:prstGeom>
        </p:spPr>
        <p:txBody>
          <a:bodyPr/>
          <a:lstStyle>
            <a:lvl1pPr marL="0" indent="0" algn="r">
              <a:lnSpc>
                <a:spcPct val="112000"/>
              </a:lnSpc>
              <a:spcBef>
                <a:spcPts val="0"/>
              </a:spcBef>
              <a:buSzTx/>
              <a:buFontTx/>
              <a:buNone/>
              <a:defRPr sz="2400">
                <a:solidFill>
                  <a:srgbClr val="EFEDE3"/>
                </a:solidFill>
              </a:defRPr>
            </a:lvl1pPr>
            <a:lvl2pPr marL="0" indent="457200" algn="r">
              <a:lnSpc>
                <a:spcPct val="112000"/>
              </a:lnSpc>
              <a:spcBef>
                <a:spcPts val="0"/>
              </a:spcBef>
              <a:buSzTx/>
              <a:buFontTx/>
              <a:buNone/>
              <a:defRPr sz="2400">
                <a:solidFill>
                  <a:srgbClr val="EFEDE3"/>
                </a:solidFill>
              </a:defRPr>
            </a:lvl2pPr>
            <a:lvl3pPr marL="0" indent="914400" algn="r">
              <a:lnSpc>
                <a:spcPct val="112000"/>
              </a:lnSpc>
              <a:spcBef>
                <a:spcPts val="0"/>
              </a:spcBef>
              <a:buSzTx/>
              <a:buFontTx/>
              <a:buNone/>
              <a:defRPr sz="2400">
                <a:solidFill>
                  <a:srgbClr val="EFEDE3"/>
                </a:solidFill>
              </a:defRPr>
            </a:lvl3pPr>
            <a:lvl4pPr marL="0" indent="1371600" algn="r">
              <a:lnSpc>
                <a:spcPct val="112000"/>
              </a:lnSpc>
              <a:spcBef>
                <a:spcPts val="0"/>
              </a:spcBef>
              <a:buSzTx/>
              <a:buFontTx/>
              <a:buNone/>
              <a:defRPr sz="2400">
                <a:solidFill>
                  <a:srgbClr val="EFEDE3"/>
                </a:solidFill>
              </a:defRPr>
            </a:lvl4pPr>
            <a:lvl5pPr marL="0" indent="1828800" algn="r">
              <a:lnSpc>
                <a:spcPct val="112000"/>
              </a:lnSpc>
              <a:spcBef>
                <a:spcPts val="0"/>
              </a:spcBef>
              <a:buSzTx/>
              <a:buFontTx/>
              <a:buNone/>
              <a:defRPr sz="2400">
                <a:solidFill>
                  <a:srgbClr val="EFEDE3"/>
                </a:solidFill>
              </a:defRPr>
            </a:lvl5pPr>
          </a:lstStyle>
          <a:p>
            <a:r>
              <a:t>Body Level One</a:t>
            </a:r>
          </a:p>
          <a:p>
            <a:pPr lvl="1"/>
            <a:r>
              <a:t>Body Level Two</a:t>
            </a:r>
          </a:p>
          <a:p>
            <a:pPr lvl="2"/>
            <a:r>
              <a:t>Body Level Three</a:t>
            </a:r>
          </a:p>
          <a:p>
            <a:pPr lvl="3"/>
            <a:r>
              <a:t>Body Level Four</a:t>
            </a:r>
          </a:p>
          <a:p>
            <a:pPr lvl="4"/>
            <a:r>
              <a:t>Body Level Five</a:t>
            </a:r>
          </a:p>
        </p:txBody>
      </p:sp>
      <p:sp>
        <p:nvSpPr>
          <p:cNvPr id="39" name="Crop MarkFreeform 6"/>
          <p:cNvSpPr/>
          <p:nvPr/>
        </p:nvSpPr>
        <p:spPr>
          <a:xfrm>
            <a:off x="8151962" y="1685651"/>
            <a:ext cx="3275013" cy="4408489"/>
          </a:xfrm>
          <a:custGeom>
            <a:avLst/>
            <a:gdLst/>
            <a:ahLst/>
            <a:cxnLst>
              <a:cxn ang="0">
                <a:pos x="wd2" y="hd2"/>
              </a:cxn>
              <a:cxn ang="5400000">
                <a:pos x="wd2" y="hd2"/>
              </a:cxn>
              <a:cxn ang="10800000">
                <a:pos x="wd2" y="hd2"/>
              </a:cxn>
              <a:cxn ang="16200000">
                <a:pos x="wd2" y="hd2"/>
              </a:cxn>
            </a:cxnLst>
            <a:rect l="0" t="0" r="r" b="b"/>
            <a:pathLst>
              <a:path w="21600" h="21600" extrusionOk="0">
                <a:moveTo>
                  <a:pt x="18924" y="0"/>
                </a:moveTo>
                <a:lnTo>
                  <a:pt x="21600" y="0"/>
                </a:lnTo>
                <a:lnTo>
                  <a:pt x="21600" y="21600"/>
                </a:lnTo>
                <a:lnTo>
                  <a:pt x="0" y="21600"/>
                </a:lnTo>
                <a:lnTo>
                  <a:pt x="0" y="19733"/>
                </a:lnTo>
                <a:lnTo>
                  <a:pt x="18924" y="19733"/>
                </a:lnTo>
                <a:lnTo>
                  <a:pt x="18924" y="0"/>
                </a:lnTo>
                <a:close/>
              </a:path>
            </a:pathLst>
          </a:custGeom>
          <a:solidFill>
            <a:srgbClr val="EFEDE3"/>
          </a:solidFill>
          <a:ln w="12700">
            <a:miter lim="400000"/>
          </a:ln>
        </p:spPr>
        <p:txBody>
          <a:bodyPr lIns="45719" rIns="45719"/>
          <a:lstStyle/>
          <a:p>
            <a:pPr>
              <a:defRPr>
                <a:solidFill>
                  <a:srgbClr val="FFFFFF"/>
                </a:solidFill>
              </a:defRPr>
            </a:pPr>
            <a:endParaRPr/>
          </a:p>
        </p:txBody>
      </p:sp>
      <p:sp>
        <p:nvSpPr>
          <p:cNvPr id="40" name="Slide Number"/>
          <p:cNvSpPr txBox="1">
            <a:spLocks noGrp="1"/>
          </p:cNvSpPr>
          <p:nvPr>
            <p:ph type="sldNum" sz="quarter" idx="2"/>
          </p:nvPr>
        </p:nvSpPr>
        <p:spPr>
          <a:xfrm>
            <a:off x="11153365" y="6523206"/>
            <a:ext cx="273610" cy="264974"/>
          </a:xfrm>
          <a:prstGeom prst="rect">
            <a:avLst/>
          </a:prstGeom>
        </p:spPr>
        <p:txBody>
          <a:bodyPr/>
          <a:lstStyle>
            <a:lvl1pPr>
              <a:defRPr>
                <a:solidFill>
                  <a:srgbClr val="EFEDE3"/>
                </a:solidFill>
              </a:defRPr>
            </a:lvl1p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7" name="Title Text"/>
          <p:cNvSpPr txBox="1">
            <a:spLocks noGrp="1"/>
          </p:cNvSpPr>
          <p:nvPr>
            <p:ph type="title"/>
          </p:nvPr>
        </p:nvSpPr>
        <p:spPr>
          <a:xfrm>
            <a:off x="1371600" y="685800"/>
            <a:ext cx="9601200" cy="1485900"/>
          </a:xfrm>
          <a:prstGeom prst="rect">
            <a:avLst/>
          </a:prstGeom>
        </p:spPr>
        <p:txBody>
          <a:bodyPr/>
          <a:lstStyle/>
          <a:p>
            <a:r>
              <a:t>Title Text</a:t>
            </a:r>
          </a:p>
        </p:txBody>
      </p:sp>
      <p:sp>
        <p:nvSpPr>
          <p:cNvPr id="48" name="Body Level One…"/>
          <p:cNvSpPr txBox="1">
            <a:spLocks noGrp="1"/>
          </p:cNvSpPr>
          <p:nvPr>
            <p:ph type="body" sz="quarter" idx="1"/>
          </p:nvPr>
        </p:nvSpPr>
        <p:spPr>
          <a:xfrm>
            <a:off x="1371600" y="2285999"/>
            <a:ext cx="4447786" cy="358140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6" name="Title Text"/>
          <p:cNvSpPr txBox="1">
            <a:spLocks noGrp="1"/>
          </p:cNvSpPr>
          <p:nvPr>
            <p:ph type="title"/>
          </p:nvPr>
        </p:nvSpPr>
        <p:spPr>
          <a:xfrm>
            <a:off x="1371600" y="685800"/>
            <a:ext cx="9601200" cy="1485900"/>
          </a:xfrm>
          <a:prstGeom prst="rect">
            <a:avLst/>
          </a:prstGeom>
        </p:spPr>
        <p:txBody>
          <a:bodyPr/>
          <a:lstStyle/>
          <a:p>
            <a:r>
              <a:t>Title Text</a:t>
            </a:r>
          </a:p>
        </p:txBody>
      </p:sp>
      <p:sp>
        <p:nvSpPr>
          <p:cNvPr id="57" name="Body Level One…"/>
          <p:cNvSpPr txBox="1">
            <a:spLocks noGrp="1"/>
          </p:cNvSpPr>
          <p:nvPr>
            <p:ph type="body" sz="quarter" idx="1"/>
          </p:nvPr>
        </p:nvSpPr>
        <p:spPr>
          <a:xfrm>
            <a:off x="1371600" y="2340864"/>
            <a:ext cx="4443985" cy="823913"/>
          </a:xfrm>
          <a:prstGeom prst="rect">
            <a:avLst/>
          </a:prstGeom>
        </p:spPr>
        <p:txBody>
          <a:bodyPr anchor="b"/>
          <a:lstStyle>
            <a:lvl1pPr marL="0" indent="0">
              <a:lnSpc>
                <a:spcPct val="84000"/>
              </a:lnSpc>
              <a:spcBef>
                <a:spcPts val="0"/>
              </a:spcBef>
              <a:buSzTx/>
              <a:buFontTx/>
              <a:buNone/>
              <a:defRPr sz="3000"/>
            </a:lvl1pPr>
            <a:lvl2pPr marL="0" indent="457200">
              <a:lnSpc>
                <a:spcPct val="84000"/>
              </a:lnSpc>
              <a:spcBef>
                <a:spcPts val="0"/>
              </a:spcBef>
              <a:buSzTx/>
              <a:buFontTx/>
              <a:buNone/>
              <a:defRPr sz="3000"/>
            </a:lvl2pPr>
            <a:lvl3pPr marL="0" indent="914400">
              <a:lnSpc>
                <a:spcPct val="84000"/>
              </a:lnSpc>
              <a:spcBef>
                <a:spcPts val="0"/>
              </a:spcBef>
              <a:buSzTx/>
              <a:buFontTx/>
              <a:buNone/>
              <a:defRPr sz="3000"/>
            </a:lvl3pPr>
            <a:lvl4pPr marL="0" indent="1371600">
              <a:lnSpc>
                <a:spcPct val="84000"/>
              </a:lnSpc>
              <a:spcBef>
                <a:spcPts val="0"/>
              </a:spcBef>
              <a:buSzTx/>
              <a:buFontTx/>
              <a:buNone/>
              <a:defRPr sz="3000"/>
            </a:lvl4pPr>
            <a:lvl5pPr marL="0" indent="1828800">
              <a:lnSpc>
                <a:spcPct val="84000"/>
              </a:lnSpc>
              <a:spcBef>
                <a:spcPts val="0"/>
              </a:spcBef>
              <a:buSzTx/>
              <a:buFontTx/>
              <a:buNone/>
              <a:defRPr sz="3000"/>
            </a:lvl5pPr>
          </a:lstStyle>
          <a:p>
            <a:r>
              <a:t>Body Level One</a:t>
            </a:r>
          </a:p>
          <a:p>
            <a:pPr lvl="1"/>
            <a:r>
              <a:t>Body Level Two</a:t>
            </a:r>
          </a:p>
          <a:p>
            <a:pPr lvl="2"/>
            <a:r>
              <a:t>Body Level Three</a:t>
            </a:r>
          </a:p>
          <a:p>
            <a:pPr lvl="3"/>
            <a:r>
              <a:t>Body Level Four</a:t>
            </a:r>
          </a:p>
          <a:p>
            <a:pPr lvl="4"/>
            <a:r>
              <a:t>Body Level Five</a:t>
            </a:r>
          </a:p>
        </p:txBody>
      </p:sp>
      <p:sp>
        <p:nvSpPr>
          <p:cNvPr id="58" name="Text Placeholder 4"/>
          <p:cNvSpPr>
            <a:spLocks noGrp="1"/>
          </p:cNvSpPr>
          <p:nvPr>
            <p:ph type="body" sz="quarter" idx="13"/>
          </p:nvPr>
        </p:nvSpPr>
        <p:spPr>
          <a:xfrm>
            <a:off x="6525014" y="2340864"/>
            <a:ext cx="4443985" cy="823913"/>
          </a:xfrm>
          <a:prstGeom prst="rect">
            <a:avLst/>
          </a:prstGeom>
        </p:spPr>
        <p:txBody>
          <a:bodyPr anchor="b"/>
          <a:lstStyle/>
          <a:p>
            <a:pPr marL="0" indent="0">
              <a:lnSpc>
                <a:spcPct val="84000"/>
              </a:lnSpc>
              <a:spcBef>
                <a:spcPts val="0"/>
              </a:spcBef>
              <a:buSzTx/>
              <a:buFontTx/>
              <a:buNone/>
              <a:defRPr sz="3000"/>
            </a:pPr>
            <a:endParaRP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6" name="Title Text"/>
          <p:cNvSpPr txBox="1">
            <a:spLocks noGrp="1"/>
          </p:cNvSpPr>
          <p:nvPr>
            <p:ph type="title"/>
          </p:nvPr>
        </p:nvSpPr>
        <p:spPr>
          <a:xfrm>
            <a:off x="1371600" y="685800"/>
            <a:ext cx="9601200" cy="1485900"/>
          </a:xfrm>
          <a:prstGeom prst="rect">
            <a:avLst/>
          </a:prstGeom>
        </p:spPr>
        <p:txBody>
          <a:bodyPr/>
          <a:lstStyle/>
          <a:p>
            <a:r>
              <a:t>Title Text</a:t>
            </a:r>
          </a:p>
        </p:txBody>
      </p:sp>
      <p:sp>
        <p:nvSpPr>
          <p:cNvPr id="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81" name="Background ShapeRectangle 7"/>
          <p:cNvSpPr/>
          <p:nvPr/>
        </p:nvSpPr>
        <p:spPr>
          <a:xfrm>
            <a:off x="-1" y="375"/>
            <a:ext cx="5303522" cy="6857626"/>
          </a:xfrm>
          <a:prstGeom prst="rect">
            <a:avLst/>
          </a:prstGeom>
          <a:solidFill>
            <a:schemeClr val="accent1"/>
          </a:solidFill>
          <a:ln w="12700">
            <a:miter lim="400000"/>
          </a:ln>
        </p:spPr>
        <p:txBody>
          <a:bodyPr lIns="45719" rIns="45719"/>
          <a:lstStyle/>
          <a:p>
            <a:endParaRPr/>
          </a:p>
        </p:txBody>
      </p:sp>
      <p:sp>
        <p:nvSpPr>
          <p:cNvPr id="82" name="Title Text"/>
          <p:cNvSpPr txBox="1">
            <a:spLocks noGrp="1"/>
          </p:cNvSpPr>
          <p:nvPr>
            <p:ph type="title"/>
          </p:nvPr>
        </p:nvSpPr>
        <p:spPr>
          <a:xfrm>
            <a:off x="723900" y="685800"/>
            <a:ext cx="3855721" cy="2157884"/>
          </a:xfrm>
          <a:prstGeom prst="rect">
            <a:avLst/>
          </a:prstGeom>
        </p:spPr>
        <p:txBody>
          <a:bodyPr/>
          <a:lstStyle>
            <a:lvl1pPr>
              <a:lnSpc>
                <a:spcPct val="84000"/>
              </a:lnSpc>
              <a:defRPr sz="4800"/>
            </a:lvl1pPr>
          </a:lstStyle>
          <a:p>
            <a:r>
              <a:t>Title Text</a:t>
            </a:r>
          </a:p>
        </p:txBody>
      </p:sp>
      <p:sp>
        <p:nvSpPr>
          <p:cNvPr id="83" name="Body Level One…"/>
          <p:cNvSpPr txBox="1">
            <a:spLocks noGrp="1"/>
          </p:cNvSpPr>
          <p:nvPr>
            <p:ph type="body" sz="half" idx="1"/>
          </p:nvPr>
        </p:nvSpPr>
        <p:spPr>
          <a:xfrm>
            <a:off x="6256020" y="685801"/>
            <a:ext cx="5212080" cy="517525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4" name="Text Placeholder 3"/>
          <p:cNvSpPr>
            <a:spLocks noGrp="1"/>
          </p:cNvSpPr>
          <p:nvPr>
            <p:ph type="body" sz="quarter" idx="13"/>
          </p:nvPr>
        </p:nvSpPr>
        <p:spPr>
          <a:xfrm>
            <a:off x="723899" y="2856344"/>
            <a:ext cx="3855722" cy="3011057"/>
          </a:xfrm>
          <a:prstGeom prst="rect">
            <a:avLst/>
          </a:prstGeom>
        </p:spPr>
        <p:txBody>
          <a:bodyPr/>
          <a:lstStyle/>
          <a:p>
            <a:pPr marL="0" indent="0">
              <a:lnSpc>
                <a:spcPct val="113000"/>
              </a:lnSpc>
              <a:spcBef>
                <a:spcPts val="1500"/>
              </a:spcBef>
              <a:buSzTx/>
              <a:buFontTx/>
              <a:buNone/>
              <a:defRPr sz="1600"/>
            </a:pPr>
            <a:endParaRPr/>
          </a:p>
        </p:txBody>
      </p:sp>
      <p:sp>
        <p:nvSpPr>
          <p:cNvPr id="85" name="Divider BarRectangle 8"/>
          <p:cNvSpPr/>
          <p:nvPr/>
        </p:nvSpPr>
        <p:spPr>
          <a:xfrm>
            <a:off x="5303520" y="376"/>
            <a:ext cx="228601" cy="6858001"/>
          </a:xfrm>
          <a:prstGeom prst="rect">
            <a:avLst/>
          </a:prstGeom>
          <a:solidFill>
            <a:srgbClr val="191B0E"/>
          </a:solidFill>
          <a:ln w="12700">
            <a:miter lim="400000"/>
          </a:ln>
        </p:spPr>
        <p:txBody>
          <a:bodyPr lIns="45719" rIns="45719"/>
          <a:lstStyle/>
          <a:p>
            <a:endParaRPr/>
          </a:p>
        </p:txBody>
      </p:sp>
      <p:sp>
        <p:nvSpPr>
          <p:cNvPr id="86" name="Slide Number"/>
          <p:cNvSpPr txBox="1">
            <a:spLocks noGrp="1"/>
          </p:cNvSpPr>
          <p:nvPr>
            <p:ph type="sldNum" sz="quarter" idx="2"/>
          </p:nvPr>
        </p:nvSpPr>
        <p:spPr>
          <a:xfrm>
            <a:off x="11205823" y="6523206"/>
            <a:ext cx="273609" cy="264974"/>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93" name="Background ShapeRectangle 7"/>
          <p:cNvSpPr/>
          <p:nvPr/>
        </p:nvSpPr>
        <p:spPr>
          <a:xfrm>
            <a:off x="-1" y="375"/>
            <a:ext cx="5303522" cy="6857626"/>
          </a:xfrm>
          <a:prstGeom prst="rect">
            <a:avLst/>
          </a:prstGeom>
          <a:solidFill>
            <a:schemeClr val="accent1"/>
          </a:solidFill>
          <a:ln w="12700">
            <a:miter lim="400000"/>
          </a:ln>
        </p:spPr>
        <p:txBody>
          <a:bodyPr lIns="45719" rIns="45719"/>
          <a:lstStyle/>
          <a:p>
            <a:endParaRPr/>
          </a:p>
        </p:txBody>
      </p:sp>
      <p:sp>
        <p:nvSpPr>
          <p:cNvPr id="94" name="Title Text"/>
          <p:cNvSpPr txBox="1">
            <a:spLocks noGrp="1"/>
          </p:cNvSpPr>
          <p:nvPr>
            <p:ph type="title"/>
          </p:nvPr>
        </p:nvSpPr>
        <p:spPr>
          <a:xfrm>
            <a:off x="723900" y="685800"/>
            <a:ext cx="3855721" cy="2157884"/>
          </a:xfrm>
          <a:prstGeom prst="rect">
            <a:avLst/>
          </a:prstGeom>
        </p:spPr>
        <p:txBody>
          <a:bodyPr/>
          <a:lstStyle>
            <a:lvl1pPr>
              <a:lnSpc>
                <a:spcPct val="84000"/>
              </a:lnSpc>
              <a:defRPr sz="4800"/>
            </a:lvl1pPr>
          </a:lstStyle>
          <a:p>
            <a:r>
              <a:t>Title Text</a:t>
            </a:r>
          </a:p>
        </p:txBody>
      </p:sp>
      <p:sp>
        <p:nvSpPr>
          <p:cNvPr id="95" name="Picture Placeholder 2"/>
          <p:cNvSpPr>
            <a:spLocks noGrp="1"/>
          </p:cNvSpPr>
          <p:nvPr>
            <p:ph type="pic" idx="13"/>
          </p:nvPr>
        </p:nvSpPr>
        <p:spPr>
          <a:xfrm>
            <a:off x="5532120" y="0"/>
            <a:ext cx="6659881" cy="6858000"/>
          </a:xfrm>
          <a:prstGeom prst="rect">
            <a:avLst/>
          </a:prstGeom>
        </p:spPr>
        <p:txBody>
          <a:bodyPr lIns="91439" rIns="91439">
            <a:noAutofit/>
          </a:bodyPr>
          <a:lstStyle/>
          <a:p>
            <a:endParaRPr/>
          </a:p>
        </p:txBody>
      </p:sp>
      <p:sp>
        <p:nvSpPr>
          <p:cNvPr id="96" name="Body Level One…"/>
          <p:cNvSpPr txBox="1">
            <a:spLocks noGrp="1"/>
          </p:cNvSpPr>
          <p:nvPr>
            <p:ph type="body" sz="quarter" idx="1"/>
          </p:nvPr>
        </p:nvSpPr>
        <p:spPr>
          <a:xfrm>
            <a:off x="723900" y="2855967"/>
            <a:ext cx="3855721" cy="3011433"/>
          </a:xfrm>
          <a:prstGeom prst="rect">
            <a:avLst/>
          </a:prstGeom>
        </p:spPr>
        <p:txBody>
          <a:bodyPr/>
          <a:lstStyle>
            <a:lvl1pPr marL="0" indent="0">
              <a:lnSpc>
                <a:spcPct val="113000"/>
              </a:lnSpc>
              <a:spcBef>
                <a:spcPts val="1500"/>
              </a:spcBef>
              <a:buSzTx/>
              <a:buFontTx/>
              <a:buNone/>
              <a:defRPr sz="1600"/>
            </a:lvl1pPr>
            <a:lvl2pPr marL="0" indent="457200">
              <a:lnSpc>
                <a:spcPct val="113000"/>
              </a:lnSpc>
              <a:spcBef>
                <a:spcPts val="1500"/>
              </a:spcBef>
              <a:buSzTx/>
              <a:buFontTx/>
              <a:buNone/>
              <a:defRPr sz="1600"/>
            </a:lvl2pPr>
            <a:lvl3pPr marL="0" indent="914400">
              <a:lnSpc>
                <a:spcPct val="113000"/>
              </a:lnSpc>
              <a:spcBef>
                <a:spcPts val="1500"/>
              </a:spcBef>
              <a:buSzTx/>
              <a:buFontTx/>
              <a:buNone/>
              <a:defRPr sz="1600"/>
            </a:lvl3pPr>
            <a:lvl4pPr marL="0" indent="1371600">
              <a:lnSpc>
                <a:spcPct val="113000"/>
              </a:lnSpc>
              <a:spcBef>
                <a:spcPts val="1500"/>
              </a:spcBef>
              <a:buSzTx/>
              <a:buFontTx/>
              <a:buNone/>
              <a:defRPr sz="1600"/>
            </a:lvl4pPr>
            <a:lvl5pPr marL="0" indent="1828800">
              <a:lnSpc>
                <a:spcPct val="113000"/>
              </a:lnSpc>
              <a:spcBef>
                <a:spcPts val="1500"/>
              </a:spcBef>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7" name="Divider BarRectangle 8"/>
          <p:cNvSpPr/>
          <p:nvPr/>
        </p:nvSpPr>
        <p:spPr>
          <a:xfrm>
            <a:off x="5303520" y="376"/>
            <a:ext cx="228601" cy="6858001"/>
          </a:xfrm>
          <a:prstGeom prst="rect">
            <a:avLst/>
          </a:prstGeom>
          <a:solidFill>
            <a:srgbClr val="191B0E"/>
          </a:solidFill>
          <a:ln w="12700">
            <a:miter lim="400000"/>
          </a:ln>
        </p:spPr>
        <p:txBody>
          <a:bodyPr lIns="45719" rIns="45719"/>
          <a:lstStyle/>
          <a:p>
            <a:endParaRPr/>
          </a:p>
        </p:txBody>
      </p:sp>
      <p:sp>
        <p:nvSpPr>
          <p:cNvPr id="98" name="Slide Number"/>
          <p:cNvSpPr txBox="1">
            <a:spLocks noGrp="1"/>
          </p:cNvSpPr>
          <p:nvPr>
            <p:ph type="sldNum" sz="quarter" idx="2"/>
          </p:nvPr>
        </p:nvSpPr>
        <p:spPr>
          <a:xfrm>
            <a:off x="11205823" y="6523206"/>
            <a:ext cx="273609" cy="264974"/>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DE3"/>
        </a:solidFill>
        <a:effectLst/>
      </p:bgPr>
    </p:bg>
    <p:spTree>
      <p:nvGrpSpPr>
        <p:cNvPr id="1" name=""/>
        <p:cNvGrpSpPr/>
        <p:nvPr/>
      </p:nvGrpSpPr>
      <p:grpSpPr>
        <a:xfrm>
          <a:off x="0" y="0"/>
          <a:ext cx="0" cy="0"/>
          <a:chOff x="0" y="0"/>
          <a:chExt cx="0" cy="0"/>
        </a:xfrm>
      </p:grpSpPr>
      <p:sp>
        <p:nvSpPr>
          <p:cNvPr id="2" name="Side barRectangle 8"/>
          <p:cNvSpPr/>
          <p:nvPr/>
        </p:nvSpPr>
        <p:spPr>
          <a:xfrm>
            <a:off x="478094" y="376"/>
            <a:ext cx="228601" cy="6858001"/>
          </a:xfrm>
          <a:prstGeom prst="rect">
            <a:avLst/>
          </a:prstGeom>
          <a:solidFill>
            <a:srgbClr val="191B0E"/>
          </a:solidFill>
          <a:ln w="12700">
            <a:miter lim="400000"/>
          </a:ln>
        </p:spPr>
        <p:txBody>
          <a:bodyPr lIns="45719" rIns="45719"/>
          <a:lstStyle/>
          <a:p>
            <a:endParaRPr/>
          </a:p>
        </p:txBody>
      </p:sp>
      <p:sp>
        <p:nvSpPr>
          <p:cNvPr id="3" name="Title Text"/>
          <p:cNvSpPr txBox="1">
            <a:spLocks noGrp="1"/>
          </p:cNvSpPr>
          <p:nvPr>
            <p:ph type="title"/>
          </p:nvPr>
        </p:nvSpPr>
        <p:spPr>
          <a:xfrm>
            <a:off x="609600" y="274637"/>
            <a:ext cx="109728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Title Text</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0795418" y="6523206"/>
            <a:ext cx="273610" cy="264974"/>
          </a:xfrm>
          <a:prstGeom prst="rect">
            <a:avLst/>
          </a:prstGeom>
          <a:ln w="12700">
            <a:miter lim="400000"/>
          </a:ln>
        </p:spPr>
        <p:txBody>
          <a:bodyPr wrap="none" lIns="45719" rIns="45719" anchor="ctr">
            <a:spAutoFit/>
          </a:bodyPr>
          <a:lstStyle>
            <a:lvl1pPr algn="r">
              <a:defRPr sz="1200">
                <a:solidFill>
                  <a:srgbClr val="191B0E"/>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1pPr>
      <a:lvl2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2pPr>
      <a:lvl3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3pPr>
      <a:lvl4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4pPr>
      <a:lvl5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5pPr>
      <a:lvl6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6pPr>
      <a:lvl7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7pPr>
      <a:lvl8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8pPr>
      <a:lvl9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9pPr>
    </p:titleStyle>
    <p:bodyStyle>
      <a:lvl1pPr marL="384047"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1pPr>
      <a:lvl2pPr marL="914400" marR="0" indent="-384047"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2pPr>
      <a:lvl3pPr marL="14142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3pPr>
      <a:lvl4pPr marL="1871472" marR="0" indent="-42671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4pPr>
      <a:lvl5pPr marL="23820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5pPr>
      <a:lvl6pPr marL="2839211" marR="0" indent="-480060"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6pPr>
      <a:lvl7pPr marL="33649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7pPr>
      <a:lvl8pPr marL="38221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8pPr>
      <a:lvl9pPr marL="4279391" marR="0" indent="-548639" algn="l" defTabSz="914400" rtl="0" latinLnBrk="0">
        <a:lnSpc>
          <a:spcPct val="94000"/>
        </a:lnSpc>
        <a:spcBef>
          <a:spcPts val="1000"/>
        </a:spcBef>
        <a:spcAft>
          <a:spcPts val="0"/>
        </a:spcAft>
        <a:buClrTx/>
        <a:buSzPct val="100000"/>
        <a:buFont typeface="Helvetica Neue"/>
        <a:buChar char="■"/>
        <a:tabLst/>
        <a:defRPr sz="2000" b="0" i="0" u="none" strike="noStrike" cap="none" spc="0" baseline="0">
          <a:ln>
            <a:noFill/>
          </a:ln>
          <a:solidFill>
            <a:srgbClr val="191B0E"/>
          </a:solidFill>
          <a:uFillTx/>
          <a:latin typeface="Franklin Gothic Book"/>
          <a:ea typeface="Franklin Gothic Book"/>
          <a:cs typeface="Franklin Gothic Book"/>
          <a:sym typeface="Franklin Gothic Book"/>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Franklin Gothic Boo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hyperlink" Target="https://medium.com/dev-genius/training-an-ml-model-for-sentiment-analysis-in-python-63b6b8c68792" TargetMode="External"/><Relationship Id="rId3" Type="http://schemas.openxmlformats.org/officeDocument/2006/relationships/hyperlink" Target="https://realpython.com/sentiment-analysis-python/" TargetMode="External"/><Relationship Id="rId7" Type="http://schemas.openxmlformats.org/officeDocument/2006/relationships/hyperlink" Target="https://curiousily.com/posts/sentiment-analysis-with-tensorflow-2-and-keras-using-python/" TargetMode="External"/><Relationship Id="rId2" Type="http://schemas.openxmlformats.org/officeDocument/2006/relationships/hyperlink" Target="https://www.digitalocean.com/community/tutorials/how-to-perform-sentiment-analysis-in-python-3-using-the-natural-language-toolkit-nltk" TargetMode="External"/><Relationship Id="rId1" Type="http://schemas.openxmlformats.org/officeDocument/2006/relationships/slideLayout" Target="../slideLayouts/slideLayout2.xml"/><Relationship Id="rId6" Type="http://schemas.openxmlformats.org/officeDocument/2006/relationships/hyperlink" Target="https://towardsdatascience.com/sentiment-analysis-with-python-part-1-5ce197074184" TargetMode="External"/><Relationship Id="rId5" Type="http://schemas.openxmlformats.org/officeDocument/2006/relationships/hyperlink" Target="https://towardsdatascience.com/a-beginners-guide-to-sentiment-analysis-in-python-95e354ea84f6" TargetMode="External"/><Relationship Id="rId10" Type="http://schemas.openxmlformats.org/officeDocument/2006/relationships/hyperlink" Target="https://docs.anaconda.com/anaconda-cluster/howto/spark-nltk/" TargetMode="External"/><Relationship Id="rId4" Type="http://schemas.openxmlformats.org/officeDocument/2006/relationships/hyperlink" Target="https://stackabuse.com/python-for-nlp-sentiment-analysis-with-scikit-learn/" TargetMode="External"/><Relationship Id="rId9" Type="http://schemas.openxmlformats.org/officeDocument/2006/relationships/hyperlink" Target="https://www.analyticsvidhya.com/blog/2018/07/hands-on-sentiment-analysis-dataset-pyth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ctrTitle"/>
          </p:nvPr>
        </p:nvSpPr>
        <p:spPr>
          <a:prstGeom prst="rect">
            <a:avLst/>
          </a:prstGeom>
        </p:spPr>
        <p:txBody>
          <a:bodyPr anchor="ctr"/>
          <a:lstStyle>
            <a:lvl1pPr>
              <a:defRPr sz="6000"/>
            </a:lvl1pPr>
          </a:lstStyle>
          <a:p>
            <a:r>
              <a:t>=sum(antics)</a:t>
            </a:r>
          </a:p>
        </p:txBody>
      </p:sp>
      <p:sp>
        <p:nvSpPr>
          <p:cNvPr id="126" name="Subtitle 2"/>
          <p:cNvSpPr txBox="1">
            <a:spLocks noGrp="1"/>
          </p:cNvSpPr>
          <p:nvPr>
            <p:ph type="subTitle" sz="quarter" idx="1"/>
          </p:nvPr>
        </p:nvSpPr>
        <p:spPr>
          <a:prstGeom prst="rect">
            <a:avLst/>
          </a:prstGeom>
        </p:spPr>
        <p:txBody>
          <a:bodyPr/>
          <a:lstStyle/>
          <a:p>
            <a:pPr>
              <a:lnSpc>
                <a:spcPct val="89600"/>
              </a:lnSpc>
              <a:defRPr sz="1000"/>
            </a:pPr>
            <a:r>
              <a:t>James Ashley</a:t>
            </a:r>
          </a:p>
          <a:p>
            <a:pPr>
              <a:lnSpc>
                <a:spcPct val="89600"/>
              </a:lnSpc>
              <a:defRPr sz="1000"/>
            </a:pPr>
            <a:r>
              <a:t>Rebekah Callari-Kaczmarczyk</a:t>
            </a:r>
          </a:p>
          <a:p>
            <a:pPr>
              <a:lnSpc>
                <a:spcPct val="89600"/>
              </a:lnSpc>
              <a:defRPr sz="1000"/>
            </a:pPr>
            <a:r>
              <a:t>Rohan Patel</a:t>
            </a:r>
          </a:p>
          <a:p>
            <a:pPr>
              <a:lnSpc>
                <a:spcPct val="89600"/>
              </a:lnSpc>
              <a:defRPr sz="1000"/>
            </a:pPr>
            <a:r>
              <a:t>Ted Phillips</a:t>
            </a:r>
          </a:p>
          <a:p>
            <a:pPr>
              <a:lnSpc>
                <a:spcPct val="89600"/>
              </a:lnSpc>
              <a:defRPr sz="1000"/>
            </a:pPr>
            <a:r>
              <a:t>Morgan Spencer</a:t>
            </a:r>
          </a:p>
          <a:p>
            <a:pPr>
              <a:lnSpc>
                <a:spcPct val="89600"/>
              </a:lnSpc>
              <a:defRPr sz="1000"/>
            </a:pPr>
            <a:r>
              <a:t>Scot Wilson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Limitations"/>
          <p:cNvSpPr txBox="1">
            <a:spLocks noGrp="1"/>
          </p:cNvSpPr>
          <p:nvPr>
            <p:ph type="title"/>
          </p:nvPr>
        </p:nvSpPr>
        <p:spPr>
          <a:prstGeom prst="rect">
            <a:avLst/>
          </a:prstGeom>
        </p:spPr>
        <p:txBody>
          <a:bodyPr/>
          <a:lstStyle/>
          <a:p>
            <a:r>
              <a:rPr lang="en-US" dirty="0"/>
              <a:t>Imagination</a:t>
            </a:r>
            <a:endParaRPr dirty="0"/>
          </a:p>
        </p:txBody>
      </p:sp>
      <p:sp>
        <p:nvSpPr>
          <p:cNvPr id="3" name="Text Placeholder 2">
            <a:extLst>
              <a:ext uri="{FF2B5EF4-FFF2-40B4-BE49-F238E27FC236}">
                <a16:creationId xmlns:a16="http://schemas.microsoft.com/office/drawing/2014/main" id="{4A6E7498-7B92-412D-B4A4-D41CB2653CD8}"/>
              </a:ext>
            </a:extLst>
          </p:cNvPr>
          <p:cNvSpPr>
            <a:spLocks noGrp="1"/>
          </p:cNvSpPr>
          <p:nvPr>
            <p:ph type="body" sz="quarter" idx="13"/>
          </p:nvPr>
        </p:nvSpPr>
        <p:spPr>
          <a:xfrm>
            <a:off x="6232601" y="2587668"/>
            <a:ext cx="4845206" cy="3011057"/>
          </a:xfrm>
        </p:spPr>
        <p:txBody>
          <a:bodyPr/>
          <a:lstStyle/>
          <a:p>
            <a:r>
              <a:rPr lang="en-US" dirty="0"/>
              <a:t>Dataset size - need more training data</a:t>
            </a:r>
          </a:p>
          <a:p>
            <a:r>
              <a:rPr lang="en-US" dirty="0"/>
              <a:t>Limited time for customizing features </a:t>
            </a:r>
          </a:p>
          <a:p>
            <a:pPr lvl="1">
              <a:buChar char="■"/>
            </a:pPr>
            <a:r>
              <a:rPr lang="en-US" dirty="0"/>
              <a:t>Sentiment dictionary</a:t>
            </a:r>
          </a:p>
          <a:p>
            <a:pPr lvl="1">
              <a:buChar char="■"/>
            </a:pPr>
            <a:endParaRPr lang="en-US" dirty="0"/>
          </a:p>
        </p:txBody>
      </p:sp>
      <p:pic>
        <p:nvPicPr>
          <p:cNvPr id="1026" name="Picture 2">
            <a:extLst>
              <a:ext uri="{FF2B5EF4-FFF2-40B4-BE49-F238E27FC236}">
                <a16:creationId xmlns:a16="http://schemas.microsoft.com/office/drawing/2014/main" id="{CB02EB9B-4030-42A2-BF97-16C5670574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992" y="2365456"/>
            <a:ext cx="4667536" cy="3455482"/>
          </a:xfrm>
          <a:prstGeom prst="rect">
            <a:avLst/>
          </a:prstGeom>
          <a:noFill/>
          <a:extLst>
            <a:ext uri="{909E8E84-426E-40DD-AFC4-6F175D3DCCD1}">
              <a14:hiddenFill xmlns:a14="http://schemas.microsoft.com/office/drawing/2010/main">
                <a:solidFill>
                  <a:srgbClr val="FFFFFF"/>
                </a:solidFill>
              </a14:hiddenFill>
            </a:ext>
          </a:extLst>
        </p:spPr>
      </p:pic>
      <p:sp>
        <p:nvSpPr>
          <p:cNvPr id="9" name="Limitations">
            <a:extLst>
              <a:ext uri="{FF2B5EF4-FFF2-40B4-BE49-F238E27FC236}">
                <a16:creationId xmlns:a16="http://schemas.microsoft.com/office/drawing/2014/main" id="{23CB2852-85B4-407B-B0DB-85EE1B9978FA}"/>
              </a:ext>
            </a:extLst>
          </p:cNvPr>
          <p:cNvSpPr txBox="1">
            <a:spLocks/>
          </p:cNvSpPr>
          <p:nvPr/>
        </p:nvSpPr>
        <p:spPr>
          <a:xfrm>
            <a:off x="7120983" y="685800"/>
            <a:ext cx="3855721" cy="21578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marL="0" marR="0" indent="0" algn="l" defTabSz="914400" rtl="0" latinLnBrk="0">
              <a:lnSpc>
                <a:spcPct val="84000"/>
              </a:lnSpc>
              <a:spcBef>
                <a:spcPts val="0"/>
              </a:spcBef>
              <a:spcAft>
                <a:spcPts val="0"/>
              </a:spcAft>
              <a:buClrTx/>
              <a:buSzTx/>
              <a:buFontTx/>
              <a:buNone/>
              <a:tabLst/>
              <a:defRPr sz="4800" b="0" i="0" u="none" strike="noStrike" cap="none" spc="0" baseline="0">
                <a:ln>
                  <a:noFill/>
                </a:ln>
                <a:solidFill>
                  <a:srgbClr val="191B0E"/>
                </a:solidFill>
                <a:uFillTx/>
                <a:latin typeface="Franklin Gothic Book"/>
                <a:ea typeface="Franklin Gothic Book"/>
                <a:cs typeface="Franklin Gothic Book"/>
                <a:sym typeface="Franklin Gothic Book"/>
              </a:defRPr>
            </a:lvl1pPr>
            <a:lvl2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2pPr>
            <a:lvl3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3pPr>
            <a:lvl4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4pPr>
            <a:lvl5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5pPr>
            <a:lvl6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6pPr>
            <a:lvl7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7pPr>
            <a:lvl8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8pPr>
            <a:lvl9pPr marL="0" marR="0" indent="0" algn="l" defTabSz="914400" rtl="0" latinLnBrk="0">
              <a:lnSpc>
                <a:spcPct val="89000"/>
              </a:lnSpc>
              <a:spcBef>
                <a:spcPts val="0"/>
              </a:spcBef>
              <a:spcAft>
                <a:spcPts val="0"/>
              </a:spcAft>
              <a:buClrTx/>
              <a:buSzTx/>
              <a:buFontTx/>
              <a:buNone/>
              <a:tabLst/>
              <a:defRPr sz="4400" b="0" i="0" u="none" strike="noStrike" cap="none" spc="0" baseline="0">
                <a:ln>
                  <a:noFill/>
                </a:ln>
                <a:solidFill>
                  <a:srgbClr val="191B0E"/>
                </a:solidFill>
                <a:uFillTx/>
                <a:latin typeface="Franklin Gothic Book"/>
                <a:ea typeface="Franklin Gothic Book"/>
                <a:cs typeface="Franklin Gothic Book"/>
                <a:sym typeface="Franklin Gothic Book"/>
              </a:defRPr>
            </a:lvl9pPr>
          </a:lstStyle>
          <a:p>
            <a:pPr hangingPunct="1"/>
            <a:r>
              <a:rPr lang="en-US" dirty="0"/>
              <a:t>Reality</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itle 3"/>
          <p:cNvSpPr txBox="1">
            <a:spLocks noGrp="1"/>
          </p:cNvSpPr>
          <p:nvPr>
            <p:ph type="ctrTitle"/>
          </p:nvPr>
        </p:nvSpPr>
        <p:spPr>
          <a:prstGeom prst="rect">
            <a:avLst/>
          </a:prstGeom>
        </p:spPr>
        <p:txBody>
          <a:bodyPr/>
          <a:lstStyle/>
          <a:p>
            <a:r>
              <a:t>appendix</a:t>
            </a:r>
          </a:p>
        </p:txBody>
      </p:sp>
      <p:sp>
        <p:nvSpPr>
          <p:cNvPr id="155" name="Subtitle 4"/>
          <p:cNvSpPr txBox="1">
            <a:spLocks noGrp="1"/>
          </p:cNvSpPr>
          <p:nvPr>
            <p:ph type="subTitle" sz="quarter" idx="1"/>
          </p:nvPr>
        </p:nvSpPr>
        <p:spPr>
          <a:prstGeom prst="rect">
            <a:avLst/>
          </a:prstGeom>
        </p:spPr>
        <p:txBody>
          <a:bodyPr/>
          <a:lstStyle/>
          <a:p>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itle 1"/>
          <p:cNvSpPr txBox="1">
            <a:spLocks noGrp="1"/>
          </p:cNvSpPr>
          <p:nvPr>
            <p:ph type="title"/>
          </p:nvPr>
        </p:nvSpPr>
        <p:spPr>
          <a:prstGeom prst="rect">
            <a:avLst/>
          </a:prstGeom>
        </p:spPr>
        <p:txBody>
          <a:bodyPr/>
          <a:lstStyle/>
          <a:p>
            <a:r>
              <a:t>References </a:t>
            </a:r>
          </a:p>
        </p:txBody>
      </p:sp>
      <p:sp>
        <p:nvSpPr>
          <p:cNvPr id="158" name="Content Placeholder 6"/>
          <p:cNvSpPr txBox="1">
            <a:spLocks noGrp="1"/>
          </p:cNvSpPr>
          <p:nvPr>
            <p:ph type="body" idx="1"/>
          </p:nvPr>
        </p:nvSpPr>
        <p:spPr>
          <a:prstGeom prst="rect">
            <a:avLst/>
          </a:prstGeom>
        </p:spPr>
        <p:txBody>
          <a:bodyPr>
            <a:normAutofit fontScale="25000" lnSpcReduction="20000"/>
          </a:bodyPr>
          <a:lstStyle/>
          <a:p>
            <a:pPr marL="0" indent="0" defTabSz="361188">
              <a:lnSpc>
                <a:spcPts val="2900"/>
              </a:lnSpc>
              <a:spcBef>
                <a:spcPts val="0"/>
              </a:spcBef>
              <a:buSzTx/>
              <a:buFontTx/>
              <a:buNone/>
              <a:defRPr sz="1158" u="sng">
                <a:solidFill>
                  <a:srgbClr val="1155CC"/>
                </a:solidFill>
                <a:latin typeface="Arial"/>
                <a:ea typeface="Arial"/>
                <a:cs typeface="Arial"/>
                <a:sym typeface="Arial"/>
              </a:defRPr>
            </a:pPr>
            <a:r>
              <a:rPr u="none" dirty="0">
                <a:solidFill>
                  <a:srgbClr val="000000"/>
                </a:solidFill>
              </a:rPr>
              <a:t>NLTK - Naive Bayes: </a:t>
            </a:r>
            <a:r>
              <a:rPr dirty="0">
                <a:solidFill>
                  <a:schemeClr val="accent5"/>
                </a:solidFill>
                <a:uFill>
                  <a:solidFill>
                    <a:schemeClr val="accent5"/>
                  </a:solidFill>
                </a:uFill>
                <a:hlinkClick r:id="rId2"/>
              </a:rPr>
              <a:t>https://www.digitalocean.com/community/tutorials/how-to-perform-sentiment-analysis-in-python-3-using-the-natural-language-toolkit-nltk</a:t>
            </a:r>
            <a:r>
              <a:rPr u="none" dirty="0">
                <a:solidFill>
                  <a:srgbClr val="000000"/>
                </a:solidFill>
              </a:rPr>
              <a:t> </a:t>
            </a:r>
            <a:endParaRPr sz="948" u="none" dirty="0">
              <a:solidFill>
                <a:srgbClr val="000000"/>
              </a:solidFill>
              <a:latin typeface="Times"/>
              <a:ea typeface="Times"/>
              <a:cs typeface="Times"/>
              <a:sym typeface="Times"/>
            </a:endParaRPr>
          </a:p>
          <a:p>
            <a:pPr marL="0" indent="0" defTabSz="361188">
              <a:lnSpc>
                <a:spcPct val="100000"/>
              </a:lnSpc>
              <a:spcBef>
                <a:spcPts val="0"/>
              </a:spcBef>
              <a:buSzTx/>
              <a:buFontTx/>
              <a:buNone/>
              <a:defRPr sz="948">
                <a:solidFill>
                  <a:srgbClr val="000000"/>
                </a:solidFill>
                <a:latin typeface="Times"/>
                <a:ea typeface="Times"/>
                <a:cs typeface="Times"/>
                <a:sym typeface="Times"/>
              </a:defRPr>
            </a:pPr>
            <a:endParaRPr sz="948" u="none" dirty="0">
              <a:solidFill>
                <a:srgbClr val="000000"/>
              </a:solidFill>
              <a:latin typeface="Times"/>
              <a:ea typeface="Times"/>
              <a:cs typeface="Times"/>
              <a:sym typeface="Times"/>
            </a:endParaRPr>
          </a:p>
          <a:p>
            <a:pPr marL="0" indent="0" defTabSz="361188">
              <a:lnSpc>
                <a:spcPts val="2900"/>
              </a:lnSpc>
              <a:spcBef>
                <a:spcPts val="0"/>
              </a:spcBef>
              <a:buSzTx/>
              <a:buFontTx/>
              <a:buNone/>
              <a:defRPr sz="1158">
                <a:solidFill>
                  <a:srgbClr val="000000"/>
                </a:solidFill>
                <a:latin typeface="Arial"/>
                <a:ea typeface="Arial"/>
                <a:cs typeface="Arial"/>
                <a:sym typeface="Arial"/>
              </a:defRPr>
            </a:pPr>
            <a:r>
              <a:rPr dirty="0"/>
              <a:t>General Overview/</a:t>
            </a:r>
            <a:r>
              <a:rPr dirty="0" err="1"/>
              <a:t>spaCy</a:t>
            </a:r>
            <a:r>
              <a:rPr dirty="0"/>
              <a:t>: </a:t>
            </a:r>
            <a:endParaRPr sz="948" dirty="0">
              <a:latin typeface="Times"/>
              <a:ea typeface="Times"/>
              <a:cs typeface="Times"/>
              <a:sym typeface="Times"/>
            </a:endParaRPr>
          </a:p>
          <a:p>
            <a:pPr marL="0" indent="0" defTabSz="361188">
              <a:lnSpc>
                <a:spcPts val="2900"/>
              </a:lnSpc>
              <a:spcBef>
                <a:spcPts val="0"/>
              </a:spcBef>
              <a:buSzTx/>
              <a:buFontTx/>
              <a:buNone/>
              <a:defRPr sz="1158" u="sng">
                <a:solidFill>
                  <a:srgbClr val="1155CC"/>
                </a:solidFill>
                <a:latin typeface="Arial"/>
                <a:ea typeface="Arial"/>
                <a:cs typeface="Arial"/>
                <a:sym typeface="Arial"/>
              </a:defRPr>
            </a:pPr>
            <a:r>
              <a:rPr dirty="0">
                <a:solidFill>
                  <a:schemeClr val="accent5"/>
                </a:solidFill>
                <a:uFill>
                  <a:solidFill>
                    <a:schemeClr val="accent5"/>
                  </a:solidFill>
                </a:uFill>
                <a:hlinkClick r:id="rId3"/>
              </a:rPr>
              <a:t>https://realpython.com/sentiment-analysis-python/</a:t>
            </a:r>
            <a:r>
              <a:rPr u="none" dirty="0">
                <a:solidFill>
                  <a:srgbClr val="000000"/>
                </a:solidFill>
              </a:rPr>
              <a:t> </a:t>
            </a:r>
            <a:endParaRPr sz="948" u="none" dirty="0">
              <a:solidFill>
                <a:srgbClr val="000000"/>
              </a:solidFill>
              <a:latin typeface="Times"/>
              <a:ea typeface="Times"/>
              <a:cs typeface="Times"/>
              <a:sym typeface="Times"/>
            </a:endParaRPr>
          </a:p>
          <a:p>
            <a:pPr marL="0" indent="0" defTabSz="361188">
              <a:lnSpc>
                <a:spcPct val="100000"/>
              </a:lnSpc>
              <a:spcBef>
                <a:spcPts val="0"/>
              </a:spcBef>
              <a:buSzTx/>
              <a:buFontTx/>
              <a:buNone/>
              <a:defRPr sz="948">
                <a:solidFill>
                  <a:srgbClr val="000000"/>
                </a:solidFill>
                <a:latin typeface="Times"/>
                <a:ea typeface="Times"/>
                <a:cs typeface="Times"/>
                <a:sym typeface="Times"/>
              </a:defRPr>
            </a:pPr>
            <a:endParaRPr sz="948" u="none" dirty="0">
              <a:solidFill>
                <a:srgbClr val="000000"/>
              </a:solidFill>
              <a:latin typeface="Times"/>
              <a:ea typeface="Times"/>
              <a:cs typeface="Times"/>
              <a:sym typeface="Times"/>
            </a:endParaRPr>
          </a:p>
          <a:p>
            <a:pPr marL="0" indent="0" defTabSz="361188">
              <a:lnSpc>
                <a:spcPts val="2900"/>
              </a:lnSpc>
              <a:spcBef>
                <a:spcPts val="0"/>
              </a:spcBef>
              <a:buSzTx/>
              <a:buFontTx/>
              <a:buNone/>
              <a:defRPr sz="1158" u="sng">
                <a:solidFill>
                  <a:srgbClr val="1155CC"/>
                </a:solidFill>
                <a:latin typeface="Arial"/>
                <a:ea typeface="Arial"/>
                <a:cs typeface="Arial"/>
                <a:sym typeface="Arial"/>
              </a:defRPr>
            </a:pPr>
            <a:r>
              <a:rPr u="none" dirty="0" err="1">
                <a:solidFill>
                  <a:srgbClr val="000000"/>
                </a:solidFill>
              </a:rPr>
              <a:t>SKLearn</a:t>
            </a:r>
            <a:r>
              <a:rPr u="none" dirty="0">
                <a:solidFill>
                  <a:srgbClr val="000000"/>
                </a:solidFill>
              </a:rPr>
              <a:t>: </a:t>
            </a:r>
            <a:r>
              <a:rPr dirty="0">
                <a:solidFill>
                  <a:schemeClr val="accent5"/>
                </a:solidFill>
                <a:uFill>
                  <a:solidFill>
                    <a:schemeClr val="accent5"/>
                  </a:solidFill>
                </a:uFill>
                <a:hlinkClick r:id="rId4"/>
              </a:rPr>
              <a:t>https://stackabuse.com/python-for-nlp-sentiment-analysis-with-scikit-learn/</a:t>
            </a:r>
            <a:endParaRPr sz="948" u="none" dirty="0">
              <a:solidFill>
                <a:srgbClr val="000000"/>
              </a:solidFill>
              <a:latin typeface="Times"/>
              <a:ea typeface="Times"/>
              <a:cs typeface="Times"/>
              <a:sym typeface="Times"/>
            </a:endParaRPr>
          </a:p>
          <a:p>
            <a:pPr marL="0" indent="0" defTabSz="361188">
              <a:lnSpc>
                <a:spcPct val="100000"/>
              </a:lnSpc>
              <a:spcBef>
                <a:spcPts val="0"/>
              </a:spcBef>
              <a:buSzTx/>
              <a:buFontTx/>
              <a:buNone/>
              <a:defRPr sz="948">
                <a:solidFill>
                  <a:srgbClr val="000000"/>
                </a:solidFill>
                <a:latin typeface="Times"/>
                <a:ea typeface="Times"/>
                <a:cs typeface="Times"/>
                <a:sym typeface="Times"/>
              </a:defRPr>
            </a:pPr>
            <a:endParaRPr sz="948" u="none" dirty="0">
              <a:solidFill>
                <a:srgbClr val="000000"/>
              </a:solidFill>
              <a:latin typeface="Times"/>
              <a:ea typeface="Times"/>
              <a:cs typeface="Times"/>
              <a:sym typeface="Times"/>
            </a:endParaRPr>
          </a:p>
          <a:p>
            <a:pPr marL="0" indent="0" defTabSz="361188">
              <a:lnSpc>
                <a:spcPts val="2900"/>
              </a:lnSpc>
              <a:spcBef>
                <a:spcPts val="0"/>
              </a:spcBef>
              <a:buSzTx/>
              <a:buFontTx/>
              <a:buNone/>
              <a:defRPr sz="1158" u="sng">
                <a:solidFill>
                  <a:srgbClr val="1155CC"/>
                </a:solidFill>
                <a:latin typeface="Arial"/>
                <a:ea typeface="Arial"/>
                <a:cs typeface="Arial"/>
                <a:sym typeface="Arial"/>
              </a:defRPr>
            </a:pPr>
            <a:r>
              <a:rPr u="none" dirty="0" err="1">
                <a:solidFill>
                  <a:srgbClr val="000000"/>
                </a:solidFill>
              </a:rPr>
              <a:t>SKLearn</a:t>
            </a:r>
            <a:r>
              <a:rPr u="none" dirty="0">
                <a:solidFill>
                  <a:srgbClr val="000000"/>
                </a:solidFill>
              </a:rPr>
              <a:t> (no preprocessing - straight bag of words, binary classification): </a:t>
            </a:r>
            <a:r>
              <a:rPr dirty="0">
                <a:solidFill>
                  <a:schemeClr val="accent5"/>
                </a:solidFill>
                <a:uFill>
                  <a:solidFill>
                    <a:schemeClr val="accent5"/>
                  </a:solidFill>
                </a:uFill>
                <a:hlinkClick r:id="rId5"/>
              </a:rPr>
              <a:t>https://towardsdatascience.com/a-beginners-guide-to-sentiment-analysis-in-python-95e354ea84f6</a:t>
            </a:r>
            <a:endParaRPr sz="948" u="none" dirty="0">
              <a:solidFill>
                <a:srgbClr val="000000"/>
              </a:solidFill>
              <a:latin typeface="Times"/>
              <a:ea typeface="Times"/>
              <a:cs typeface="Times"/>
              <a:sym typeface="Times"/>
            </a:endParaRPr>
          </a:p>
          <a:p>
            <a:pPr marL="0" indent="0" defTabSz="361188">
              <a:lnSpc>
                <a:spcPct val="100000"/>
              </a:lnSpc>
              <a:spcBef>
                <a:spcPts val="0"/>
              </a:spcBef>
              <a:buSzTx/>
              <a:buFontTx/>
              <a:buNone/>
              <a:defRPr sz="948">
                <a:solidFill>
                  <a:srgbClr val="000000"/>
                </a:solidFill>
                <a:latin typeface="Times"/>
                <a:ea typeface="Times"/>
                <a:cs typeface="Times"/>
                <a:sym typeface="Times"/>
              </a:defRPr>
            </a:pPr>
            <a:endParaRPr sz="948" u="none" dirty="0">
              <a:solidFill>
                <a:srgbClr val="000000"/>
              </a:solidFill>
              <a:latin typeface="Times"/>
              <a:ea typeface="Times"/>
              <a:cs typeface="Times"/>
              <a:sym typeface="Times"/>
            </a:endParaRPr>
          </a:p>
          <a:p>
            <a:pPr marL="0" indent="0" defTabSz="361188">
              <a:lnSpc>
                <a:spcPts val="2900"/>
              </a:lnSpc>
              <a:spcBef>
                <a:spcPts val="0"/>
              </a:spcBef>
              <a:buSzTx/>
              <a:buFontTx/>
              <a:buNone/>
              <a:defRPr sz="1158" u="sng">
                <a:solidFill>
                  <a:srgbClr val="1155CC"/>
                </a:solidFill>
                <a:latin typeface="Arial"/>
                <a:ea typeface="Arial"/>
                <a:cs typeface="Arial"/>
                <a:sym typeface="Arial"/>
              </a:defRPr>
            </a:pPr>
            <a:r>
              <a:rPr u="none" dirty="0" err="1">
                <a:solidFill>
                  <a:srgbClr val="000000"/>
                </a:solidFill>
              </a:rPr>
              <a:t>SKLearn</a:t>
            </a:r>
            <a:r>
              <a:rPr u="none" dirty="0">
                <a:solidFill>
                  <a:srgbClr val="000000"/>
                </a:solidFill>
              </a:rPr>
              <a:t> (whole series - simple to complicated): </a:t>
            </a:r>
            <a:r>
              <a:rPr dirty="0">
                <a:solidFill>
                  <a:schemeClr val="accent5"/>
                </a:solidFill>
                <a:uFill>
                  <a:solidFill>
                    <a:schemeClr val="accent5"/>
                  </a:solidFill>
                </a:uFill>
                <a:hlinkClick r:id="rId6"/>
              </a:rPr>
              <a:t>https://towardsdatascience.com/sentiment-analysis-with-python-part-1-5ce197074184</a:t>
            </a:r>
            <a:endParaRPr sz="948" u="none" dirty="0">
              <a:solidFill>
                <a:srgbClr val="000000"/>
              </a:solidFill>
              <a:latin typeface="Times"/>
              <a:ea typeface="Times"/>
              <a:cs typeface="Times"/>
              <a:sym typeface="Times"/>
            </a:endParaRPr>
          </a:p>
          <a:p>
            <a:pPr marL="0" indent="0" defTabSz="361188">
              <a:lnSpc>
                <a:spcPct val="100000"/>
              </a:lnSpc>
              <a:spcBef>
                <a:spcPts val="0"/>
              </a:spcBef>
              <a:buSzTx/>
              <a:buFontTx/>
              <a:buNone/>
              <a:defRPr sz="948">
                <a:solidFill>
                  <a:srgbClr val="000000"/>
                </a:solidFill>
                <a:latin typeface="Times"/>
                <a:ea typeface="Times"/>
                <a:cs typeface="Times"/>
                <a:sym typeface="Times"/>
              </a:defRPr>
            </a:pPr>
            <a:endParaRPr sz="948" u="none" dirty="0">
              <a:solidFill>
                <a:srgbClr val="000000"/>
              </a:solidFill>
              <a:latin typeface="Times"/>
              <a:ea typeface="Times"/>
              <a:cs typeface="Times"/>
              <a:sym typeface="Times"/>
            </a:endParaRPr>
          </a:p>
          <a:p>
            <a:pPr marL="0" indent="0" defTabSz="361188">
              <a:lnSpc>
                <a:spcPts val="2900"/>
              </a:lnSpc>
              <a:spcBef>
                <a:spcPts val="0"/>
              </a:spcBef>
              <a:buSzTx/>
              <a:buFontTx/>
              <a:buNone/>
              <a:defRPr sz="1158" u="sng">
                <a:solidFill>
                  <a:srgbClr val="1155CC"/>
                </a:solidFill>
                <a:latin typeface="Arial"/>
                <a:ea typeface="Arial"/>
                <a:cs typeface="Arial"/>
                <a:sym typeface="Arial"/>
              </a:defRPr>
            </a:pPr>
            <a:r>
              <a:rPr u="none" dirty="0">
                <a:solidFill>
                  <a:srgbClr val="000000"/>
                </a:solidFill>
              </a:rPr>
              <a:t>Deep Learning (TensorFlow, </a:t>
            </a:r>
            <a:r>
              <a:rPr u="none" dirty="0" err="1">
                <a:solidFill>
                  <a:srgbClr val="000000"/>
                </a:solidFill>
              </a:rPr>
              <a:t>Keras</a:t>
            </a:r>
            <a:r>
              <a:rPr u="none" dirty="0">
                <a:solidFill>
                  <a:srgbClr val="000000"/>
                </a:solidFill>
              </a:rPr>
              <a:t>, </a:t>
            </a:r>
            <a:r>
              <a:rPr u="none" dirty="0" err="1">
                <a:solidFill>
                  <a:srgbClr val="000000"/>
                </a:solidFill>
              </a:rPr>
              <a:t>sklearn</a:t>
            </a:r>
            <a:r>
              <a:rPr u="none" dirty="0">
                <a:solidFill>
                  <a:srgbClr val="000000"/>
                </a:solidFill>
              </a:rPr>
              <a:t>): </a:t>
            </a:r>
            <a:r>
              <a:rPr dirty="0">
                <a:solidFill>
                  <a:schemeClr val="accent5"/>
                </a:solidFill>
                <a:uFill>
                  <a:solidFill>
                    <a:schemeClr val="accent5"/>
                  </a:solidFill>
                </a:uFill>
                <a:hlinkClick r:id="rId7"/>
              </a:rPr>
              <a:t>https://curiousily.com/posts/sentiment-analysis-with-tensorflow-2-and-keras-using-python/</a:t>
            </a:r>
            <a:endParaRPr sz="948" u="none" dirty="0">
              <a:solidFill>
                <a:srgbClr val="000000"/>
              </a:solidFill>
              <a:latin typeface="Times"/>
              <a:ea typeface="Times"/>
              <a:cs typeface="Times"/>
              <a:sym typeface="Times"/>
            </a:endParaRPr>
          </a:p>
          <a:p>
            <a:pPr marL="0" indent="0" defTabSz="361188">
              <a:lnSpc>
                <a:spcPct val="100000"/>
              </a:lnSpc>
              <a:spcBef>
                <a:spcPts val="0"/>
              </a:spcBef>
              <a:buSzTx/>
              <a:buFontTx/>
              <a:buNone/>
              <a:defRPr sz="948">
                <a:solidFill>
                  <a:srgbClr val="000000"/>
                </a:solidFill>
                <a:latin typeface="Times"/>
                <a:ea typeface="Times"/>
                <a:cs typeface="Times"/>
                <a:sym typeface="Times"/>
              </a:defRPr>
            </a:pPr>
            <a:endParaRPr sz="948" u="none" dirty="0">
              <a:solidFill>
                <a:srgbClr val="000000"/>
              </a:solidFill>
              <a:latin typeface="Times"/>
              <a:ea typeface="Times"/>
              <a:cs typeface="Times"/>
              <a:sym typeface="Times"/>
            </a:endParaRPr>
          </a:p>
          <a:p>
            <a:pPr marL="0" indent="0" defTabSz="361188">
              <a:lnSpc>
                <a:spcPts val="2900"/>
              </a:lnSpc>
              <a:spcBef>
                <a:spcPts val="0"/>
              </a:spcBef>
              <a:buSzTx/>
              <a:buFontTx/>
              <a:buNone/>
              <a:defRPr sz="1158" u="sng">
                <a:solidFill>
                  <a:srgbClr val="1155CC"/>
                </a:solidFill>
                <a:latin typeface="Arial"/>
                <a:ea typeface="Arial"/>
                <a:cs typeface="Arial"/>
                <a:sym typeface="Arial"/>
              </a:defRPr>
            </a:pPr>
            <a:r>
              <a:rPr u="none" dirty="0" err="1">
                <a:solidFill>
                  <a:srgbClr val="000000"/>
                </a:solidFill>
              </a:rPr>
              <a:t>SKLearn</a:t>
            </a:r>
            <a:r>
              <a:rPr u="none" dirty="0">
                <a:solidFill>
                  <a:srgbClr val="000000"/>
                </a:solidFill>
              </a:rPr>
              <a:t>/</a:t>
            </a:r>
            <a:r>
              <a:rPr u="none" dirty="0" err="1">
                <a:solidFill>
                  <a:srgbClr val="000000"/>
                </a:solidFill>
              </a:rPr>
              <a:t>spaCy</a:t>
            </a:r>
            <a:r>
              <a:rPr u="none" dirty="0">
                <a:solidFill>
                  <a:srgbClr val="000000"/>
                </a:solidFill>
              </a:rPr>
              <a:t>: </a:t>
            </a:r>
            <a:r>
              <a:rPr dirty="0">
                <a:solidFill>
                  <a:schemeClr val="accent5"/>
                </a:solidFill>
                <a:uFill>
                  <a:solidFill>
                    <a:schemeClr val="accent5"/>
                  </a:solidFill>
                </a:uFill>
                <a:hlinkClick r:id="rId8"/>
              </a:rPr>
              <a:t>https://medium.com/dev-genius/training-an-ml-model-for-sentiment-analysis-in-python-63b6b8c68792</a:t>
            </a:r>
            <a:endParaRPr sz="948" u="none" dirty="0">
              <a:solidFill>
                <a:srgbClr val="000000"/>
              </a:solidFill>
              <a:latin typeface="Times"/>
              <a:ea typeface="Times"/>
              <a:cs typeface="Times"/>
              <a:sym typeface="Times"/>
            </a:endParaRPr>
          </a:p>
          <a:p>
            <a:pPr marL="0" indent="0" defTabSz="361188">
              <a:lnSpc>
                <a:spcPct val="100000"/>
              </a:lnSpc>
              <a:spcBef>
                <a:spcPts val="0"/>
              </a:spcBef>
              <a:buSzTx/>
              <a:buFontTx/>
              <a:buNone/>
              <a:defRPr sz="948">
                <a:solidFill>
                  <a:srgbClr val="000000"/>
                </a:solidFill>
                <a:latin typeface="Times"/>
                <a:ea typeface="Times"/>
                <a:cs typeface="Times"/>
                <a:sym typeface="Times"/>
              </a:defRPr>
            </a:pPr>
            <a:endParaRPr sz="948" u="none" dirty="0">
              <a:solidFill>
                <a:srgbClr val="000000"/>
              </a:solidFill>
              <a:latin typeface="Times"/>
              <a:ea typeface="Times"/>
              <a:cs typeface="Times"/>
              <a:sym typeface="Times"/>
            </a:endParaRPr>
          </a:p>
          <a:p>
            <a:pPr marL="0" indent="0" defTabSz="361188">
              <a:lnSpc>
                <a:spcPts val="2900"/>
              </a:lnSpc>
              <a:spcBef>
                <a:spcPts val="0"/>
              </a:spcBef>
              <a:buSzTx/>
              <a:buFontTx/>
              <a:buNone/>
              <a:defRPr sz="1158" u="sng">
                <a:solidFill>
                  <a:srgbClr val="1155CC"/>
                </a:solidFill>
                <a:latin typeface="Arial"/>
                <a:ea typeface="Arial"/>
                <a:cs typeface="Arial"/>
                <a:sym typeface="Arial"/>
              </a:defRPr>
            </a:pPr>
            <a:r>
              <a:rPr u="none" dirty="0">
                <a:solidFill>
                  <a:srgbClr val="000000"/>
                </a:solidFill>
              </a:rPr>
              <a:t>NLTK (bag of words vs TF-IDF) and </a:t>
            </a:r>
            <a:r>
              <a:rPr u="none" dirty="0" err="1">
                <a:solidFill>
                  <a:srgbClr val="000000"/>
                </a:solidFill>
              </a:rPr>
              <a:t>SKLearn</a:t>
            </a:r>
            <a:r>
              <a:rPr u="none" dirty="0">
                <a:solidFill>
                  <a:srgbClr val="000000"/>
                </a:solidFill>
              </a:rPr>
              <a:t>: </a:t>
            </a:r>
            <a:r>
              <a:rPr dirty="0">
                <a:solidFill>
                  <a:schemeClr val="accent5"/>
                </a:solidFill>
                <a:uFill>
                  <a:solidFill>
                    <a:schemeClr val="accent5"/>
                  </a:solidFill>
                </a:uFill>
                <a:hlinkClick r:id="rId9"/>
              </a:rPr>
              <a:t>https://www.analyticsvidhya.com/blog/2018/07/hands-on-sentiment-analysis-dataset-python/</a:t>
            </a:r>
            <a:endParaRPr sz="948" u="none" dirty="0">
              <a:solidFill>
                <a:srgbClr val="000000"/>
              </a:solidFill>
              <a:latin typeface="Times"/>
              <a:ea typeface="Times"/>
              <a:cs typeface="Times"/>
              <a:sym typeface="Times"/>
            </a:endParaRPr>
          </a:p>
          <a:p>
            <a:pPr marL="0" indent="0" defTabSz="361188">
              <a:lnSpc>
                <a:spcPct val="100000"/>
              </a:lnSpc>
              <a:spcBef>
                <a:spcPts val="0"/>
              </a:spcBef>
              <a:buSzTx/>
              <a:buFontTx/>
              <a:buNone/>
              <a:defRPr sz="948">
                <a:solidFill>
                  <a:srgbClr val="000000"/>
                </a:solidFill>
                <a:latin typeface="Times"/>
                <a:ea typeface="Times"/>
                <a:cs typeface="Times"/>
                <a:sym typeface="Times"/>
              </a:defRPr>
            </a:pPr>
            <a:endParaRPr sz="948" u="none" dirty="0">
              <a:solidFill>
                <a:srgbClr val="000000"/>
              </a:solidFill>
              <a:latin typeface="Times"/>
              <a:ea typeface="Times"/>
              <a:cs typeface="Times"/>
              <a:sym typeface="Times"/>
            </a:endParaRPr>
          </a:p>
          <a:p>
            <a:pPr marL="0" indent="0" defTabSz="361188">
              <a:lnSpc>
                <a:spcPct val="100000"/>
              </a:lnSpc>
              <a:spcBef>
                <a:spcPts val="0"/>
              </a:spcBef>
              <a:buSzTx/>
              <a:buFontTx/>
              <a:buNone/>
              <a:defRPr sz="1158" u="sng">
                <a:solidFill>
                  <a:srgbClr val="1155CC"/>
                </a:solidFill>
                <a:latin typeface="Arial"/>
                <a:ea typeface="Arial"/>
                <a:cs typeface="Arial"/>
                <a:sym typeface="Arial"/>
              </a:defRPr>
            </a:pPr>
            <a:r>
              <a:rPr u="none" dirty="0">
                <a:solidFill>
                  <a:srgbClr val="000000"/>
                </a:solidFill>
              </a:rPr>
              <a:t>Using NLTK in </a:t>
            </a:r>
            <a:r>
              <a:rPr u="none" dirty="0" err="1">
                <a:solidFill>
                  <a:srgbClr val="000000"/>
                </a:solidFill>
              </a:rPr>
              <a:t>PySpark</a:t>
            </a:r>
            <a:r>
              <a:rPr u="none" dirty="0">
                <a:solidFill>
                  <a:srgbClr val="000000"/>
                </a:solidFill>
              </a:rPr>
              <a:t>: </a:t>
            </a:r>
            <a:r>
              <a:rPr dirty="0">
                <a:solidFill>
                  <a:schemeClr val="accent5"/>
                </a:solidFill>
                <a:uFill>
                  <a:solidFill>
                    <a:schemeClr val="accent5"/>
                  </a:solidFill>
                </a:uFill>
                <a:hlinkClick r:id="rId10"/>
              </a:rPr>
              <a:t>https://docs.anaconda.com/anaconda-cluster/howto/spark-nltk/</a:t>
            </a:r>
            <a:r>
              <a:rPr u="none" dirty="0">
                <a:solidFill>
                  <a:srgbClr val="000000"/>
                </a:solidFill>
              </a:rPr>
              <a:t>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78CC3-00D8-4698-BAB4-793945B9F18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3D0A13D-D41B-4BCC-9050-C4A0A5180981}"/>
              </a:ext>
            </a:extLst>
          </p:cNvPr>
          <p:cNvSpPr>
            <a:spLocks noGrp="1"/>
          </p:cNvSpPr>
          <p:nvPr>
            <p:ph type="body" idx="1"/>
          </p:nvPr>
        </p:nvSpPr>
        <p:spPr/>
        <p:txBody>
          <a:bodyPr>
            <a:normAutofit lnSpcReduction="10000"/>
          </a:bodyPr>
          <a:lstStyle/>
          <a:p>
            <a:r>
              <a:rPr lang="en-US" dirty="0"/>
              <a:t>Intro - Morgan</a:t>
            </a:r>
          </a:p>
          <a:p>
            <a:r>
              <a:rPr lang="en-US" dirty="0"/>
              <a:t>Description - Morgan </a:t>
            </a:r>
          </a:p>
          <a:p>
            <a:r>
              <a:rPr lang="en-US" dirty="0"/>
              <a:t>Classification - Scott</a:t>
            </a:r>
          </a:p>
          <a:p>
            <a:r>
              <a:rPr lang="en-US" dirty="0"/>
              <a:t>Sentiment my news source - James</a:t>
            </a:r>
          </a:p>
          <a:p>
            <a:r>
              <a:rPr lang="en-US" dirty="0"/>
              <a:t>Sentiment by bias - Ted</a:t>
            </a:r>
          </a:p>
          <a:p>
            <a:r>
              <a:rPr lang="en-US" dirty="0"/>
              <a:t>Take away - Rohan</a:t>
            </a:r>
          </a:p>
          <a:p>
            <a:r>
              <a:rPr lang="en-US" dirty="0"/>
              <a:t>ML TEXT PROCESSING - Rebekah</a:t>
            </a:r>
          </a:p>
          <a:p>
            <a:r>
              <a:rPr lang="en-US" dirty="0"/>
              <a:t>ML models – Rebekah part deux</a:t>
            </a:r>
          </a:p>
          <a:p>
            <a:r>
              <a:rPr lang="en-US" dirty="0"/>
              <a:t>Imagination/reality - Scott</a:t>
            </a:r>
          </a:p>
          <a:p>
            <a:endParaRPr lang="en-US" dirty="0"/>
          </a:p>
          <a:p>
            <a:endParaRPr lang="en-US" dirty="0"/>
          </a:p>
        </p:txBody>
      </p:sp>
    </p:spTree>
    <p:extLst>
      <p:ext uri="{BB962C8B-B14F-4D97-AF65-F5344CB8AC3E}">
        <p14:creationId xmlns:p14="http://schemas.microsoft.com/office/powerpoint/2010/main" val="120117627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ix months ago we asked….…"/>
          <p:cNvSpPr txBox="1">
            <a:spLocks noGrp="1"/>
          </p:cNvSpPr>
          <p:nvPr>
            <p:ph type="title"/>
          </p:nvPr>
        </p:nvSpPr>
        <p:spPr>
          <a:prstGeom prst="rect">
            <a:avLst/>
          </a:prstGeom>
        </p:spPr>
        <p:txBody>
          <a:bodyPr>
            <a:normAutofit/>
          </a:bodyPr>
          <a:lstStyle/>
          <a:p>
            <a:pPr defTabSz="877823">
              <a:defRPr sz="4224"/>
            </a:pPr>
            <a:r>
              <a:rPr dirty="0"/>
              <a:t>Six months ago we asked….</a:t>
            </a:r>
          </a:p>
          <a:p>
            <a:pPr defTabSz="877823">
              <a:defRPr sz="4224"/>
            </a:pPr>
            <a:endParaRPr dirty="0"/>
          </a:p>
        </p:txBody>
      </p:sp>
      <p:sp>
        <p:nvSpPr>
          <p:cNvPr id="2" name="Text Placeholder 1">
            <a:extLst>
              <a:ext uri="{FF2B5EF4-FFF2-40B4-BE49-F238E27FC236}">
                <a16:creationId xmlns:a16="http://schemas.microsoft.com/office/drawing/2014/main" id="{B6407799-CD12-4420-9983-892E51239B4F}"/>
              </a:ext>
            </a:extLst>
          </p:cNvPr>
          <p:cNvSpPr>
            <a:spLocks noGrp="1"/>
          </p:cNvSpPr>
          <p:nvPr>
            <p:ph type="body" sz="quarter" idx="1"/>
          </p:nvPr>
        </p:nvSpPr>
        <p:spPr/>
        <p:txBody>
          <a:bodyPr/>
          <a:lstStyle/>
          <a:p>
            <a:r>
              <a:rPr lang="en-US" dirty="0"/>
              <a:t>Are biased newspapers more negative?</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1"/>
          <p:cNvSpPr txBox="1">
            <a:spLocks noGrp="1"/>
          </p:cNvSpPr>
          <p:nvPr>
            <p:ph type="title"/>
          </p:nvPr>
        </p:nvSpPr>
        <p:spPr>
          <a:prstGeom prst="rect">
            <a:avLst/>
          </a:prstGeom>
        </p:spPr>
        <p:txBody>
          <a:bodyPr/>
          <a:lstStyle/>
          <a:p>
            <a:r>
              <a:t>Project description</a:t>
            </a:r>
          </a:p>
        </p:txBody>
      </p:sp>
      <p:sp>
        <p:nvSpPr>
          <p:cNvPr id="131" name="Content Placeholder 2"/>
          <p:cNvSpPr txBox="1">
            <a:spLocks noGrp="1"/>
          </p:cNvSpPr>
          <p:nvPr>
            <p:ph type="body" idx="1"/>
          </p:nvPr>
        </p:nvSpPr>
        <p:spPr>
          <a:prstGeom prst="rect">
            <a:avLst/>
          </a:prstGeom>
        </p:spPr>
        <p:txBody>
          <a:bodyPr/>
          <a:lstStyle/>
          <a:p>
            <a:pPr marL="0" indent="0" defTabSz="859536">
              <a:spcBef>
                <a:spcPts val="1100"/>
              </a:spcBef>
              <a:buSzTx/>
              <a:buNone/>
              <a:defRPr sz="1504"/>
            </a:pPr>
            <a:r>
              <a:rPr dirty="0"/>
              <a:t>Newspapers are notoriously biased, and are commonly criticized for always focusing on sensational or negative topics rather than providing more balanced reporting. This  suggests that the language used in news articles is not neutral. We were interested in exploring the language used in news articles covering a politically charged topic in the US: </a:t>
            </a:r>
            <a:r>
              <a:rPr b="1" dirty="0"/>
              <a:t>immigration</a:t>
            </a:r>
          </a:p>
          <a:p>
            <a:pPr marL="0" indent="0" defTabSz="859536">
              <a:spcBef>
                <a:spcPts val="1100"/>
              </a:spcBef>
              <a:buSzTx/>
              <a:buNone/>
              <a:defRPr sz="1504"/>
            </a:pPr>
            <a:endParaRPr b="1" dirty="0"/>
          </a:p>
          <a:p>
            <a:pPr marL="0" indent="0" defTabSz="859536">
              <a:spcBef>
                <a:spcPts val="1100"/>
              </a:spcBef>
              <a:buSzTx/>
              <a:buNone/>
              <a:defRPr sz="1504"/>
            </a:pPr>
            <a:r>
              <a:rPr sz="1500" dirty="0"/>
              <a:t>We looked for a relationship between sentiment and </a:t>
            </a:r>
          </a:p>
          <a:p>
            <a:pPr defTabSz="859536">
              <a:spcBef>
                <a:spcPts val="900"/>
              </a:spcBef>
              <a:buSzTx/>
              <a:defRPr sz="1879"/>
            </a:pPr>
            <a:r>
              <a:rPr sz="1500" dirty="0"/>
              <a:t>News source</a:t>
            </a:r>
          </a:p>
          <a:p>
            <a:pPr defTabSz="859536">
              <a:spcBef>
                <a:spcPts val="900"/>
              </a:spcBef>
              <a:buSzTx/>
              <a:defRPr sz="1879"/>
            </a:pPr>
            <a:r>
              <a:rPr sz="1500" dirty="0"/>
              <a:t>News source bias </a:t>
            </a:r>
          </a:p>
          <a:p>
            <a:pPr marL="0" indent="0" defTabSz="859536">
              <a:spcBef>
                <a:spcPts val="900"/>
              </a:spcBef>
              <a:buSzTx/>
              <a:buNone/>
              <a:defRPr sz="1879"/>
            </a:pPr>
            <a:endParaRPr b="1" dirty="0"/>
          </a:p>
          <a:p>
            <a:pPr marL="0" indent="0" defTabSz="859536">
              <a:spcBef>
                <a:spcPts val="900"/>
              </a:spcBef>
              <a:buSzTx/>
              <a:buNone/>
              <a:defRPr sz="1879"/>
            </a:pPr>
            <a:endParaRPr b="1"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Sentiment Classification"/>
          <p:cNvSpPr txBox="1">
            <a:spLocks noGrp="1"/>
          </p:cNvSpPr>
          <p:nvPr>
            <p:ph type="title"/>
          </p:nvPr>
        </p:nvSpPr>
        <p:spPr>
          <a:prstGeom prst="rect">
            <a:avLst/>
          </a:prstGeom>
        </p:spPr>
        <p:txBody>
          <a:bodyPr/>
          <a:lstStyle/>
          <a:p>
            <a:r>
              <a:t>Sentiment Classification</a:t>
            </a:r>
          </a:p>
        </p:txBody>
      </p:sp>
      <p:sp>
        <p:nvSpPr>
          <p:cNvPr id="4" name="Text Placeholder 3">
            <a:extLst>
              <a:ext uri="{FF2B5EF4-FFF2-40B4-BE49-F238E27FC236}">
                <a16:creationId xmlns:a16="http://schemas.microsoft.com/office/drawing/2014/main" id="{D9F31664-D988-4B2C-95C9-E14A702BDED9}"/>
              </a:ext>
            </a:extLst>
          </p:cNvPr>
          <p:cNvSpPr>
            <a:spLocks noGrp="1"/>
          </p:cNvSpPr>
          <p:nvPr>
            <p:ph type="body" sz="quarter" idx="13"/>
          </p:nvPr>
        </p:nvSpPr>
        <p:spPr/>
        <p:txBody>
          <a:bodyPr/>
          <a:lstStyle/>
          <a:p>
            <a:r>
              <a:rPr lang="en-US" dirty="0"/>
              <a:t>All headlines were rated for sentiment by a person.</a:t>
            </a:r>
          </a:p>
          <a:p>
            <a:r>
              <a:rPr lang="en-US" dirty="0"/>
              <a:t>Ratings breakdown</a:t>
            </a:r>
          </a:p>
          <a:p>
            <a:endParaRPr lang="en-US" dirty="0"/>
          </a:p>
        </p:txBody>
      </p:sp>
      <p:pic>
        <p:nvPicPr>
          <p:cNvPr id="3" name="Picture 2">
            <a:extLst>
              <a:ext uri="{FF2B5EF4-FFF2-40B4-BE49-F238E27FC236}">
                <a16:creationId xmlns:a16="http://schemas.microsoft.com/office/drawing/2014/main" id="{C0AD2D0A-6852-4C02-A751-A00861622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6546" y="1322916"/>
            <a:ext cx="6186340" cy="4124227"/>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Sentiment By News Source"/>
          <p:cNvSpPr txBox="1">
            <a:spLocks noGrp="1"/>
          </p:cNvSpPr>
          <p:nvPr>
            <p:ph type="title"/>
          </p:nvPr>
        </p:nvSpPr>
        <p:spPr>
          <a:prstGeom prst="rect">
            <a:avLst/>
          </a:prstGeom>
        </p:spPr>
        <p:txBody>
          <a:bodyPr/>
          <a:lstStyle/>
          <a:p>
            <a:r>
              <a:t>Sentiment By News Source</a:t>
            </a:r>
          </a:p>
        </p:txBody>
      </p:sp>
      <p:pic>
        <p:nvPicPr>
          <p:cNvPr id="3" name="Picture 2">
            <a:extLst>
              <a:ext uri="{FF2B5EF4-FFF2-40B4-BE49-F238E27FC236}">
                <a16:creationId xmlns:a16="http://schemas.microsoft.com/office/drawing/2014/main" id="{34BCE0B9-A91B-47D6-94C3-8995890AB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669" y="1531071"/>
            <a:ext cx="6658662" cy="5326929"/>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entiment and Bias"/>
          <p:cNvSpPr txBox="1">
            <a:spLocks noGrp="1"/>
          </p:cNvSpPr>
          <p:nvPr>
            <p:ph type="title"/>
          </p:nvPr>
        </p:nvSpPr>
        <p:spPr>
          <a:prstGeom prst="rect">
            <a:avLst/>
          </a:prstGeom>
        </p:spPr>
        <p:txBody>
          <a:bodyPr/>
          <a:lstStyle/>
          <a:p>
            <a:r>
              <a:t>Sentiment and Bias </a:t>
            </a:r>
          </a:p>
        </p:txBody>
      </p:sp>
      <p:pic>
        <p:nvPicPr>
          <p:cNvPr id="3" name="Picture 2">
            <a:extLst>
              <a:ext uri="{FF2B5EF4-FFF2-40B4-BE49-F238E27FC236}">
                <a16:creationId xmlns:a16="http://schemas.microsoft.com/office/drawing/2014/main" id="{E2D1F04A-6DFD-4B42-884B-9E6F2EB7D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599" y="1591001"/>
            <a:ext cx="7426801" cy="4951201"/>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ake Away From Analysis"/>
          <p:cNvSpPr txBox="1">
            <a:spLocks noGrp="1"/>
          </p:cNvSpPr>
          <p:nvPr>
            <p:ph type="title"/>
          </p:nvPr>
        </p:nvSpPr>
        <p:spPr>
          <a:prstGeom prst="rect">
            <a:avLst/>
          </a:prstGeom>
        </p:spPr>
        <p:txBody>
          <a:bodyPr/>
          <a:lstStyle/>
          <a:p>
            <a:r>
              <a:t>Take Away From Analysis</a:t>
            </a:r>
          </a:p>
        </p:txBody>
      </p:sp>
      <p:sp>
        <p:nvSpPr>
          <p:cNvPr id="143" name="More bias = more negative sentiment…"/>
          <p:cNvSpPr txBox="1">
            <a:spLocks noGrp="1"/>
          </p:cNvSpPr>
          <p:nvPr>
            <p:ph type="body" idx="1"/>
          </p:nvPr>
        </p:nvSpPr>
        <p:spPr>
          <a:prstGeom prst="rect">
            <a:avLst/>
          </a:prstGeom>
        </p:spPr>
        <p:txBody>
          <a:bodyPr>
            <a:normAutofit/>
          </a:bodyPr>
          <a:lstStyle/>
          <a:p>
            <a:r>
              <a:rPr dirty="0"/>
              <a:t>More bias </a:t>
            </a:r>
            <a:r>
              <a:rPr lang="en-US" dirty="0"/>
              <a:t>leads to</a:t>
            </a:r>
            <a:r>
              <a:rPr dirty="0"/>
              <a:t> more negative sentiment </a:t>
            </a:r>
          </a:p>
          <a:p>
            <a:pPr lvl="1"/>
            <a:r>
              <a:rPr lang="en-US" dirty="0"/>
              <a:t>Breitbart: Migrant Who Tried to Set Bus Full of Children on Fire Expressed Hatred of Italians in Revealed Video</a:t>
            </a:r>
          </a:p>
          <a:p>
            <a:pPr lvl="1"/>
            <a:r>
              <a:rPr lang="en-US" dirty="0"/>
              <a:t>Al Jazeera: Rohingya refugees are being ignored</a:t>
            </a:r>
            <a:endParaRPr dirty="0"/>
          </a:p>
          <a:p>
            <a:endParaRPr dirty="0"/>
          </a:p>
          <a:p>
            <a:r>
              <a:rPr dirty="0"/>
              <a:t>Drawback: sentiment score by hand is time consuming</a:t>
            </a:r>
            <a:endParaRPr lang="en-US" dirty="0"/>
          </a:p>
          <a:p>
            <a:pPr lvl="1"/>
            <a:r>
              <a:rPr lang="en-US" dirty="0"/>
              <a:t>By a round of applause, how many of you have classified a language database by hand?</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Machine Learning: Text Preprocessing"/>
          <p:cNvSpPr txBox="1">
            <a:spLocks noGrp="1"/>
          </p:cNvSpPr>
          <p:nvPr>
            <p:ph type="title"/>
          </p:nvPr>
        </p:nvSpPr>
        <p:spPr>
          <a:prstGeom prst="rect">
            <a:avLst/>
          </a:prstGeom>
        </p:spPr>
        <p:txBody>
          <a:bodyPr/>
          <a:lstStyle/>
          <a:p>
            <a:r>
              <a:t>Machine Learning: Text Preprocessing</a:t>
            </a:r>
          </a:p>
        </p:txBody>
      </p:sp>
      <p:graphicFrame>
        <p:nvGraphicFramePr>
          <p:cNvPr id="7" name="Content Placeholder 3">
            <a:extLst>
              <a:ext uri="{FF2B5EF4-FFF2-40B4-BE49-F238E27FC236}">
                <a16:creationId xmlns:a16="http://schemas.microsoft.com/office/drawing/2014/main" id="{70250884-2268-4D43-BC0F-479311D4B422}"/>
              </a:ext>
            </a:extLst>
          </p:cNvPr>
          <p:cNvGraphicFramePr>
            <a:graphicFrameLocks noGrp="1"/>
          </p:cNvGraphicFramePr>
          <p:nvPr>
            <p:extLst>
              <p:ext uri="{D42A27DB-BD31-4B8C-83A1-F6EECF244321}">
                <p14:modId xmlns:p14="http://schemas.microsoft.com/office/powerpoint/2010/main" val="198502719"/>
              </p:ext>
            </p:extLst>
          </p:nvPr>
        </p:nvGraphicFramePr>
        <p:xfrm>
          <a:off x="838200" y="1820862"/>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Machine Learning Models (pySpark)"/>
          <p:cNvSpPr txBox="1">
            <a:spLocks noGrp="1"/>
          </p:cNvSpPr>
          <p:nvPr>
            <p:ph type="title"/>
          </p:nvPr>
        </p:nvSpPr>
        <p:spPr>
          <a:prstGeom prst="rect">
            <a:avLst/>
          </a:prstGeom>
        </p:spPr>
        <p:txBody>
          <a:bodyPr/>
          <a:lstStyle/>
          <a:p>
            <a:r>
              <a:t>Machine Learning Models (pySpark)</a:t>
            </a:r>
          </a:p>
        </p:txBody>
      </p:sp>
      <p:pic>
        <p:nvPicPr>
          <p:cNvPr id="3" name="Picture 2">
            <a:extLst>
              <a:ext uri="{FF2B5EF4-FFF2-40B4-BE49-F238E27FC236}">
                <a16:creationId xmlns:a16="http://schemas.microsoft.com/office/drawing/2014/main" id="{F5585898-893F-4970-9FC0-F303381A6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3367" y="1428750"/>
            <a:ext cx="7725266" cy="5150178"/>
          </a:xfrm>
          <a:prstGeom prst="rect">
            <a:avLst/>
          </a:prstGeom>
        </p:spPr>
      </p:pic>
    </p:spTree>
  </p:cSld>
  <p:clrMapOvr>
    <a:masterClrMapping/>
  </p:clrMapOvr>
  <p:transition spd="med"/>
</p:sld>
</file>

<file path=ppt/theme/theme1.xml><?xml version="1.0" encoding="utf-8"?>
<a:theme xmlns:a="http://schemas.openxmlformats.org/drawingml/2006/main" name="Crop">
  <a:themeElements>
    <a:clrScheme name="Crop">
      <a:dk1>
        <a:srgbClr val="000000"/>
      </a:dk1>
      <a:lt1>
        <a:srgbClr val="EFEDE3"/>
      </a:lt1>
      <a:dk2>
        <a:srgbClr val="A7A7A7"/>
      </a:dk2>
      <a:lt2>
        <a:srgbClr val="535353"/>
      </a:lt2>
      <a:accent1>
        <a:srgbClr val="8C8D86"/>
      </a:accent1>
      <a:accent2>
        <a:srgbClr val="E6C069"/>
      </a:accent2>
      <a:accent3>
        <a:srgbClr val="897B61"/>
      </a:accent3>
      <a:accent4>
        <a:srgbClr val="8DAB8E"/>
      </a:accent4>
      <a:accent5>
        <a:srgbClr val="77A2BB"/>
      </a:accent5>
      <a:accent6>
        <a:srgbClr val="E28394"/>
      </a:accent6>
      <a:hlink>
        <a:srgbClr val="0000FF"/>
      </a:hlink>
      <a:folHlink>
        <a:srgbClr val="FF00FF"/>
      </a:folHlink>
    </a:clrScheme>
    <a:fontScheme name="Crop">
      <a:majorFont>
        <a:latin typeface="Helvetica"/>
        <a:ea typeface="Helvetica"/>
        <a:cs typeface="Helvetica"/>
      </a:majorFont>
      <a:minorFont>
        <a:latin typeface="Calibri"/>
        <a:ea typeface="Calibri"/>
        <a:cs typeface="Calibri"/>
      </a:minorFont>
    </a:fontScheme>
    <a:fmtScheme name="Crop">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492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492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rop">
  <a:themeElements>
    <a:clrScheme name="Crop">
      <a:dk1>
        <a:srgbClr val="000000"/>
      </a:dk1>
      <a:lt1>
        <a:srgbClr val="FFFFFF"/>
      </a:lt1>
      <a:dk2>
        <a:srgbClr val="A7A7A7"/>
      </a:dk2>
      <a:lt2>
        <a:srgbClr val="535353"/>
      </a:lt2>
      <a:accent1>
        <a:srgbClr val="8C8D86"/>
      </a:accent1>
      <a:accent2>
        <a:srgbClr val="E6C069"/>
      </a:accent2>
      <a:accent3>
        <a:srgbClr val="897B61"/>
      </a:accent3>
      <a:accent4>
        <a:srgbClr val="8DAB8E"/>
      </a:accent4>
      <a:accent5>
        <a:srgbClr val="77A2BB"/>
      </a:accent5>
      <a:accent6>
        <a:srgbClr val="E28394"/>
      </a:accent6>
      <a:hlink>
        <a:srgbClr val="0000FF"/>
      </a:hlink>
      <a:folHlink>
        <a:srgbClr val="FF00FF"/>
      </a:folHlink>
    </a:clrScheme>
    <a:fontScheme name="Crop">
      <a:majorFont>
        <a:latin typeface="Helvetica"/>
        <a:ea typeface="Helvetica"/>
        <a:cs typeface="Helvetica"/>
      </a:majorFont>
      <a:minorFont>
        <a:latin typeface="Calibri"/>
        <a:ea typeface="Calibri"/>
        <a:cs typeface="Calibri"/>
      </a:minorFont>
    </a:fontScheme>
    <a:fmtScheme name="Crop">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4925" cap="flat">
          <a:solidFill>
            <a:schemeClr val="accent1"/>
          </a:solidFill>
          <a:prstDash val="solid"/>
          <a:round/>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4925"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47</TotalTime>
  <Words>544</Words>
  <Application>Microsoft Office PowerPoint</Application>
  <PresentationFormat>Widescreen</PresentationFormat>
  <Paragraphs>91</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Franklin Gothic Book</vt:lpstr>
      <vt:lpstr>Helvetica Neue</vt:lpstr>
      <vt:lpstr>Slack-Lato</vt:lpstr>
      <vt:lpstr>Times</vt:lpstr>
      <vt:lpstr>Crop</vt:lpstr>
      <vt:lpstr>=sum(antics)</vt:lpstr>
      <vt:lpstr>Six months ago we asked…. </vt:lpstr>
      <vt:lpstr>Project description</vt:lpstr>
      <vt:lpstr>Sentiment Classification</vt:lpstr>
      <vt:lpstr>Sentiment By News Source</vt:lpstr>
      <vt:lpstr>Sentiment and Bias </vt:lpstr>
      <vt:lpstr>Take Away From Analysis</vt:lpstr>
      <vt:lpstr>Machine Learning: Text Preprocessing</vt:lpstr>
      <vt:lpstr>Machine Learning Models (pySpark)</vt:lpstr>
      <vt:lpstr>Imagination</vt:lpstr>
      <vt:lpstr>appendix</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=sum(antics)</dc:title>
  <dc:creator>M S</dc:creator>
  <cp:lastModifiedBy>M S</cp:lastModifiedBy>
  <cp:revision>3</cp:revision>
  <dcterms:modified xsi:type="dcterms:W3CDTF">2021-02-23T01:31:16Z</dcterms:modified>
</cp:coreProperties>
</file>