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7C4600-62E5-4084-84C0-FD2FB9AD0B6C}" type="doc">
      <dgm:prSet loTypeId="urn:microsoft.com/office/officeart/2009/3/layout/Phased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921E58E-391F-4700-A092-5240F051CDEF}">
      <dgm:prSet phldrT="[Text]"/>
      <dgm:spPr/>
      <dgm:t>
        <a:bodyPr/>
        <a:lstStyle/>
        <a:p>
          <a:r>
            <a:rPr lang="en-US" dirty="0" smtClean="0"/>
            <a:t>MongoDB</a:t>
          </a:r>
          <a:endParaRPr lang="en-US" dirty="0"/>
        </a:p>
      </dgm:t>
    </dgm:pt>
    <dgm:pt modelId="{19CACE21-E2AC-4B78-A887-18D45365F2DF}" type="parTrans" cxnId="{0C83BBB3-C21D-45EA-B015-644F7364DFD7}">
      <dgm:prSet/>
      <dgm:spPr/>
      <dgm:t>
        <a:bodyPr/>
        <a:lstStyle/>
        <a:p>
          <a:endParaRPr lang="en-US"/>
        </a:p>
      </dgm:t>
    </dgm:pt>
    <dgm:pt modelId="{BBDE1A54-469C-4750-8084-F46FA939CD20}" type="sibTrans" cxnId="{0C83BBB3-C21D-45EA-B015-644F7364DFD7}">
      <dgm:prSet/>
      <dgm:spPr/>
      <dgm:t>
        <a:bodyPr/>
        <a:lstStyle/>
        <a:p>
          <a:endParaRPr lang="en-US"/>
        </a:p>
      </dgm:t>
    </dgm:pt>
    <dgm:pt modelId="{C6AB1840-21EA-4229-A79D-F04AB66763BC}">
      <dgm:prSet phldrT="[Text]"/>
      <dgm:spPr/>
      <dgm:t>
        <a:bodyPr/>
        <a:lstStyle/>
        <a:p>
          <a:r>
            <a:rPr lang="en-US" dirty="0" smtClean="0"/>
            <a:t>Sentiment Analysis</a:t>
          </a:r>
          <a:endParaRPr lang="en-US" dirty="0"/>
        </a:p>
      </dgm:t>
    </dgm:pt>
    <dgm:pt modelId="{66663020-3B42-4CAC-BCCC-F2702C9E88CF}" type="parTrans" cxnId="{3346644E-3177-487E-A713-E75AE91085D5}">
      <dgm:prSet/>
      <dgm:spPr/>
      <dgm:t>
        <a:bodyPr/>
        <a:lstStyle/>
        <a:p>
          <a:endParaRPr lang="en-US"/>
        </a:p>
      </dgm:t>
    </dgm:pt>
    <dgm:pt modelId="{71ECAE4B-0B35-4D91-B89F-EAE7C7CCC3FA}" type="sibTrans" cxnId="{3346644E-3177-487E-A713-E75AE91085D5}">
      <dgm:prSet/>
      <dgm:spPr/>
      <dgm:t>
        <a:bodyPr/>
        <a:lstStyle/>
        <a:p>
          <a:endParaRPr lang="en-US"/>
        </a:p>
      </dgm:t>
    </dgm:pt>
    <dgm:pt modelId="{E59C24D7-567B-4827-8028-D3040DBF7F21}">
      <dgm:prSet phldrT="[Text]"/>
      <dgm:spPr/>
      <dgm:t>
        <a:bodyPr/>
        <a:lstStyle/>
        <a:p>
          <a:r>
            <a:rPr lang="en-US" smtClean="0"/>
            <a:t>Bigrams</a:t>
          </a:r>
          <a:endParaRPr lang="en-US" dirty="0"/>
        </a:p>
      </dgm:t>
    </dgm:pt>
    <dgm:pt modelId="{A4F91B9E-4D2F-43C1-A361-A47D2BBB1254}" type="parTrans" cxnId="{127E1448-A23A-4E39-B11C-423104D71F67}">
      <dgm:prSet/>
      <dgm:spPr/>
      <dgm:t>
        <a:bodyPr/>
        <a:lstStyle/>
        <a:p>
          <a:endParaRPr lang="en-US"/>
        </a:p>
      </dgm:t>
    </dgm:pt>
    <dgm:pt modelId="{DF3E3C4A-7EA7-43B0-B41B-521987379B88}" type="sibTrans" cxnId="{127E1448-A23A-4E39-B11C-423104D71F67}">
      <dgm:prSet/>
      <dgm:spPr/>
      <dgm:t>
        <a:bodyPr/>
        <a:lstStyle/>
        <a:p>
          <a:endParaRPr lang="en-US"/>
        </a:p>
      </dgm:t>
    </dgm:pt>
    <dgm:pt modelId="{21E528D7-9A98-4B55-AFBC-B7D0BB13E3AA}">
      <dgm:prSet phldrT="[Text]"/>
      <dgm:spPr/>
      <dgm:t>
        <a:bodyPr/>
        <a:lstStyle/>
        <a:p>
          <a:r>
            <a:rPr lang="en-US" dirty="0" smtClean="0"/>
            <a:t>Flask API</a:t>
          </a:r>
          <a:endParaRPr lang="en-US" dirty="0"/>
        </a:p>
      </dgm:t>
    </dgm:pt>
    <dgm:pt modelId="{7F9A6506-434A-4145-8EC8-A282B6C84DAE}" type="parTrans" cxnId="{BC029B1D-5069-4C69-9747-C8B4030D6DC6}">
      <dgm:prSet/>
      <dgm:spPr/>
      <dgm:t>
        <a:bodyPr/>
        <a:lstStyle/>
        <a:p>
          <a:endParaRPr lang="en-US"/>
        </a:p>
      </dgm:t>
    </dgm:pt>
    <dgm:pt modelId="{258ED730-EF84-4E7B-B343-05670FD95BF3}" type="sibTrans" cxnId="{BC029B1D-5069-4C69-9747-C8B4030D6DC6}">
      <dgm:prSet/>
      <dgm:spPr/>
      <dgm:t>
        <a:bodyPr/>
        <a:lstStyle/>
        <a:p>
          <a:endParaRPr lang="en-US"/>
        </a:p>
      </dgm:t>
    </dgm:pt>
    <dgm:pt modelId="{1965C95A-315E-4A76-978D-79F3E5BB5761}">
      <dgm:prSet phldrT="[Text]"/>
      <dgm:spPr/>
      <dgm:t>
        <a:bodyPr/>
        <a:lstStyle/>
        <a:p>
          <a:r>
            <a:rPr lang="en-US" dirty="0" smtClean="0"/>
            <a:t>Data Aggregation (Pandas)</a:t>
          </a:r>
          <a:endParaRPr lang="en-US" dirty="0"/>
        </a:p>
      </dgm:t>
    </dgm:pt>
    <dgm:pt modelId="{103A9607-D9D9-4771-B4AF-BEA4E3EBAD53}" type="parTrans" cxnId="{7FCECE1B-D99A-4883-85CC-FBCA3F4896DC}">
      <dgm:prSet/>
      <dgm:spPr/>
      <dgm:t>
        <a:bodyPr/>
        <a:lstStyle/>
        <a:p>
          <a:endParaRPr lang="en-US"/>
        </a:p>
      </dgm:t>
    </dgm:pt>
    <dgm:pt modelId="{51D86FBC-DC6B-4568-8EAE-C6FF4F6FE528}" type="sibTrans" cxnId="{7FCECE1B-D99A-4883-85CC-FBCA3F4896DC}">
      <dgm:prSet/>
      <dgm:spPr/>
      <dgm:t>
        <a:bodyPr/>
        <a:lstStyle/>
        <a:p>
          <a:endParaRPr lang="en-US"/>
        </a:p>
      </dgm:t>
    </dgm:pt>
    <dgm:pt modelId="{A0ACE874-2F14-4B94-B78C-6E888302E845}">
      <dgm:prSet phldrT="[Text]"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1A7FA424-B4CD-45F9-9EA4-E7A734479AF2}" type="parTrans" cxnId="{F49B3393-7A5E-441E-B462-1127D987FC2D}">
      <dgm:prSet/>
      <dgm:spPr/>
      <dgm:t>
        <a:bodyPr/>
        <a:lstStyle/>
        <a:p>
          <a:endParaRPr lang="en-US"/>
        </a:p>
      </dgm:t>
    </dgm:pt>
    <dgm:pt modelId="{5C224387-DB7D-4C8D-88DF-7ADAE9ED9AA1}" type="sibTrans" cxnId="{F49B3393-7A5E-441E-B462-1127D987FC2D}">
      <dgm:prSet/>
      <dgm:spPr/>
      <dgm:t>
        <a:bodyPr/>
        <a:lstStyle/>
        <a:p>
          <a:endParaRPr lang="en-US"/>
        </a:p>
      </dgm:t>
    </dgm:pt>
    <dgm:pt modelId="{4F3A271F-7707-4DD7-8DD0-3950F4B8EDA4}">
      <dgm:prSet phldrT="[Text]"/>
      <dgm:spPr/>
      <dgm:t>
        <a:bodyPr/>
        <a:lstStyle/>
        <a:p>
          <a:r>
            <a:rPr lang="en-US" dirty="0" smtClean="0"/>
            <a:t>Plots (Plotly, D3, D3-Cloud)</a:t>
          </a:r>
          <a:endParaRPr lang="en-US" dirty="0"/>
        </a:p>
      </dgm:t>
    </dgm:pt>
    <dgm:pt modelId="{7DA8B6DE-7FE4-4789-80EF-0D16B56BF8FC}" type="parTrans" cxnId="{C5FF40E4-752E-4AA5-A084-7D419203E62D}">
      <dgm:prSet/>
      <dgm:spPr/>
      <dgm:t>
        <a:bodyPr/>
        <a:lstStyle/>
        <a:p>
          <a:endParaRPr lang="en-US"/>
        </a:p>
      </dgm:t>
    </dgm:pt>
    <dgm:pt modelId="{6FE39593-4B74-41A4-823F-9FCAB96DF955}" type="sibTrans" cxnId="{C5FF40E4-752E-4AA5-A084-7D419203E62D}">
      <dgm:prSet/>
      <dgm:spPr/>
      <dgm:t>
        <a:bodyPr/>
        <a:lstStyle/>
        <a:p>
          <a:endParaRPr lang="en-US"/>
        </a:p>
      </dgm:t>
    </dgm:pt>
    <dgm:pt modelId="{3162AD7F-CC80-4477-8BAA-A265E296BEB7}">
      <dgm:prSet phldrT="[Text]"/>
      <dgm:spPr/>
      <dgm:t>
        <a:bodyPr/>
        <a:lstStyle/>
        <a:p>
          <a:r>
            <a:rPr lang="en-US" dirty="0" smtClean="0"/>
            <a:t>Filters (PyMongo)</a:t>
          </a:r>
          <a:endParaRPr lang="en-US" dirty="0"/>
        </a:p>
      </dgm:t>
    </dgm:pt>
    <dgm:pt modelId="{2BC4BE57-447E-4240-9528-577B843D32CB}" type="parTrans" cxnId="{5749EAB6-AA64-4981-BDF8-9B3B019B06B9}">
      <dgm:prSet/>
      <dgm:spPr/>
      <dgm:t>
        <a:bodyPr/>
        <a:lstStyle/>
        <a:p>
          <a:endParaRPr lang="en-US"/>
        </a:p>
      </dgm:t>
    </dgm:pt>
    <dgm:pt modelId="{711941E0-9109-4AC0-8DD4-EF75215FF61E}" type="sibTrans" cxnId="{5749EAB6-AA64-4981-BDF8-9B3B019B06B9}">
      <dgm:prSet/>
      <dgm:spPr/>
      <dgm:t>
        <a:bodyPr/>
        <a:lstStyle/>
        <a:p>
          <a:endParaRPr lang="en-US"/>
        </a:p>
      </dgm:t>
    </dgm:pt>
    <dgm:pt modelId="{586AA99F-AB66-49AB-A326-73D6F1E88ADA}">
      <dgm:prSet phldrT="[Text]"/>
      <dgm:spPr/>
      <dgm:t>
        <a:bodyPr/>
        <a:lstStyle/>
        <a:p>
          <a:r>
            <a:rPr lang="en-US" dirty="0" smtClean="0"/>
            <a:t>Keywords (NLTK)</a:t>
          </a:r>
          <a:endParaRPr lang="en-US" dirty="0"/>
        </a:p>
      </dgm:t>
    </dgm:pt>
    <dgm:pt modelId="{894CE11F-6836-4CF0-B275-9F11BCDF3975}" type="parTrans" cxnId="{3699285A-34E9-460E-8AEF-F0FB46133626}">
      <dgm:prSet/>
      <dgm:spPr/>
      <dgm:t>
        <a:bodyPr/>
        <a:lstStyle/>
        <a:p>
          <a:endParaRPr lang="en-US"/>
        </a:p>
      </dgm:t>
    </dgm:pt>
    <dgm:pt modelId="{5B91AFB7-9452-421C-898A-706A5C7DF4BB}" type="sibTrans" cxnId="{3699285A-34E9-460E-8AEF-F0FB46133626}">
      <dgm:prSet/>
      <dgm:spPr/>
      <dgm:t>
        <a:bodyPr/>
        <a:lstStyle/>
        <a:p>
          <a:endParaRPr lang="en-US"/>
        </a:p>
      </dgm:t>
    </dgm:pt>
    <dgm:pt modelId="{C31CC36F-4BBE-4ED0-8725-005D35483148}" type="pres">
      <dgm:prSet presAssocID="{D67C4600-62E5-4084-84C0-FD2FB9AD0B6C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6BB7C01-9DF8-40B4-A58D-9ECD11BDC83F}" type="pres">
      <dgm:prSet presAssocID="{D67C4600-62E5-4084-84C0-FD2FB9AD0B6C}" presName="arc1" presStyleLbl="node1" presStyleIdx="0" presStyleCnt="4"/>
      <dgm:spPr/>
    </dgm:pt>
    <dgm:pt modelId="{26B73948-FDF9-43F7-9904-372FD2B3961A}" type="pres">
      <dgm:prSet presAssocID="{D67C4600-62E5-4084-84C0-FD2FB9AD0B6C}" presName="arc3" presStyleLbl="node1" presStyleIdx="1" presStyleCnt="4"/>
      <dgm:spPr/>
    </dgm:pt>
    <dgm:pt modelId="{B38C9642-7F80-48C2-9905-34576DDC7FEB}" type="pres">
      <dgm:prSet presAssocID="{D67C4600-62E5-4084-84C0-FD2FB9AD0B6C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18B534-DC62-4E17-85D9-AA657CEE396C}" type="pres">
      <dgm:prSet presAssocID="{D67C4600-62E5-4084-84C0-FD2FB9AD0B6C}" presName="arc2" presStyleLbl="node1" presStyleIdx="2" presStyleCnt="4"/>
      <dgm:spPr/>
    </dgm:pt>
    <dgm:pt modelId="{53D949E9-9FCB-47B6-A26C-5797C7064149}" type="pres">
      <dgm:prSet presAssocID="{D67C4600-62E5-4084-84C0-FD2FB9AD0B6C}" presName="arc4" presStyleLbl="node1" presStyleIdx="3" presStyleCnt="4"/>
      <dgm:spPr/>
    </dgm:pt>
    <dgm:pt modelId="{D6A1863D-44C1-404B-8B32-4F6379312C2F}" type="pres">
      <dgm:prSet presAssocID="{D67C4600-62E5-4084-84C0-FD2FB9AD0B6C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789300-F881-4FDF-91F6-5DBD53B414A6}" type="pres">
      <dgm:prSet presAssocID="{D67C4600-62E5-4084-84C0-FD2FB9AD0B6C}" presName="middleComposite" presStyleCnt="0"/>
      <dgm:spPr/>
    </dgm:pt>
    <dgm:pt modelId="{A04132B8-9CD6-47BF-B2BB-89920AAB372E}" type="pres">
      <dgm:prSet presAssocID="{1965C95A-315E-4A76-978D-79F3E5BB5761}" presName="circ1" presStyleLbl="vennNode1" presStyleIdx="0" presStyleCnt="8"/>
      <dgm:spPr/>
      <dgm:t>
        <a:bodyPr/>
        <a:lstStyle/>
        <a:p>
          <a:endParaRPr lang="en-US"/>
        </a:p>
      </dgm:t>
    </dgm:pt>
    <dgm:pt modelId="{5A253334-7A12-48C0-B5A8-AEE409E7B765}" type="pres">
      <dgm:prSet presAssocID="{1965C95A-315E-4A76-978D-79F3E5BB5761}" presName="circ1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2542C5A-AEF4-408D-9B27-1AAC407FAE75}" type="pres">
      <dgm:prSet presAssocID="{586AA99F-AB66-49AB-A326-73D6F1E88ADA}" presName="circ2" presStyleLbl="vennNode1" presStyleIdx="1" presStyleCnt="8"/>
      <dgm:spPr/>
      <dgm:t>
        <a:bodyPr/>
        <a:lstStyle/>
        <a:p>
          <a:endParaRPr lang="en-US"/>
        </a:p>
      </dgm:t>
    </dgm:pt>
    <dgm:pt modelId="{CBEF1502-9BB7-4F8C-B472-F7F71C6AF1DB}" type="pres">
      <dgm:prSet presAssocID="{586AA99F-AB66-49AB-A326-73D6F1E88ADA}" presName="circ2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85D2040-7084-45AB-805C-3961BB24AE11}" type="pres">
      <dgm:prSet presAssocID="{3162AD7F-CC80-4477-8BAA-A265E296BEB7}" presName="circ3" presStyleLbl="vennNode1" presStyleIdx="2" presStyleCnt="8"/>
      <dgm:spPr/>
      <dgm:t>
        <a:bodyPr/>
        <a:lstStyle/>
        <a:p>
          <a:endParaRPr lang="en-US"/>
        </a:p>
      </dgm:t>
    </dgm:pt>
    <dgm:pt modelId="{8FCCD69C-3017-4B9C-9848-8C9D49A44D8B}" type="pres">
      <dgm:prSet presAssocID="{3162AD7F-CC80-4477-8BAA-A265E296BEB7}" presName="circ3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4AFB30A-1692-4D5A-8D97-4CF4A13D5FC1}" type="pres">
      <dgm:prSet presAssocID="{D67C4600-62E5-4084-84C0-FD2FB9AD0B6C}" presName="leftComposite" presStyleCnt="0"/>
      <dgm:spPr/>
    </dgm:pt>
    <dgm:pt modelId="{BFBFC44E-8039-47C7-8EB4-2232798AF365}" type="pres">
      <dgm:prSet presAssocID="{C6AB1840-21EA-4229-A79D-F04AB66763BC}" presName="childText1_1" presStyleLbl="vennNode1" presStyleIdx="3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E4AA2AE-1E25-43B1-9B19-CFE51BE51A15}" type="pres">
      <dgm:prSet presAssocID="{C6AB1840-21EA-4229-A79D-F04AB66763BC}" presName="ellipse1" presStyleLbl="vennNode1" presStyleIdx="4" presStyleCnt="8"/>
      <dgm:spPr/>
    </dgm:pt>
    <dgm:pt modelId="{C84BC576-B37A-4DF5-B524-17366FD72D9A}" type="pres">
      <dgm:prSet presAssocID="{C6AB1840-21EA-4229-A79D-F04AB66763BC}" presName="ellipse2" presStyleLbl="vennNode1" presStyleIdx="5" presStyleCnt="8"/>
      <dgm:spPr/>
    </dgm:pt>
    <dgm:pt modelId="{A1C36037-A659-47E1-9158-721142E95F2D}" type="pres">
      <dgm:prSet presAssocID="{E59C24D7-567B-4827-8028-D3040DBF7F21}" presName="childText1_2" presStyleLbl="vennNode1" presStyleIdx="6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67564D6-4CBC-4E74-868E-75914939A563}" type="pres">
      <dgm:prSet presAssocID="{E59C24D7-567B-4827-8028-D3040DBF7F21}" presName="ellipse3" presStyleLbl="vennNode1" presStyleIdx="7" presStyleCnt="8"/>
      <dgm:spPr/>
    </dgm:pt>
    <dgm:pt modelId="{5A8BD94B-5744-4BCD-879D-246997A1BE67}" type="pres">
      <dgm:prSet presAssocID="{D67C4600-62E5-4084-84C0-FD2FB9AD0B6C}" presName="rightChild" presStyleLbl="node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F8286A3-6B65-4F08-B8CE-5A1952659120}" type="pres">
      <dgm:prSet presAssocID="{D67C4600-62E5-4084-84C0-FD2FB9AD0B6C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DFA78D-133F-41E3-A2C6-ABABD9B835FD}" type="presOf" srcId="{1965C95A-315E-4A76-978D-79F3E5BB5761}" destId="{A04132B8-9CD6-47BF-B2BB-89920AAB372E}" srcOrd="0" destOrd="0" presId="urn:microsoft.com/office/officeart/2009/3/layout/PhasedProcess"/>
    <dgm:cxn modelId="{5D2B2A3B-7558-4AD1-A375-41B8C8A3CEA2}" type="presOf" srcId="{5921E58E-391F-4700-A092-5240F051CDEF}" destId="{7F8286A3-6B65-4F08-B8CE-5A1952659120}" srcOrd="0" destOrd="0" presId="urn:microsoft.com/office/officeart/2009/3/layout/PhasedProcess"/>
    <dgm:cxn modelId="{3699285A-34E9-460E-8AEF-F0FB46133626}" srcId="{21E528D7-9A98-4B55-AFBC-B7D0BB13E3AA}" destId="{586AA99F-AB66-49AB-A326-73D6F1E88ADA}" srcOrd="1" destOrd="0" parTransId="{894CE11F-6836-4CF0-B275-9F11BCDF3975}" sibTransId="{5B91AFB7-9452-421C-898A-706A5C7DF4BB}"/>
    <dgm:cxn modelId="{95043B69-E2FB-416D-A6FC-2C3923249F18}" type="presOf" srcId="{1965C95A-315E-4A76-978D-79F3E5BB5761}" destId="{5A253334-7A12-48C0-B5A8-AEE409E7B765}" srcOrd="1" destOrd="0" presId="urn:microsoft.com/office/officeart/2009/3/layout/PhasedProcess"/>
    <dgm:cxn modelId="{0C83BBB3-C21D-45EA-B015-644F7364DFD7}" srcId="{D67C4600-62E5-4084-84C0-FD2FB9AD0B6C}" destId="{5921E58E-391F-4700-A092-5240F051CDEF}" srcOrd="0" destOrd="0" parTransId="{19CACE21-E2AC-4B78-A887-18D45365F2DF}" sibTransId="{BBDE1A54-469C-4750-8084-F46FA939CD20}"/>
    <dgm:cxn modelId="{0CC5A0DB-A9AE-4CC1-9255-C200ABE7E308}" type="presOf" srcId="{586AA99F-AB66-49AB-A326-73D6F1E88ADA}" destId="{CBEF1502-9BB7-4F8C-B472-F7F71C6AF1DB}" srcOrd="1" destOrd="0" presId="urn:microsoft.com/office/officeart/2009/3/layout/PhasedProcess"/>
    <dgm:cxn modelId="{127E1448-A23A-4E39-B11C-423104D71F67}" srcId="{5921E58E-391F-4700-A092-5240F051CDEF}" destId="{E59C24D7-567B-4827-8028-D3040DBF7F21}" srcOrd="1" destOrd="0" parTransId="{A4F91B9E-4D2F-43C1-A361-A47D2BBB1254}" sibTransId="{DF3E3C4A-7EA7-43B0-B41B-521987379B88}"/>
    <dgm:cxn modelId="{E9F5DAB0-2DD0-4531-ACD2-6B94F733E61A}" type="presOf" srcId="{21E528D7-9A98-4B55-AFBC-B7D0BB13E3AA}" destId="{B38C9642-7F80-48C2-9905-34576DDC7FEB}" srcOrd="0" destOrd="0" presId="urn:microsoft.com/office/officeart/2009/3/layout/PhasedProcess"/>
    <dgm:cxn modelId="{3346644E-3177-487E-A713-E75AE91085D5}" srcId="{5921E58E-391F-4700-A092-5240F051CDEF}" destId="{C6AB1840-21EA-4229-A79D-F04AB66763BC}" srcOrd="0" destOrd="0" parTransId="{66663020-3B42-4CAC-BCCC-F2702C9E88CF}" sibTransId="{71ECAE4B-0B35-4D91-B89F-EAE7C7CCC3FA}"/>
    <dgm:cxn modelId="{7B5A5CEE-A4C2-4639-84D6-F30E1BEA8A9E}" type="presOf" srcId="{A0ACE874-2F14-4B94-B78C-6E888302E845}" destId="{D6A1863D-44C1-404B-8B32-4F6379312C2F}" srcOrd="0" destOrd="0" presId="urn:microsoft.com/office/officeart/2009/3/layout/PhasedProcess"/>
    <dgm:cxn modelId="{5749EAB6-AA64-4981-BDF8-9B3B019B06B9}" srcId="{21E528D7-9A98-4B55-AFBC-B7D0BB13E3AA}" destId="{3162AD7F-CC80-4477-8BAA-A265E296BEB7}" srcOrd="2" destOrd="0" parTransId="{2BC4BE57-447E-4240-9528-577B843D32CB}" sibTransId="{711941E0-9109-4AC0-8DD4-EF75215FF61E}"/>
    <dgm:cxn modelId="{3302A15B-98EA-47FC-A1DF-0FE95C6130D5}" type="presOf" srcId="{4F3A271F-7707-4DD7-8DD0-3950F4B8EDA4}" destId="{5A8BD94B-5744-4BCD-879D-246997A1BE67}" srcOrd="0" destOrd="0" presId="urn:microsoft.com/office/officeart/2009/3/layout/PhasedProcess"/>
    <dgm:cxn modelId="{28C04AD3-00D7-4B4B-A9A9-F29B0A2A4E60}" type="presOf" srcId="{3162AD7F-CC80-4477-8BAA-A265E296BEB7}" destId="{985D2040-7084-45AB-805C-3961BB24AE11}" srcOrd="0" destOrd="0" presId="urn:microsoft.com/office/officeart/2009/3/layout/PhasedProcess"/>
    <dgm:cxn modelId="{7FCECE1B-D99A-4883-85CC-FBCA3F4896DC}" srcId="{21E528D7-9A98-4B55-AFBC-B7D0BB13E3AA}" destId="{1965C95A-315E-4A76-978D-79F3E5BB5761}" srcOrd="0" destOrd="0" parTransId="{103A9607-D9D9-4771-B4AF-BEA4E3EBAD53}" sibTransId="{51D86FBC-DC6B-4568-8EAE-C6FF4F6FE528}"/>
    <dgm:cxn modelId="{E6245EE8-D483-4724-AF12-502062F1C5B6}" type="presOf" srcId="{D67C4600-62E5-4084-84C0-FD2FB9AD0B6C}" destId="{C31CC36F-4BBE-4ED0-8725-005D35483148}" srcOrd="0" destOrd="0" presId="urn:microsoft.com/office/officeart/2009/3/layout/PhasedProcess"/>
    <dgm:cxn modelId="{C5FF40E4-752E-4AA5-A084-7D419203E62D}" srcId="{A0ACE874-2F14-4B94-B78C-6E888302E845}" destId="{4F3A271F-7707-4DD7-8DD0-3950F4B8EDA4}" srcOrd="0" destOrd="0" parTransId="{7DA8B6DE-7FE4-4789-80EF-0D16B56BF8FC}" sibTransId="{6FE39593-4B74-41A4-823F-9FCAB96DF955}"/>
    <dgm:cxn modelId="{55948B83-3571-48B7-8B2A-CE64E6E104A9}" type="presOf" srcId="{3162AD7F-CC80-4477-8BAA-A265E296BEB7}" destId="{8FCCD69C-3017-4B9C-9848-8C9D49A44D8B}" srcOrd="1" destOrd="0" presId="urn:microsoft.com/office/officeart/2009/3/layout/PhasedProcess"/>
    <dgm:cxn modelId="{34D20401-5C10-413F-8A68-DE5E1857B6F8}" type="presOf" srcId="{C6AB1840-21EA-4229-A79D-F04AB66763BC}" destId="{BFBFC44E-8039-47C7-8EB4-2232798AF365}" srcOrd="0" destOrd="0" presId="urn:microsoft.com/office/officeart/2009/3/layout/PhasedProcess"/>
    <dgm:cxn modelId="{F49B3393-7A5E-441E-B462-1127D987FC2D}" srcId="{D67C4600-62E5-4084-84C0-FD2FB9AD0B6C}" destId="{A0ACE874-2F14-4B94-B78C-6E888302E845}" srcOrd="2" destOrd="0" parTransId="{1A7FA424-B4CD-45F9-9EA4-E7A734479AF2}" sibTransId="{5C224387-DB7D-4C8D-88DF-7ADAE9ED9AA1}"/>
    <dgm:cxn modelId="{6D3FE685-3043-4FE5-BA4B-A5FC24ECAE5E}" type="presOf" srcId="{586AA99F-AB66-49AB-A326-73D6F1E88ADA}" destId="{F2542C5A-AEF4-408D-9B27-1AAC407FAE75}" srcOrd="0" destOrd="0" presId="urn:microsoft.com/office/officeart/2009/3/layout/PhasedProcess"/>
    <dgm:cxn modelId="{D1810721-E9BF-4762-B32D-DB480E4E22A0}" type="presOf" srcId="{E59C24D7-567B-4827-8028-D3040DBF7F21}" destId="{A1C36037-A659-47E1-9158-721142E95F2D}" srcOrd="0" destOrd="0" presId="urn:microsoft.com/office/officeart/2009/3/layout/PhasedProcess"/>
    <dgm:cxn modelId="{BC029B1D-5069-4C69-9747-C8B4030D6DC6}" srcId="{D67C4600-62E5-4084-84C0-FD2FB9AD0B6C}" destId="{21E528D7-9A98-4B55-AFBC-B7D0BB13E3AA}" srcOrd="1" destOrd="0" parTransId="{7F9A6506-434A-4145-8EC8-A282B6C84DAE}" sibTransId="{258ED730-EF84-4E7B-B343-05670FD95BF3}"/>
    <dgm:cxn modelId="{2FD13A22-422D-4D17-9657-D8F1B07A4176}" type="presParOf" srcId="{C31CC36F-4BBE-4ED0-8725-005D35483148}" destId="{06BB7C01-9DF8-40B4-A58D-9ECD11BDC83F}" srcOrd="0" destOrd="0" presId="urn:microsoft.com/office/officeart/2009/3/layout/PhasedProcess"/>
    <dgm:cxn modelId="{2C126DC2-C533-44E8-861F-0CD3C78AE045}" type="presParOf" srcId="{C31CC36F-4BBE-4ED0-8725-005D35483148}" destId="{26B73948-FDF9-43F7-9904-372FD2B3961A}" srcOrd="1" destOrd="0" presId="urn:microsoft.com/office/officeart/2009/3/layout/PhasedProcess"/>
    <dgm:cxn modelId="{E14D4EAE-DC0D-4803-AF2B-474FB72D266D}" type="presParOf" srcId="{C31CC36F-4BBE-4ED0-8725-005D35483148}" destId="{B38C9642-7F80-48C2-9905-34576DDC7FEB}" srcOrd="2" destOrd="0" presId="urn:microsoft.com/office/officeart/2009/3/layout/PhasedProcess"/>
    <dgm:cxn modelId="{EEE46962-BAEC-455C-A389-0FCCCE79BDF7}" type="presParOf" srcId="{C31CC36F-4BBE-4ED0-8725-005D35483148}" destId="{0518B534-DC62-4E17-85D9-AA657CEE396C}" srcOrd="3" destOrd="0" presId="urn:microsoft.com/office/officeart/2009/3/layout/PhasedProcess"/>
    <dgm:cxn modelId="{4A1B28FD-04F8-4A6F-83F1-7017ACC72E4D}" type="presParOf" srcId="{C31CC36F-4BBE-4ED0-8725-005D35483148}" destId="{53D949E9-9FCB-47B6-A26C-5797C7064149}" srcOrd="4" destOrd="0" presId="urn:microsoft.com/office/officeart/2009/3/layout/PhasedProcess"/>
    <dgm:cxn modelId="{8372FF20-DC30-4E60-871D-259BAA3BB96E}" type="presParOf" srcId="{C31CC36F-4BBE-4ED0-8725-005D35483148}" destId="{D6A1863D-44C1-404B-8B32-4F6379312C2F}" srcOrd="5" destOrd="0" presId="urn:microsoft.com/office/officeart/2009/3/layout/PhasedProcess"/>
    <dgm:cxn modelId="{25F0478A-A18F-4418-BCE9-600AE6B0D410}" type="presParOf" srcId="{C31CC36F-4BBE-4ED0-8725-005D35483148}" destId="{D3789300-F881-4FDF-91F6-5DBD53B414A6}" srcOrd="6" destOrd="0" presId="urn:microsoft.com/office/officeart/2009/3/layout/PhasedProcess"/>
    <dgm:cxn modelId="{F057FFED-9C78-4806-8EE0-BCF5AF32E97B}" type="presParOf" srcId="{D3789300-F881-4FDF-91F6-5DBD53B414A6}" destId="{A04132B8-9CD6-47BF-B2BB-89920AAB372E}" srcOrd="0" destOrd="0" presId="urn:microsoft.com/office/officeart/2009/3/layout/PhasedProcess"/>
    <dgm:cxn modelId="{A400FDF5-15DE-479E-A63A-81B054356B51}" type="presParOf" srcId="{D3789300-F881-4FDF-91F6-5DBD53B414A6}" destId="{5A253334-7A12-48C0-B5A8-AEE409E7B765}" srcOrd="1" destOrd="0" presId="urn:microsoft.com/office/officeart/2009/3/layout/PhasedProcess"/>
    <dgm:cxn modelId="{B7359346-2C50-4441-B069-08D25ED46944}" type="presParOf" srcId="{D3789300-F881-4FDF-91F6-5DBD53B414A6}" destId="{F2542C5A-AEF4-408D-9B27-1AAC407FAE75}" srcOrd="2" destOrd="0" presId="urn:microsoft.com/office/officeart/2009/3/layout/PhasedProcess"/>
    <dgm:cxn modelId="{9ED6596F-EC0F-41D6-B4A6-80A8B7D96714}" type="presParOf" srcId="{D3789300-F881-4FDF-91F6-5DBD53B414A6}" destId="{CBEF1502-9BB7-4F8C-B472-F7F71C6AF1DB}" srcOrd="3" destOrd="0" presId="urn:microsoft.com/office/officeart/2009/3/layout/PhasedProcess"/>
    <dgm:cxn modelId="{4E9D9A08-1829-490E-AB88-CB6892C4BC21}" type="presParOf" srcId="{D3789300-F881-4FDF-91F6-5DBD53B414A6}" destId="{985D2040-7084-45AB-805C-3961BB24AE11}" srcOrd="4" destOrd="0" presId="urn:microsoft.com/office/officeart/2009/3/layout/PhasedProcess"/>
    <dgm:cxn modelId="{2D378F08-7CF7-49DB-8D32-194FC7AE6034}" type="presParOf" srcId="{D3789300-F881-4FDF-91F6-5DBD53B414A6}" destId="{8FCCD69C-3017-4B9C-9848-8C9D49A44D8B}" srcOrd="5" destOrd="0" presId="urn:microsoft.com/office/officeart/2009/3/layout/PhasedProcess"/>
    <dgm:cxn modelId="{392B25C1-09FB-4568-B85F-8B888D471516}" type="presParOf" srcId="{C31CC36F-4BBE-4ED0-8725-005D35483148}" destId="{44AFB30A-1692-4D5A-8D97-4CF4A13D5FC1}" srcOrd="7" destOrd="0" presId="urn:microsoft.com/office/officeart/2009/3/layout/PhasedProcess"/>
    <dgm:cxn modelId="{C831AA55-6FCB-4005-8BD3-0963C939C25A}" type="presParOf" srcId="{44AFB30A-1692-4D5A-8D97-4CF4A13D5FC1}" destId="{BFBFC44E-8039-47C7-8EB4-2232798AF365}" srcOrd="0" destOrd="0" presId="urn:microsoft.com/office/officeart/2009/3/layout/PhasedProcess"/>
    <dgm:cxn modelId="{D442676D-4D08-428D-A058-20C4408E5378}" type="presParOf" srcId="{44AFB30A-1692-4D5A-8D97-4CF4A13D5FC1}" destId="{FE4AA2AE-1E25-43B1-9B19-CFE51BE51A15}" srcOrd="1" destOrd="0" presId="urn:microsoft.com/office/officeart/2009/3/layout/PhasedProcess"/>
    <dgm:cxn modelId="{B4C0ABFB-A087-4C24-B65A-A70855045FEB}" type="presParOf" srcId="{44AFB30A-1692-4D5A-8D97-4CF4A13D5FC1}" destId="{C84BC576-B37A-4DF5-B524-17366FD72D9A}" srcOrd="2" destOrd="0" presId="urn:microsoft.com/office/officeart/2009/3/layout/PhasedProcess"/>
    <dgm:cxn modelId="{E7C0E3CD-D9F1-4EB0-AC55-0474EF8AEB4B}" type="presParOf" srcId="{44AFB30A-1692-4D5A-8D97-4CF4A13D5FC1}" destId="{A1C36037-A659-47E1-9158-721142E95F2D}" srcOrd="3" destOrd="0" presId="urn:microsoft.com/office/officeart/2009/3/layout/PhasedProcess"/>
    <dgm:cxn modelId="{FED929FB-B40A-4465-82EF-A23D1DDEC0E6}" type="presParOf" srcId="{44AFB30A-1692-4D5A-8D97-4CF4A13D5FC1}" destId="{867564D6-4CBC-4E74-868E-75914939A563}" srcOrd="4" destOrd="0" presId="urn:microsoft.com/office/officeart/2009/3/layout/PhasedProcess"/>
    <dgm:cxn modelId="{551C1C41-C684-424A-A9B6-452022F28F9B}" type="presParOf" srcId="{C31CC36F-4BBE-4ED0-8725-005D35483148}" destId="{5A8BD94B-5744-4BCD-879D-246997A1BE67}" srcOrd="8" destOrd="0" presId="urn:microsoft.com/office/officeart/2009/3/layout/PhasedProcess"/>
    <dgm:cxn modelId="{1D33F9BD-E327-488E-BB5D-2657B1FB2125}" type="presParOf" srcId="{C31CC36F-4BBE-4ED0-8725-005D35483148}" destId="{7F8286A3-6B65-4F08-B8CE-5A1952659120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566C3F-72D8-4B9D-B172-562EE4AEA551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677E005-F769-4A9D-91D0-4A0342C20D4E}">
      <dgm:prSet phldrT="[Text]"/>
      <dgm:spPr/>
      <dgm:t>
        <a:bodyPr/>
        <a:lstStyle/>
        <a:p>
          <a:r>
            <a:rPr lang="en-US" dirty="0" smtClean="0"/>
            <a:t>Article Metadata</a:t>
          </a:r>
          <a:endParaRPr lang="en-US" dirty="0"/>
        </a:p>
      </dgm:t>
    </dgm:pt>
    <dgm:pt modelId="{661547F2-BACD-4034-8B7B-94D7D0F7C8B7}" type="parTrans" cxnId="{642ED434-1379-405B-8656-F68376D5B72E}">
      <dgm:prSet/>
      <dgm:spPr/>
      <dgm:t>
        <a:bodyPr/>
        <a:lstStyle/>
        <a:p>
          <a:endParaRPr lang="en-US"/>
        </a:p>
      </dgm:t>
    </dgm:pt>
    <dgm:pt modelId="{805B52CF-8124-4903-96AC-CDD12D94ECAE}" type="sibTrans" cxnId="{642ED434-1379-405B-8656-F68376D5B72E}">
      <dgm:prSet/>
      <dgm:spPr/>
      <dgm:t>
        <a:bodyPr/>
        <a:lstStyle/>
        <a:p>
          <a:endParaRPr lang="en-US"/>
        </a:p>
      </dgm:t>
    </dgm:pt>
    <dgm:pt modelId="{68E6159D-47D3-4DA7-850F-16C5A8B2557B}">
      <dgm:prSet phldrT="[Text]"/>
      <dgm:spPr/>
      <dgm:t>
        <a:bodyPr/>
        <a:lstStyle/>
        <a:p>
          <a:r>
            <a:rPr lang="en-US" dirty="0" smtClean="0"/>
            <a:t>Full Text</a:t>
          </a:r>
          <a:endParaRPr lang="en-US" dirty="0"/>
        </a:p>
      </dgm:t>
    </dgm:pt>
    <dgm:pt modelId="{69B705C9-B319-4298-9A66-C519206EB941}" type="parTrans" cxnId="{A98752BC-1347-4BAA-AB0E-1BACE661B5E0}">
      <dgm:prSet/>
      <dgm:spPr/>
      <dgm:t>
        <a:bodyPr/>
        <a:lstStyle/>
        <a:p>
          <a:endParaRPr lang="en-US"/>
        </a:p>
      </dgm:t>
    </dgm:pt>
    <dgm:pt modelId="{27D2B6A9-FFEB-4530-A7D6-932E5120090B}" type="sibTrans" cxnId="{A98752BC-1347-4BAA-AB0E-1BACE661B5E0}">
      <dgm:prSet/>
      <dgm:spPr/>
      <dgm:t>
        <a:bodyPr/>
        <a:lstStyle/>
        <a:p>
          <a:endParaRPr lang="en-US"/>
        </a:p>
      </dgm:t>
    </dgm:pt>
    <dgm:pt modelId="{649843C5-9CA6-446A-9731-6DBB3333D83D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99AFE336-CE31-4DE5-9007-CE4436580697}" type="parTrans" cxnId="{4A54AE33-0C66-49FC-99EB-FFDAC977245E}">
      <dgm:prSet/>
      <dgm:spPr/>
      <dgm:t>
        <a:bodyPr/>
        <a:lstStyle/>
        <a:p>
          <a:endParaRPr lang="en-US"/>
        </a:p>
      </dgm:t>
    </dgm:pt>
    <dgm:pt modelId="{85BA92F0-E471-482B-A0F0-634B9BD71D69}" type="sibTrans" cxnId="{4A54AE33-0C66-49FC-99EB-FFDAC977245E}">
      <dgm:prSet/>
      <dgm:spPr/>
      <dgm:t>
        <a:bodyPr/>
        <a:lstStyle/>
        <a:p>
          <a:endParaRPr lang="en-US"/>
        </a:p>
      </dgm:t>
    </dgm:pt>
    <dgm:pt modelId="{67586C50-7147-4EBB-8399-1183C1E5EE38}">
      <dgm:prSet phldrT="[Text]"/>
      <dgm:spPr/>
      <dgm:t>
        <a:bodyPr/>
        <a:lstStyle/>
        <a:p>
          <a:r>
            <a:rPr lang="en-US" dirty="0" smtClean="0"/>
            <a:t>NewsAPI</a:t>
          </a:r>
          <a:endParaRPr lang="en-US" dirty="0"/>
        </a:p>
      </dgm:t>
    </dgm:pt>
    <dgm:pt modelId="{2FA489F3-BEC8-4CF9-A658-2325CD28E622}" type="parTrans" cxnId="{EF82A94F-C753-4A75-9FEB-9785A4BBAEC6}">
      <dgm:prSet/>
      <dgm:spPr/>
      <dgm:t>
        <a:bodyPr/>
        <a:lstStyle/>
        <a:p>
          <a:endParaRPr lang="en-US"/>
        </a:p>
      </dgm:t>
    </dgm:pt>
    <dgm:pt modelId="{C9AAE18C-356E-4C9D-A89F-81E06A010621}" type="sibTrans" cxnId="{EF82A94F-C753-4A75-9FEB-9785A4BBAEC6}">
      <dgm:prSet/>
      <dgm:spPr/>
      <dgm:t>
        <a:bodyPr/>
        <a:lstStyle/>
        <a:p>
          <a:endParaRPr lang="en-US"/>
        </a:p>
      </dgm:t>
    </dgm:pt>
    <dgm:pt modelId="{E0A1DD6A-FEB4-4EC2-AC2D-D67D26074C6E}">
      <dgm:prSet phldrT="[Text]"/>
      <dgm:spPr/>
      <dgm:t>
        <a:bodyPr/>
        <a:lstStyle/>
        <a:p>
          <a:r>
            <a:rPr lang="en-US" dirty="0" smtClean="0"/>
            <a:t>Topic: Immigration</a:t>
          </a:r>
          <a:endParaRPr lang="en-US" dirty="0"/>
        </a:p>
      </dgm:t>
    </dgm:pt>
    <dgm:pt modelId="{078C20F8-997F-449F-AEE8-E7DB9471B662}" type="parTrans" cxnId="{A92F6104-0861-40F9-A77F-A14F60919CE1}">
      <dgm:prSet/>
      <dgm:spPr/>
      <dgm:t>
        <a:bodyPr/>
        <a:lstStyle/>
        <a:p>
          <a:endParaRPr lang="en-US"/>
        </a:p>
      </dgm:t>
    </dgm:pt>
    <dgm:pt modelId="{C1B4AC7E-7354-437E-8B60-8EB8E31CF99E}" type="sibTrans" cxnId="{A92F6104-0861-40F9-A77F-A14F60919CE1}">
      <dgm:prSet/>
      <dgm:spPr/>
      <dgm:t>
        <a:bodyPr/>
        <a:lstStyle/>
        <a:p>
          <a:endParaRPr lang="en-US"/>
        </a:p>
      </dgm:t>
    </dgm:pt>
    <dgm:pt modelId="{C5EDC3FF-EA6E-471D-815B-CFA750C4F706}">
      <dgm:prSet phldrT="[Text]"/>
      <dgm:spPr/>
      <dgm:t>
        <a:bodyPr/>
        <a:lstStyle/>
        <a:p>
          <a:r>
            <a:rPr lang="en-US" dirty="0" smtClean="0"/>
            <a:t>Newspaper3k</a:t>
          </a:r>
          <a:endParaRPr lang="en-US" dirty="0"/>
        </a:p>
      </dgm:t>
    </dgm:pt>
    <dgm:pt modelId="{16B9CBD4-0F9A-4236-B0D3-5A0ECB85FB3B}" type="parTrans" cxnId="{A3725179-D09A-4893-A2D2-36CDC20F9792}">
      <dgm:prSet/>
      <dgm:spPr/>
      <dgm:t>
        <a:bodyPr/>
        <a:lstStyle/>
        <a:p>
          <a:endParaRPr lang="en-US"/>
        </a:p>
      </dgm:t>
    </dgm:pt>
    <dgm:pt modelId="{344A6458-A44A-44EA-8474-4E8C98BF094E}" type="sibTrans" cxnId="{A3725179-D09A-4893-A2D2-36CDC20F9792}">
      <dgm:prSet/>
      <dgm:spPr/>
      <dgm:t>
        <a:bodyPr/>
        <a:lstStyle/>
        <a:p>
          <a:endParaRPr lang="en-US"/>
        </a:p>
      </dgm:t>
    </dgm:pt>
    <dgm:pt modelId="{C9FC2216-03D6-4316-B115-CE4547F5AF62}">
      <dgm:prSet phldrT="[Text]"/>
      <dgm:spPr/>
      <dgm:t>
        <a:bodyPr/>
        <a:lstStyle/>
        <a:p>
          <a:r>
            <a:rPr lang="en-US" dirty="0" smtClean="0"/>
            <a:t>URL’s from NewsAPI</a:t>
          </a:r>
          <a:endParaRPr lang="en-US" dirty="0"/>
        </a:p>
      </dgm:t>
    </dgm:pt>
    <dgm:pt modelId="{A8357C69-6FE9-45BD-A53B-F02A3AE25AD7}" type="parTrans" cxnId="{2E22BF80-8ED0-4761-8FA1-330D78DB88AB}">
      <dgm:prSet/>
      <dgm:spPr/>
      <dgm:t>
        <a:bodyPr/>
        <a:lstStyle/>
        <a:p>
          <a:endParaRPr lang="en-US"/>
        </a:p>
      </dgm:t>
    </dgm:pt>
    <dgm:pt modelId="{992B276D-8F7E-4349-911E-A3D5AF6CBF8C}" type="sibTrans" cxnId="{2E22BF80-8ED0-4761-8FA1-330D78DB88AB}">
      <dgm:prSet/>
      <dgm:spPr/>
      <dgm:t>
        <a:bodyPr/>
        <a:lstStyle/>
        <a:p>
          <a:endParaRPr lang="en-US"/>
        </a:p>
      </dgm:t>
    </dgm:pt>
    <dgm:pt modelId="{07127421-B1DB-4614-9309-B07B3DE38419}">
      <dgm:prSet phldrT="[Text]"/>
      <dgm:spPr/>
      <dgm:t>
        <a:bodyPr/>
        <a:lstStyle/>
        <a:p>
          <a:r>
            <a:rPr lang="en-US" dirty="0" smtClean="0"/>
            <a:t>Sentiment (NLTK Vader)</a:t>
          </a:r>
          <a:endParaRPr lang="en-US" dirty="0"/>
        </a:p>
      </dgm:t>
    </dgm:pt>
    <dgm:pt modelId="{02276A56-DDD4-40F2-9278-131ADA994981}" type="parTrans" cxnId="{D4BBF14E-27AE-4FF6-B245-19D5601F8936}">
      <dgm:prSet/>
      <dgm:spPr/>
      <dgm:t>
        <a:bodyPr/>
        <a:lstStyle/>
        <a:p>
          <a:endParaRPr lang="en-US"/>
        </a:p>
      </dgm:t>
    </dgm:pt>
    <dgm:pt modelId="{DEB7D60C-25CB-4E9E-B3CA-3212478EEE2C}" type="sibTrans" cxnId="{D4BBF14E-27AE-4FF6-B245-19D5601F8936}">
      <dgm:prSet/>
      <dgm:spPr/>
      <dgm:t>
        <a:bodyPr/>
        <a:lstStyle/>
        <a:p>
          <a:endParaRPr lang="en-US"/>
        </a:p>
      </dgm:t>
    </dgm:pt>
    <dgm:pt modelId="{5EE58050-B517-41D0-AEA9-591C272A1314}">
      <dgm:prSet phldrT="[Text]"/>
      <dgm:spPr/>
      <dgm:t>
        <a:bodyPr/>
        <a:lstStyle/>
        <a:p>
          <a:r>
            <a:rPr lang="en-US" dirty="0" smtClean="0"/>
            <a:t>Bigrams (NLTK)</a:t>
          </a:r>
          <a:endParaRPr lang="en-US" dirty="0"/>
        </a:p>
      </dgm:t>
    </dgm:pt>
    <dgm:pt modelId="{ED641DF8-5419-45E2-A9B0-D1BD363B1E0F}" type="parTrans" cxnId="{655DB861-49DE-45FF-A33F-D1137C4FBC81}">
      <dgm:prSet/>
      <dgm:spPr/>
      <dgm:t>
        <a:bodyPr/>
        <a:lstStyle/>
        <a:p>
          <a:endParaRPr lang="en-US"/>
        </a:p>
      </dgm:t>
    </dgm:pt>
    <dgm:pt modelId="{0C6F117D-963A-4A3D-858A-1AE457E575F2}" type="sibTrans" cxnId="{655DB861-49DE-45FF-A33F-D1137C4FBC81}">
      <dgm:prSet/>
      <dgm:spPr/>
      <dgm:t>
        <a:bodyPr/>
        <a:lstStyle/>
        <a:p>
          <a:endParaRPr lang="en-US"/>
        </a:p>
      </dgm:t>
    </dgm:pt>
    <dgm:pt modelId="{5B5A6F85-06A4-4980-AA69-6E2BABE04015}" type="pres">
      <dgm:prSet presAssocID="{50566C3F-72D8-4B9D-B172-562EE4AEA551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F8DB0F-8A4F-48F6-B8FF-02EA328EA6E7}" type="pres">
      <dgm:prSet presAssocID="{50566C3F-72D8-4B9D-B172-562EE4AEA551}" presName="arrow" presStyleLbl="bgShp" presStyleIdx="0" presStyleCnt="1"/>
      <dgm:spPr/>
    </dgm:pt>
    <dgm:pt modelId="{97CC1BF7-24DF-4DCA-9ECE-D4E8CEBB1507}" type="pres">
      <dgm:prSet presAssocID="{50566C3F-72D8-4B9D-B172-562EE4AEA551}" presName="linearProcess" presStyleCnt="0"/>
      <dgm:spPr/>
    </dgm:pt>
    <dgm:pt modelId="{7E5B0976-430A-4222-BF6E-212E29A31958}" type="pres">
      <dgm:prSet presAssocID="{4677E005-F769-4A9D-91D0-4A0342C20D4E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A07EC-B9B3-412B-ADA6-144DBDFA38A6}" type="pres">
      <dgm:prSet presAssocID="{805B52CF-8124-4903-96AC-CDD12D94ECAE}" presName="sibTrans" presStyleCnt="0"/>
      <dgm:spPr/>
    </dgm:pt>
    <dgm:pt modelId="{4FEA9211-38AC-414A-BC60-3561B720BFC4}" type="pres">
      <dgm:prSet presAssocID="{68E6159D-47D3-4DA7-850F-16C5A8B2557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794D4-0C0C-4E5A-B2F5-CBD4A9498ABB}" type="pres">
      <dgm:prSet presAssocID="{27D2B6A9-FFEB-4530-A7D6-932E5120090B}" presName="sibTrans" presStyleCnt="0"/>
      <dgm:spPr/>
    </dgm:pt>
    <dgm:pt modelId="{A8767C69-185C-4B96-9F00-E550000B9C96}" type="pres">
      <dgm:prSet presAssocID="{649843C5-9CA6-446A-9731-6DBB3333D83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138F1E-01D3-4CD6-A280-603342D50863}" type="presOf" srcId="{07127421-B1DB-4614-9309-B07B3DE38419}" destId="{A8767C69-185C-4B96-9F00-E550000B9C96}" srcOrd="0" destOrd="1" presId="urn:microsoft.com/office/officeart/2005/8/layout/hProcess9"/>
    <dgm:cxn modelId="{DA85E77F-25C0-4B59-B057-B0D1C2FBECB9}" type="presOf" srcId="{50566C3F-72D8-4B9D-B172-562EE4AEA551}" destId="{5B5A6F85-06A4-4980-AA69-6E2BABE04015}" srcOrd="0" destOrd="0" presId="urn:microsoft.com/office/officeart/2005/8/layout/hProcess9"/>
    <dgm:cxn modelId="{642ED434-1379-405B-8656-F68376D5B72E}" srcId="{50566C3F-72D8-4B9D-B172-562EE4AEA551}" destId="{4677E005-F769-4A9D-91D0-4A0342C20D4E}" srcOrd="0" destOrd="0" parTransId="{661547F2-BACD-4034-8B7B-94D7D0F7C8B7}" sibTransId="{805B52CF-8124-4903-96AC-CDD12D94ECAE}"/>
    <dgm:cxn modelId="{86D2A0D5-A28D-48C1-BDE3-2233ECFAD03C}" type="presOf" srcId="{4677E005-F769-4A9D-91D0-4A0342C20D4E}" destId="{7E5B0976-430A-4222-BF6E-212E29A31958}" srcOrd="0" destOrd="0" presId="urn:microsoft.com/office/officeart/2005/8/layout/hProcess9"/>
    <dgm:cxn modelId="{4A54AE33-0C66-49FC-99EB-FFDAC977245E}" srcId="{50566C3F-72D8-4B9D-B172-562EE4AEA551}" destId="{649843C5-9CA6-446A-9731-6DBB3333D83D}" srcOrd="2" destOrd="0" parTransId="{99AFE336-CE31-4DE5-9007-CE4436580697}" sibTransId="{85BA92F0-E471-482B-A0F0-634B9BD71D69}"/>
    <dgm:cxn modelId="{F8CDDE9A-9261-4868-A9EA-BE26FD81A6B8}" type="presOf" srcId="{5EE58050-B517-41D0-AEA9-591C272A1314}" destId="{A8767C69-185C-4B96-9F00-E550000B9C96}" srcOrd="0" destOrd="2" presId="urn:microsoft.com/office/officeart/2005/8/layout/hProcess9"/>
    <dgm:cxn modelId="{019A93FE-5102-4A2B-B8D2-CD97953C1E27}" type="presOf" srcId="{C9FC2216-03D6-4316-B115-CE4547F5AF62}" destId="{4FEA9211-38AC-414A-BC60-3561B720BFC4}" srcOrd="0" destOrd="2" presId="urn:microsoft.com/office/officeart/2005/8/layout/hProcess9"/>
    <dgm:cxn modelId="{A3725179-D09A-4893-A2D2-36CDC20F9792}" srcId="{68E6159D-47D3-4DA7-850F-16C5A8B2557B}" destId="{C5EDC3FF-EA6E-471D-815B-CFA750C4F706}" srcOrd="0" destOrd="0" parTransId="{16B9CBD4-0F9A-4236-B0D3-5A0ECB85FB3B}" sibTransId="{344A6458-A44A-44EA-8474-4E8C98BF094E}"/>
    <dgm:cxn modelId="{87A3A9E0-B465-4BF9-9F27-9F73232DD4FE}" type="presOf" srcId="{E0A1DD6A-FEB4-4EC2-AC2D-D67D26074C6E}" destId="{7E5B0976-430A-4222-BF6E-212E29A31958}" srcOrd="0" destOrd="2" presId="urn:microsoft.com/office/officeart/2005/8/layout/hProcess9"/>
    <dgm:cxn modelId="{A92F6104-0861-40F9-A77F-A14F60919CE1}" srcId="{4677E005-F769-4A9D-91D0-4A0342C20D4E}" destId="{E0A1DD6A-FEB4-4EC2-AC2D-D67D26074C6E}" srcOrd="1" destOrd="0" parTransId="{078C20F8-997F-449F-AEE8-E7DB9471B662}" sibTransId="{C1B4AC7E-7354-437E-8B60-8EB8E31CF99E}"/>
    <dgm:cxn modelId="{655DB861-49DE-45FF-A33F-D1137C4FBC81}" srcId="{649843C5-9CA6-446A-9731-6DBB3333D83D}" destId="{5EE58050-B517-41D0-AEA9-591C272A1314}" srcOrd="1" destOrd="0" parTransId="{ED641DF8-5419-45E2-A9B0-D1BD363B1E0F}" sibTransId="{0C6F117D-963A-4A3D-858A-1AE457E575F2}"/>
    <dgm:cxn modelId="{D4BBF14E-27AE-4FF6-B245-19D5601F8936}" srcId="{649843C5-9CA6-446A-9731-6DBB3333D83D}" destId="{07127421-B1DB-4614-9309-B07B3DE38419}" srcOrd="0" destOrd="0" parTransId="{02276A56-DDD4-40F2-9278-131ADA994981}" sibTransId="{DEB7D60C-25CB-4E9E-B3CA-3212478EEE2C}"/>
    <dgm:cxn modelId="{EF82A94F-C753-4A75-9FEB-9785A4BBAEC6}" srcId="{4677E005-F769-4A9D-91D0-4A0342C20D4E}" destId="{67586C50-7147-4EBB-8399-1183C1E5EE38}" srcOrd="0" destOrd="0" parTransId="{2FA489F3-BEC8-4CF9-A658-2325CD28E622}" sibTransId="{C9AAE18C-356E-4C9D-A89F-81E06A010621}"/>
    <dgm:cxn modelId="{DA902746-AF7F-4137-88B4-402A8B3C47C2}" type="presOf" srcId="{68E6159D-47D3-4DA7-850F-16C5A8B2557B}" destId="{4FEA9211-38AC-414A-BC60-3561B720BFC4}" srcOrd="0" destOrd="0" presId="urn:microsoft.com/office/officeart/2005/8/layout/hProcess9"/>
    <dgm:cxn modelId="{A98752BC-1347-4BAA-AB0E-1BACE661B5E0}" srcId="{50566C3F-72D8-4B9D-B172-562EE4AEA551}" destId="{68E6159D-47D3-4DA7-850F-16C5A8B2557B}" srcOrd="1" destOrd="0" parTransId="{69B705C9-B319-4298-9A66-C519206EB941}" sibTransId="{27D2B6A9-FFEB-4530-A7D6-932E5120090B}"/>
    <dgm:cxn modelId="{2E22BF80-8ED0-4761-8FA1-330D78DB88AB}" srcId="{68E6159D-47D3-4DA7-850F-16C5A8B2557B}" destId="{C9FC2216-03D6-4316-B115-CE4547F5AF62}" srcOrd="1" destOrd="0" parTransId="{A8357C69-6FE9-45BD-A53B-F02A3AE25AD7}" sibTransId="{992B276D-8F7E-4349-911E-A3D5AF6CBF8C}"/>
    <dgm:cxn modelId="{4970FBC5-F441-4C6D-A262-9654943E5036}" type="presOf" srcId="{67586C50-7147-4EBB-8399-1183C1E5EE38}" destId="{7E5B0976-430A-4222-BF6E-212E29A31958}" srcOrd="0" destOrd="1" presId="urn:microsoft.com/office/officeart/2005/8/layout/hProcess9"/>
    <dgm:cxn modelId="{8740DB06-6AAB-43A3-A89B-C3718342AAC7}" type="presOf" srcId="{649843C5-9CA6-446A-9731-6DBB3333D83D}" destId="{A8767C69-185C-4B96-9F00-E550000B9C96}" srcOrd="0" destOrd="0" presId="urn:microsoft.com/office/officeart/2005/8/layout/hProcess9"/>
    <dgm:cxn modelId="{81D31EA0-1AB1-4529-B5DA-B4FE0AD1306D}" type="presOf" srcId="{C5EDC3FF-EA6E-471D-815B-CFA750C4F706}" destId="{4FEA9211-38AC-414A-BC60-3561B720BFC4}" srcOrd="0" destOrd="1" presId="urn:microsoft.com/office/officeart/2005/8/layout/hProcess9"/>
    <dgm:cxn modelId="{5F064828-2353-4B82-AC16-ADE5D197750F}" type="presParOf" srcId="{5B5A6F85-06A4-4980-AA69-6E2BABE04015}" destId="{40F8DB0F-8A4F-48F6-B8FF-02EA328EA6E7}" srcOrd="0" destOrd="0" presId="urn:microsoft.com/office/officeart/2005/8/layout/hProcess9"/>
    <dgm:cxn modelId="{F8A0DC51-FDAE-4D32-8D71-AA0982B0A263}" type="presParOf" srcId="{5B5A6F85-06A4-4980-AA69-6E2BABE04015}" destId="{97CC1BF7-24DF-4DCA-9ECE-D4E8CEBB1507}" srcOrd="1" destOrd="0" presId="urn:microsoft.com/office/officeart/2005/8/layout/hProcess9"/>
    <dgm:cxn modelId="{0243F051-E7F4-4E3F-BE97-DF03219C372F}" type="presParOf" srcId="{97CC1BF7-24DF-4DCA-9ECE-D4E8CEBB1507}" destId="{7E5B0976-430A-4222-BF6E-212E29A31958}" srcOrd="0" destOrd="0" presId="urn:microsoft.com/office/officeart/2005/8/layout/hProcess9"/>
    <dgm:cxn modelId="{F44C8D07-C7E3-4AC2-8378-C9ABDC311DB8}" type="presParOf" srcId="{97CC1BF7-24DF-4DCA-9ECE-D4E8CEBB1507}" destId="{3EEA07EC-B9B3-412B-ADA6-144DBDFA38A6}" srcOrd="1" destOrd="0" presId="urn:microsoft.com/office/officeart/2005/8/layout/hProcess9"/>
    <dgm:cxn modelId="{EB51DEFD-AFC6-4DDE-8806-536128D0680B}" type="presParOf" srcId="{97CC1BF7-24DF-4DCA-9ECE-D4E8CEBB1507}" destId="{4FEA9211-38AC-414A-BC60-3561B720BFC4}" srcOrd="2" destOrd="0" presId="urn:microsoft.com/office/officeart/2005/8/layout/hProcess9"/>
    <dgm:cxn modelId="{CAE6AA61-B9CE-4310-B0BB-8EBB22A9B12E}" type="presParOf" srcId="{97CC1BF7-24DF-4DCA-9ECE-D4E8CEBB1507}" destId="{B3B794D4-0C0C-4E5A-B2F5-CBD4A9498ABB}" srcOrd="3" destOrd="0" presId="urn:microsoft.com/office/officeart/2005/8/layout/hProcess9"/>
    <dgm:cxn modelId="{EDD62504-7C6D-44A0-81EC-891C78AC07F9}" type="presParOf" srcId="{97CC1BF7-24DF-4DCA-9ECE-D4E8CEBB1507}" destId="{A8767C69-185C-4B96-9F00-E550000B9C9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B7C01-9DF8-40B4-A58D-9ECD11BDC83F}">
      <dsp:nvSpPr>
        <dsp:cNvPr id="0" name=""/>
        <dsp:cNvSpPr/>
      </dsp:nvSpPr>
      <dsp:spPr>
        <a:xfrm rot="5400000">
          <a:off x="272" y="1003394"/>
          <a:ext cx="3551131" cy="3551677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73948-FDF9-43F7-9904-372FD2B3961A}">
      <dsp:nvSpPr>
        <dsp:cNvPr id="0" name=""/>
        <dsp:cNvSpPr/>
      </dsp:nvSpPr>
      <dsp:spPr>
        <a:xfrm rot="16200000">
          <a:off x="3655115" y="1003394"/>
          <a:ext cx="3551131" cy="3551677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C9642-7F80-48C2-9905-34576DDC7FEB}">
      <dsp:nvSpPr>
        <dsp:cNvPr id="0" name=""/>
        <dsp:cNvSpPr/>
      </dsp:nvSpPr>
      <dsp:spPr>
        <a:xfrm>
          <a:off x="4075026" y="4088373"/>
          <a:ext cx="2696265" cy="71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Flask API</a:t>
          </a:r>
          <a:endParaRPr lang="en-US" sz="3200" kern="1200" dirty="0"/>
        </a:p>
      </dsp:txBody>
      <dsp:txXfrm>
        <a:off x="4075026" y="4088373"/>
        <a:ext cx="2696265" cy="710454"/>
      </dsp:txXfrm>
    </dsp:sp>
    <dsp:sp modelId="{0518B534-DC62-4E17-85D9-AA657CEE396C}">
      <dsp:nvSpPr>
        <dsp:cNvPr id="0" name=""/>
        <dsp:cNvSpPr/>
      </dsp:nvSpPr>
      <dsp:spPr>
        <a:xfrm rot="5400000">
          <a:off x="3541204" y="1003394"/>
          <a:ext cx="3551131" cy="3551677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949E9-9FCB-47B6-A26C-5797C7064149}">
      <dsp:nvSpPr>
        <dsp:cNvPr id="0" name=""/>
        <dsp:cNvSpPr/>
      </dsp:nvSpPr>
      <dsp:spPr>
        <a:xfrm rot="16200000">
          <a:off x="7194972" y="1003394"/>
          <a:ext cx="3551131" cy="3551677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1863D-44C1-404B-8B32-4F6379312C2F}">
      <dsp:nvSpPr>
        <dsp:cNvPr id="0" name=""/>
        <dsp:cNvSpPr/>
      </dsp:nvSpPr>
      <dsp:spPr>
        <a:xfrm>
          <a:off x="7355895" y="4088373"/>
          <a:ext cx="2696265" cy="71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JavaScript</a:t>
          </a:r>
          <a:endParaRPr lang="en-US" sz="3200" kern="1200" dirty="0"/>
        </a:p>
      </dsp:txBody>
      <dsp:txXfrm>
        <a:off x="7355895" y="4088373"/>
        <a:ext cx="2696265" cy="710454"/>
      </dsp:txXfrm>
    </dsp:sp>
    <dsp:sp modelId="{A04132B8-9CD6-47BF-B2BB-89920AAB372E}">
      <dsp:nvSpPr>
        <dsp:cNvPr id="0" name=""/>
        <dsp:cNvSpPr/>
      </dsp:nvSpPr>
      <dsp:spPr>
        <a:xfrm>
          <a:off x="4640548" y="1621173"/>
          <a:ext cx="1495369" cy="1495369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Aggregation (Pandas)</a:t>
          </a:r>
          <a:endParaRPr lang="en-US" sz="1500" kern="1200" dirty="0"/>
        </a:p>
      </dsp:txBody>
      <dsp:txXfrm>
        <a:off x="4839931" y="1882862"/>
        <a:ext cx="1096604" cy="672916"/>
      </dsp:txXfrm>
    </dsp:sp>
    <dsp:sp modelId="{F2542C5A-AEF4-408D-9B27-1AAC407FAE75}">
      <dsp:nvSpPr>
        <dsp:cNvPr id="0" name=""/>
        <dsp:cNvSpPr/>
      </dsp:nvSpPr>
      <dsp:spPr>
        <a:xfrm>
          <a:off x="5180127" y="2555778"/>
          <a:ext cx="1495369" cy="1495369"/>
        </a:xfrm>
        <a:prstGeom prst="ellipse">
          <a:avLst/>
        </a:prstGeom>
        <a:solidFill>
          <a:schemeClr val="accent5">
            <a:alpha val="50000"/>
            <a:hueOff val="-1050478"/>
            <a:satOff val="-1461"/>
            <a:lumOff val="-5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Keywords (NLTK)</a:t>
          </a:r>
          <a:endParaRPr lang="en-US" sz="1500" kern="1200" dirty="0"/>
        </a:p>
      </dsp:txBody>
      <dsp:txXfrm>
        <a:off x="5637461" y="2942082"/>
        <a:ext cx="897221" cy="822453"/>
      </dsp:txXfrm>
    </dsp:sp>
    <dsp:sp modelId="{985D2040-7084-45AB-805C-3961BB24AE11}">
      <dsp:nvSpPr>
        <dsp:cNvPr id="0" name=""/>
        <dsp:cNvSpPr/>
      </dsp:nvSpPr>
      <dsp:spPr>
        <a:xfrm>
          <a:off x="4100969" y="2555778"/>
          <a:ext cx="1495369" cy="1495369"/>
        </a:xfrm>
        <a:prstGeom prst="ellipse">
          <a:avLst/>
        </a:prstGeom>
        <a:solidFill>
          <a:schemeClr val="accent5">
            <a:alpha val="50000"/>
            <a:hueOff val="-2100956"/>
            <a:satOff val="-2922"/>
            <a:lumOff val="-11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Filters (PyMongo)</a:t>
          </a:r>
          <a:endParaRPr lang="en-US" sz="1500" kern="1200" dirty="0"/>
        </a:p>
      </dsp:txBody>
      <dsp:txXfrm>
        <a:off x="4241783" y="2942082"/>
        <a:ext cx="897221" cy="822453"/>
      </dsp:txXfrm>
    </dsp:sp>
    <dsp:sp modelId="{BFBFC44E-8039-47C7-8EB4-2232798AF365}">
      <dsp:nvSpPr>
        <dsp:cNvPr id="0" name=""/>
        <dsp:cNvSpPr/>
      </dsp:nvSpPr>
      <dsp:spPr>
        <a:xfrm>
          <a:off x="1190537" y="1443526"/>
          <a:ext cx="1189439" cy="1189295"/>
        </a:xfrm>
        <a:prstGeom prst="ellipse">
          <a:avLst/>
        </a:prstGeom>
        <a:solidFill>
          <a:schemeClr val="accent5">
            <a:alpha val="50000"/>
            <a:hueOff val="-3151433"/>
            <a:satOff val="-4383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Sentiment Analysis</a:t>
          </a:r>
          <a:endParaRPr lang="en-US" sz="1300" kern="1200" dirty="0"/>
        </a:p>
      </dsp:txBody>
      <dsp:txXfrm>
        <a:off x="1364726" y="1617694"/>
        <a:ext cx="841061" cy="840959"/>
      </dsp:txXfrm>
    </dsp:sp>
    <dsp:sp modelId="{FE4AA2AE-1E25-43B1-9B19-CFE51BE51A15}">
      <dsp:nvSpPr>
        <dsp:cNvPr id="0" name=""/>
        <dsp:cNvSpPr/>
      </dsp:nvSpPr>
      <dsp:spPr>
        <a:xfrm>
          <a:off x="751939" y="2437816"/>
          <a:ext cx="584013" cy="583960"/>
        </a:xfrm>
        <a:prstGeom prst="ellipse">
          <a:avLst/>
        </a:prstGeom>
        <a:solidFill>
          <a:schemeClr val="accent5">
            <a:alpha val="50000"/>
            <a:hueOff val="-4201911"/>
            <a:satOff val="-5845"/>
            <a:lumOff val="-22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84BC576-B37A-4DF5-B524-17366FD72D9A}">
      <dsp:nvSpPr>
        <dsp:cNvPr id="0" name=""/>
        <dsp:cNvSpPr/>
      </dsp:nvSpPr>
      <dsp:spPr>
        <a:xfrm>
          <a:off x="2477391" y="1677585"/>
          <a:ext cx="339772" cy="339874"/>
        </a:xfrm>
        <a:prstGeom prst="ellipse">
          <a:avLst/>
        </a:prstGeom>
        <a:solidFill>
          <a:schemeClr val="accent5">
            <a:alpha val="50000"/>
            <a:hueOff val="-5252389"/>
            <a:satOff val="-7306"/>
            <a:lumOff val="-28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1C36037-A659-47E1-9158-721142E95F2D}">
      <dsp:nvSpPr>
        <dsp:cNvPr id="0" name=""/>
        <dsp:cNvSpPr/>
      </dsp:nvSpPr>
      <dsp:spPr>
        <a:xfrm>
          <a:off x="1915495" y="2480301"/>
          <a:ext cx="1189439" cy="1189295"/>
        </a:xfrm>
        <a:prstGeom prst="ellipse">
          <a:avLst/>
        </a:prstGeom>
        <a:solidFill>
          <a:schemeClr val="accent5">
            <a:alpha val="50000"/>
            <a:hueOff val="-6302867"/>
            <a:satOff val="-8767"/>
            <a:lumOff val="-33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Bigrams</a:t>
          </a:r>
          <a:endParaRPr lang="en-US" sz="1300" kern="1200" dirty="0"/>
        </a:p>
      </dsp:txBody>
      <dsp:txXfrm>
        <a:off x="2089684" y="2654469"/>
        <a:ext cx="841061" cy="840959"/>
      </dsp:txXfrm>
    </dsp:sp>
    <dsp:sp modelId="{867564D6-4CBC-4E74-868E-75914939A563}">
      <dsp:nvSpPr>
        <dsp:cNvPr id="0" name=""/>
        <dsp:cNvSpPr/>
      </dsp:nvSpPr>
      <dsp:spPr>
        <a:xfrm>
          <a:off x="2039969" y="3742427"/>
          <a:ext cx="339772" cy="339874"/>
        </a:xfrm>
        <a:prstGeom prst="ellipse">
          <a:avLst/>
        </a:prstGeom>
        <a:solidFill>
          <a:schemeClr val="accent5">
            <a:alpha val="50000"/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A8BD94B-5744-4BCD-879D-246997A1BE67}">
      <dsp:nvSpPr>
        <dsp:cNvPr id="0" name=""/>
        <dsp:cNvSpPr/>
      </dsp:nvSpPr>
      <dsp:spPr>
        <a:xfrm>
          <a:off x="7662166" y="1737651"/>
          <a:ext cx="2074050" cy="20736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Plots (Plotly, D3, D3-Cloud)</a:t>
          </a:r>
          <a:endParaRPr lang="en-US" sz="2300" kern="1200" dirty="0"/>
        </a:p>
      </dsp:txBody>
      <dsp:txXfrm>
        <a:off x="7965904" y="2041334"/>
        <a:ext cx="1466574" cy="1466309"/>
      </dsp:txXfrm>
    </dsp:sp>
    <dsp:sp modelId="{7F8286A3-6B65-4F08-B8CE-5A1952659120}">
      <dsp:nvSpPr>
        <dsp:cNvPr id="0" name=""/>
        <dsp:cNvSpPr/>
      </dsp:nvSpPr>
      <dsp:spPr>
        <a:xfrm>
          <a:off x="667350" y="4088373"/>
          <a:ext cx="2696265" cy="71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MongoDB</a:t>
          </a:r>
          <a:endParaRPr lang="en-US" sz="3200" kern="1200" dirty="0"/>
        </a:p>
      </dsp:txBody>
      <dsp:txXfrm>
        <a:off x="667350" y="4088373"/>
        <a:ext cx="2696265" cy="710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8DB0F-8A4F-48F6-B8FF-02EA328EA6E7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5B0976-430A-4222-BF6E-212E29A31958}">
      <dsp:nvSpPr>
        <dsp:cNvPr id="0" name=""/>
        <dsp:cNvSpPr/>
      </dsp:nvSpPr>
      <dsp:spPr>
        <a:xfrm>
          <a:off x="6707" y="1305401"/>
          <a:ext cx="3318280" cy="1740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Article Metadata</a:t>
          </a:r>
          <a:endParaRPr 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NewsAPI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Topic: Immigration</a:t>
          </a:r>
          <a:endParaRPr lang="en-US" sz="2200" kern="1200" dirty="0"/>
        </a:p>
      </dsp:txBody>
      <dsp:txXfrm>
        <a:off x="91673" y="1390367"/>
        <a:ext cx="3148348" cy="1570603"/>
      </dsp:txXfrm>
    </dsp:sp>
    <dsp:sp modelId="{4FEA9211-38AC-414A-BC60-3561B720BFC4}">
      <dsp:nvSpPr>
        <dsp:cNvPr id="0" name=""/>
        <dsp:cNvSpPr/>
      </dsp:nvSpPr>
      <dsp:spPr>
        <a:xfrm>
          <a:off x="3598659" y="1305401"/>
          <a:ext cx="3318280" cy="1740535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Full Text</a:t>
          </a:r>
          <a:endParaRPr 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Newspaper3k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URL’s from NewsAPI</a:t>
          </a:r>
          <a:endParaRPr lang="en-US" sz="2200" kern="1200" dirty="0"/>
        </a:p>
      </dsp:txBody>
      <dsp:txXfrm>
        <a:off x="3683625" y="1390367"/>
        <a:ext cx="3148348" cy="1570603"/>
      </dsp:txXfrm>
    </dsp:sp>
    <dsp:sp modelId="{A8767C69-185C-4B96-9F00-E550000B9C96}">
      <dsp:nvSpPr>
        <dsp:cNvPr id="0" name=""/>
        <dsp:cNvSpPr/>
      </dsp:nvSpPr>
      <dsp:spPr>
        <a:xfrm>
          <a:off x="7190612" y="1305401"/>
          <a:ext cx="3318280" cy="1740535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Analysis</a:t>
          </a:r>
          <a:endParaRPr 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Sentiment (NLTK Vader)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Bigrams (NLTK)</a:t>
          </a:r>
          <a:endParaRPr lang="en-US" sz="2200" kern="1200" dirty="0"/>
        </a:p>
      </dsp:txBody>
      <dsp:txXfrm>
        <a:off x="7275578" y="1390367"/>
        <a:ext cx="3148348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1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0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8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0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2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8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4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3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0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8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Headline Sentiment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0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507049"/>
              </p:ext>
            </p:extLst>
          </p:nvPr>
        </p:nvGraphicFramePr>
        <p:xfrm>
          <a:off x="1193073" y="269966"/>
          <a:ext cx="10746377" cy="5802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124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7394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640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Headline Sentiment Analysis</vt:lpstr>
      <vt:lpstr>PowerPoint Presentation</vt:lpstr>
      <vt:lpstr>PowerPoint Presentation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Callari-Kaczmarczyk</dc:creator>
  <cp:lastModifiedBy>Rebekah Callari-Kaczmarczyk</cp:lastModifiedBy>
  <cp:revision>7</cp:revision>
  <dcterms:created xsi:type="dcterms:W3CDTF">2021-01-08T02:09:41Z</dcterms:created>
  <dcterms:modified xsi:type="dcterms:W3CDTF">2021-01-08T04:00:31Z</dcterms:modified>
</cp:coreProperties>
</file>