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847A7E92-B625-40C2-A963-87CF4AE3591E}" type="pres">
      <dgm:prSet presAssocID="{586AA99F-AB66-49AB-A326-73D6F1E88ADA}" presName="circ1" presStyleLbl="vennNode1" presStyleIdx="0" presStyleCnt="7"/>
      <dgm:spPr/>
      <dgm:t>
        <a:bodyPr/>
        <a:lstStyle/>
        <a:p>
          <a:endParaRPr lang="en-US"/>
        </a:p>
      </dgm:t>
    </dgm:pt>
    <dgm:pt modelId="{7824FE74-F258-4BBB-840B-453268255048}" type="pres">
      <dgm:prSet presAssocID="{586AA99F-AB66-49AB-A326-73D6F1E88AD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9C3869-671C-4F35-8193-25989D6868C4}" type="pres">
      <dgm:prSet presAssocID="{3162AD7F-CC80-4477-8BAA-A265E296BEB7}" presName="circ2" presStyleLbl="vennNode1" presStyleIdx="1" presStyleCnt="7"/>
      <dgm:spPr/>
      <dgm:t>
        <a:bodyPr/>
        <a:lstStyle/>
        <a:p>
          <a:endParaRPr lang="en-US"/>
        </a:p>
      </dgm:t>
    </dgm:pt>
    <dgm:pt modelId="{D105F40B-E325-4309-B8FA-F314861C5770}" type="pres">
      <dgm:prSet presAssocID="{3162AD7F-CC80-4477-8BAA-A265E296BEB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3" presStyleCnt="7"/>
      <dgm:spPr/>
    </dgm:pt>
    <dgm:pt modelId="{C84BC576-B37A-4DF5-B524-17366FD72D9A}" type="pres">
      <dgm:prSet presAssocID="{C6AB1840-21EA-4229-A79D-F04AB66763BC}" presName="ellipse2" presStyleLbl="vennNode1" presStyleIdx="4" presStyleCnt="7"/>
      <dgm:spPr/>
    </dgm:pt>
    <dgm:pt modelId="{A1C36037-A659-47E1-9158-721142E95F2D}" type="pres">
      <dgm:prSet presAssocID="{E59C24D7-567B-4827-8028-D3040DBF7F2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6" presStyleCnt="7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3699285A-34E9-460E-8AEF-F0FB46133626}" srcId="{21E528D7-9A98-4B55-AFBC-B7D0BB13E3AA}" destId="{586AA99F-AB66-49AB-A326-73D6F1E88ADA}" srcOrd="0" destOrd="0" parTransId="{894CE11F-6836-4CF0-B275-9F11BCDF3975}" sibTransId="{5B91AFB7-9452-421C-898A-706A5C7DF4BB}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6284F3F5-A796-411E-94EB-6731318116EF}" type="presOf" srcId="{3162AD7F-CC80-4477-8BAA-A265E296BEB7}" destId="{D105F40B-E325-4309-B8FA-F314861C5770}" srcOrd="1" destOrd="0" presId="urn:microsoft.com/office/officeart/2009/3/layout/PhasedProcess"/>
    <dgm:cxn modelId="{1123A926-06A5-456C-8194-95F6665DC39A}" type="presOf" srcId="{586AA99F-AB66-49AB-A326-73D6F1E88ADA}" destId="{7824FE74-F258-4BBB-840B-453268255048}" srcOrd="1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1" destOrd="0" parTransId="{2BC4BE57-447E-4240-9528-577B843D32CB}" sibTransId="{711941E0-9109-4AC0-8DD4-EF75215FF61E}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3392E6C5-D3A6-495D-A461-7F3C8A9056C5}" type="presOf" srcId="{3162AD7F-CC80-4477-8BAA-A265E296BEB7}" destId="{499C3869-671C-4F35-8193-25989D6868C4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2A80272B-95AE-4E36-9924-69E372B62013}" type="presOf" srcId="{586AA99F-AB66-49AB-A326-73D6F1E88ADA}" destId="{847A7E92-B625-40C2-A963-87CF4AE3591E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C46598D7-3331-492D-948A-80227CE17690}" type="presParOf" srcId="{D3789300-F881-4FDF-91F6-5DBD53B414A6}" destId="{847A7E92-B625-40C2-A963-87CF4AE3591E}" srcOrd="0" destOrd="0" presId="urn:microsoft.com/office/officeart/2009/3/layout/PhasedProcess"/>
    <dgm:cxn modelId="{D780BC51-0C7D-4F54-87CE-40E62E2D6F45}" type="presParOf" srcId="{D3789300-F881-4FDF-91F6-5DBD53B414A6}" destId="{7824FE74-F258-4BBB-840B-453268255048}" srcOrd="1" destOrd="0" presId="urn:microsoft.com/office/officeart/2009/3/layout/PhasedProcess"/>
    <dgm:cxn modelId="{B83926C6-81D3-41E6-B30D-FFF604AE5D2D}" type="presParOf" srcId="{D3789300-F881-4FDF-91F6-5DBD53B414A6}" destId="{499C3869-671C-4F35-8193-25989D6868C4}" srcOrd="2" destOrd="0" presId="urn:microsoft.com/office/officeart/2009/3/layout/PhasedProcess"/>
    <dgm:cxn modelId="{5F4ACA20-580C-4E87-B78F-A780C8C0EC46}" type="presParOf" srcId="{D3789300-F881-4FDF-91F6-5DBD53B414A6}" destId="{D105F40B-E325-4309-B8FA-F314861C5770}" srcOrd="3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66C3F-72D8-4B9D-B172-562EE4AEA551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77E005-F769-4A9D-91D0-4A0342C20D4E}">
      <dgm:prSet phldrT="[Text]"/>
      <dgm:spPr/>
      <dgm:t>
        <a:bodyPr/>
        <a:lstStyle/>
        <a:p>
          <a:r>
            <a:rPr lang="en-US" dirty="0" smtClean="0"/>
            <a:t>Article Metadata</a:t>
          </a:r>
          <a:endParaRPr lang="en-US" dirty="0"/>
        </a:p>
      </dgm:t>
    </dgm:pt>
    <dgm:pt modelId="{661547F2-BACD-4034-8B7B-94D7D0F7C8B7}" type="parTrans" cxnId="{642ED434-1379-405B-8656-F68376D5B72E}">
      <dgm:prSet/>
      <dgm:spPr/>
      <dgm:t>
        <a:bodyPr/>
        <a:lstStyle/>
        <a:p>
          <a:endParaRPr lang="en-US"/>
        </a:p>
      </dgm:t>
    </dgm:pt>
    <dgm:pt modelId="{805B52CF-8124-4903-96AC-CDD12D94ECAE}" type="sibTrans" cxnId="{642ED434-1379-405B-8656-F68376D5B72E}">
      <dgm:prSet/>
      <dgm:spPr/>
      <dgm:t>
        <a:bodyPr/>
        <a:lstStyle/>
        <a:p>
          <a:endParaRPr lang="en-US"/>
        </a:p>
      </dgm:t>
    </dgm:pt>
    <dgm:pt modelId="{68E6159D-47D3-4DA7-850F-16C5A8B2557B}">
      <dgm:prSet phldrT="[Text]"/>
      <dgm:spPr/>
      <dgm:t>
        <a:bodyPr/>
        <a:lstStyle/>
        <a:p>
          <a:r>
            <a:rPr lang="en-US" dirty="0" smtClean="0"/>
            <a:t>Full Text</a:t>
          </a:r>
          <a:endParaRPr lang="en-US" dirty="0"/>
        </a:p>
      </dgm:t>
    </dgm:pt>
    <dgm:pt modelId="{69B705C9-B319-4298-9A66-C519206EB941}" type="parTrans" cxnId="{A98752BC-1347-4BAA-AB0E-1BACE661B5E0}">
      <dgm:prSet/>
      <dgm:spPr/>
      <dgm:t>
        <a:bodyPr/>
        <a:lstStyle/>
        <a:p>
          <a:endParaRPr lang="en-US"/>
        </a:p>
      </dgm:t>
    </dgm:pt>
    <dgm:pt modelId="{27D2B6A9-FFEB-4530-A7D6-932E5120090B}" type="sibTrans" cxnId="{A98752BC-1347-4BAA-AB0E-1BACE661B5E0}">
      <dgm:prSet/>
      <dgm:spPr/>
      <dgm:t>
        <a:bodyPr/>
        <a:lstStyle/>
        <a:p>
          <a:endParaRPr lang="en-US"/>
        </a:p>
      </dgm:t>
    </dgm:pt>
    <dgm:pt modelId="{649843C5-9CA6-446A-9731-6DBB3333D83D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9AFE336-CE31-4DE5-9007-CE4436580697}" type="parTrans" cxnId="{4A54AE33-0C66-49FC-99EB-FFDAC977245E}">
      <dgm:prSet/>
      <dgm:spPr/>
      <dgm:t>
        <a:bodyPr/>
        <a:lstStyle/>
        <a:p>
          <a:endParaRPr lang="en-US"/>
        </a:p>
      </dgm:t>
    </dgm:pt>
    <dgm:pt modelId="{85BA92F0-E471-482B-A0F0-634B9BD71D69}" type="sibTrans" cxnId="{4A54AE33-0C66-49FC-99EB-FFDAC977245E}">
      <dgm:prSet/>
      <dgm:spPr/>
      <dgm:t>
        <a:bodyPr/>
        <a:lstStyle/>
        <a:p>
          <a:endParaRPr lang="en-US"/>
        </a:p>
      </dgm:t>
    </dgm:pt>
    <dgm:pt modelId="{67586C50-7147-4EBB-8399-1183C1E5EE38}">
      <dgm:prSet phldrT="[Text]"/>
      <dgm:spPr/>
      <dgm:t>
        <a:bodyPr/>
        <a:lstStyle/>
        <a:p>
          <a:r>
            <a:rPr lang="en-US" dirty="0" smtClean="0"/>
            <a:t>NewsAPI</a:t>
          </a:r>
          <a:endParaRPr lang="en-US" dirty="0"/>
        </a:p>
      </dgm:t>
    </dgm:pt>
    <dgm:pt modelId="{2FA489F3-BEC8-4CF9-A658-2325CD28E622}" type="parTrans" cxnId="{EF82A94F-C753-4A75-9FEB-9785A4BBAEC6}">
      <dgm:prSet/>
      <dgm:spPr/>
      <dgm:t>
        <a:bodyPr/>
        <a:lstStyle/>
        <a:p>
          <a:endParaRPr lang="en-US"/>
        </a:p>
      </dgm:t>
    </dgm:pt>
    <dgm:pt modelId="{C9AAE18C-356E-4C9D-A89F-81E06A010621}" type="sibTrans" cxnId="{EF82A94F-C753-4A75-9FEB-9785A4BBAEC6}">
      <dgm:prSet/>
      <dgm:spPr/>
      <dgm:t>
        <a:bodyPr/>
        <a:lstStyle/>
        <a:p>
          <a:endParaRPr lang="en-US"/>
        </a:p>
      </dgm:t>
    </dgm:pt>
    <dgm:pt modelId="{E0A1DD6A-FEB4-4EC2-AC2D-D67D26074C6E}">
      <dgm:prSet phldrT="[Text]"/>
      <dgm:spPr/>
      <dgm:t>
        <a:bodyPr/>
        <a:lstStyle/>
        <a:p>
          <a:r>
            <a:rPr lang="en-US" dirty="0" smtClean="0"/>
            <a:t>Topic: Immigration</a:t>
          </a:r>
          <a:endParaRPr lang="en-US" dirty="0"/>
        </a:p>
      </dgm:t>
    </dgm:pt>
    <dgm:pt modelId="{078C20F8-997F-449F-AEE8-E7DB9471B662}" type="parTrans" cxnId="{A92F6104-0861-40F9-A77F-A14F60919CE1}">
      <dgm:prSet/>
      <dgm:spPr/>
      <dgm:t>
        <a:bodyPr/>
        <a:lstStyle/>
        <a:p>
          <a:endParaRPr lang="en-US"/>
        </a:p>
      </dgm:t>
    </dgm:pt>
    <dgm:pt modelId="{C1B4AC7E-7354-437E-8B60-8EB8E31CF99E}" type="sibTrans" cxnId="{A92F6104-0861-40F9-A77F-A14F60919CE1}">
      <dgm:prSet/>
      <dgm:spPr/>
      <dgm:t>
        <a:bodyPr/>
        <a:lstStyle/>
        <a:p>
          <a:endParaRPr lang="en-US"/>
        </a:p>
      </dgm:t>
    </dgm:pt>
    <dgm:pt modelId="{C5EDC3FF-EA6E-471D-815B-CFA750C4F706}">
      <dgm:prSet phldrT="[Text]"/>
      <dgm:spPr/>
      <dgm:t>
        <a:bodyPr/>
        <a:lstStyle/>
        <a:p>
          <a:r>
            <a:rPr lang="en-US" dirty="0" smtClean="0"/>
            <a:t>Newspaper3k</a:t>
          </a:r>
          <a:endParaRPr lang="en-US" dirty="0"/>
        </a:p>
      </dgm:t>
    </dgm:pt>
    <dgm:pt modelId="{16B9CBD4-0F9A-4236-B0D3-5A0ECB85FB3B}" type="parTrans" cxnId="{A3725179-D09A-4893-A2D2-36CDC20F9792}">
      <dgm:prSet/>
      <dgm:spPr/>
      <dgm:t>
        <a:bodyPr/>
        <a:lstStyle/>
        <a:p>
          <a:endParaRPr lang="en-US"/>
        </a:p>
      </dgm:t>
    </dgm:pt>
    <dgm:pt modelId="{344A6458-A44A-44EA-8474-4E8C98BF094E}" type="sibTrans" cxnId="{A3725179-D09A-4893-A2D2-36CDC20F9792}">
      <dgm:prSet/>
      <dgm:spPr/>
      <dgm:t>
        <a:bodyPr/>
        <a:lstStyle/>
        <a:p>
          <a:endParaRPr lang="en-US"/>
        </a:p>
      </dgm:t>
    </dgm:pt>
    <dgm:pt modelId="{C9FC2216-03D6-4316-B115-CE4547F5AF62}">
      <dgm:prSet phldrT="[Text]"/>
      <dgm:spPr/>
      <dgm:t>
        <a:bodyPr/>
        <a:lstStyle/>
        <a:p>
          <a:r>
            <a:rPr lang="en-US" dirty="0" smtClean="0"/>
            <a:t>URL’s from NewsAPI</a:t>
          </a:r>
          <a:endParaRPr lang="en-US" dirty="0"/>
        </a:p>
      </dgm:t>
    </dgm:pt>
    <dgm:pt modelId="{A8357C69-6FE9-45BD-A53B-F02A3AE25AD7}" type="parTrans" cxnId="{2E22BF80-8ED0-4761-8FA1-330D78DB88AB}">
      <dgm:prSet/>
      <dgm:spPr/>
      <dgm:t>
        <a:bodyPr/>
        <a:lstStyle/>
        <a:p>
          <a:endParaRPr lang="en-US"/>
        </a:p>
      </dgm:t>
    </dgm:pt>
    <dgm:pt modelId="{992B276D-8F7E-4349-911E-A3D5AF6CBF8C}" type="sibTrans" cxnId="{2E22BF80-8ED0-4761-8FA1-330D78DB88AB}">
      <dgm:prSet/>
      <dgm:spPr/>
      <dgm:t>
        <a:bodyPr/>
        <a:lstStyle/>
        <a:p>
          <a:endParaRPr lang="en-US"/>
        </a:p>
      </dgm:t>
    </dgm:pt>
    <dgm:pt modelId="{07127421-B1DB-4614-9309-B07B3DE38419}">
      <dgm:prSet phldrT="[Text]"/>
      <dgm:spPr/>
      <dgm:t>
        <a:bodyPr/>
        <a:lstStyle/>
        <a:p>
          <a:r>
            <a:rPr lang="en-US" dirty="0" smtClean="0"/>
            <a:t>Sentiment (NLTK Vader)</a:t>
          </a:r>
          <a:endParaRPr lang="en-US" dirty="0"/>
        </a:p>
      </dgm:t>
    </dgm:pt>
    <dgm:pt modelId="{02276A56-DDD4-40F2-9278-131ADA994981}" type="parTrans" cxnId="{D4BBF14E-27AE-4FF6-B245-19D5601F8936}">
      <dgm:prSet/>
      <dgm:spPr/>
      <dgm:t>
        <a:bodyPr/>
        <a:lstStyle/>
        <a:p>
          <a:endParaRPr lang="en-US"/>
        </a:p>
      </dgm:t>
    </dgm:pt>
    <dgm:pt modelId="{DEB7D60C-25CB-4E9E-B3CA-3212478EEE2C}" type="sibTrans" cxnId="{D4BBF14E-27AE-4FF6-B245-19D5601F8936}">
      <dgm:prSet/>
      <dgm:spPr/>
      <dgm:t>
        <a:bodyPr/>
        <a:lstStyle/>
        <a:p>
          <a:endParaRPr lang="en-US"/>
        </a:p>
      </dgm:t>
    </dgm:pt>
    <dgm:pt modelId="{5EE58050-B517-41D0-AEA9-591C272A1314}">
      <dgm:prSet phldrT="[Text]"/>
      <dgm:spPr/>
      <dgm:t>
        <a:bodyPr/>
        <a:lstStyle/>
        <a:p>
          <a:r>
            <a:rPr lang="en-US" dirty="0" smtClean="0"/>
            <a:t>Bigrams (NLTK)</a:t>
          </a:r>
          <a:endParaRPr lang="en-US" dirty="0"/>
        </a:p>
      </dgm:t>
    </dgm:pt>
    <dgm:pt modelId="{ED641DF8-5419-45E2-A9B0-D1BD363B1E0F}" type="parTrans" cxnId="{655DB861-49DE-45FF-A33F-D1137C4FBC81}">
      <dgm:prSet/>
      <dgm:spPr/>
      <dgm:t>
        <a:bodyPr/>
        <a:lstStyle/>
        <a:p>
          <a:endParaRPr lang="en-US"/>
        </a:p>
      </dgm:t>
    </dgm:pt>
    <dgm:pt modelId="{0C6F117D-963A-4A3D-858A-1AE457E575F2}" type="sibTrans" cxnId="{655DB861-49DE-45FF-A33F-D1137C4FBC81}">
      <dgm:prSet/>
      <dgm:spPr/>
      <dgm:t>
        <a:bodyPr/>
        <a:lstStyle/>
        <a:p>
          <a:endParaRPr lang="en-US"/>
        </a:p>
      </dgm:t>
    </dgm:pt>
    <dgm:pt modelId="{5B5A6F85-06A4-4980-AA69-6E2BABE04015}" type="pres">
      <dgm:prSet presAssocID="{50566C3F-72D8-4B9D-B172-562EE4AEA55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8DB0F-8A4F-48F6-B8FF-02EA328EA6E7}" type="pres">
      <dgm:prSet presAssocID="{50566C3F-72D8-4B9D-B172-562EE4AEA551}" presName="arrow" presStyleLbl="bgShp" presStyleIdx="0" presStyleCnt="1"/>
      <dgm:spPr/>
    </dgm:pt>
    <dgm:pt modelId="{97CC1BF7-24DF-4DCA-9ECE-D4E8CEBB1507}" type="pres">
      <dgm:prSet presAssocID="{50566C3F-72D8-4B9D-B172-562EE4AEA551}" presName="linearProcess" presStyleCnt="0"/>
      <dgm:spPr/>
    </dgm:pt>
    <dgm:pt modelId="{7E5B0976-430A-4222-BF6E-212E29A31958}" type="pres">
      <dgm:prSet presAssocID="{4677E005-F769-4A9D-91D0-4A0342C20D4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A07EC-B9B3-412B-ADA6-144DBDFA38A6}" type="pres">
      <dgm:prSet presAssocID="{805B52CF-8124-4903-96AC-CDD12D94ECAE}" presName="sibTrans" presStyleCnt="0"/>
      <dgm:spPr/>
    </dgm:pt>
    <dgm:pt modelId="{4FEA9211-38AC-414A-BC60-3561B720BFC4}" type="pres">
      <dgm:prSet presAssocID="{68E6159D-47D3-4DA7-850F-16C5A8B2557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794D4-0C0C-4E5A-B2F5-CBD4A9498ABB}" type="pres">
      <dgm:prSet presAssocID="{27D2B6A9-FFEB-4530-A7D6-932E5120090B}" presName="sibTrans" presStyleCnt="0"/>
      <dgm:spPr/>
    </dgm:pt>
    <dgm:pt modelId="{A8767C69-185C-4B96-9F00-E550000B9C96}" type="pres">
      <dgm:prSet presAssocID="{649843C5-9CA6-446A-9731-6DBB3333D83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D31EA0-1AB1-4529-B5DA-B4FE0AD1306D}" type="presOf" srcId="{C5EDC3FF-EA6E-471D-815B-CFA750C4F706}" destId="{4FEA9211-38AC-414A-BC60-3561B720BFC4}" srcOrd="0" destOrd="1" presId="urn:microsoft.com/office/officeart/2005/8/layout/hProcess9"/>
    <dgm:cxn modelId="{EF82A94F-C753-4A75-9FEB-9785A4BBAEC6}" srcId="{4677E005-F769-4A9D-91D0-4A0342C20D4E}" destId="{67586C50-7147-4EBB-8399-1183C1E5EE38}" srcOrd="0" destOrd="0" parTransId="{2FA489F3-BEC8-4CF9-A658-2325CD28E622}" sibTransId="{C9AAE18C-356E-4C9D-A89F-81E06A010621}"/>
    <dgm:cxn modelId="{55138F1E-01D3-4CD6-A280-603342D50863}" type="presOf" srcId="{07127421-B1DB-4614-9309-B07B3DE38419}" destId="{A8767C69-185C-4B96-9F00-E550000B9C96}" srcOrd="0" destOrd="1" presId="urn:microsoft.com/office/officeart/2005/8/layout/hProcess9"/>
    <dgm:cxn modelId="{4970FBC5-F441-4C6D-A262-9654943E5036}" type="presOf" srcId="{67586C50-7147-4EBB-8399-1183C1E5EE38}" destId="{7E5B0976-430A-4222-BF6E-212E29A31958}" srcOrd="0" destOrd="1" presId="urn:microsoft.com/office/officeart/2005/8/layout/hProcess9"/>
    <dgm:cxn modelId="{2E22BF80-8ED0-4761-8FA1-330D78DB88AB}" srcId="{68E6159D-47D3-4DA7-850F-16C5A8B2557B}" destId="{C9FC2216-03D6-4316-B115-CE4547F5AF62}" srcOrd="1" destOrd="0" parTransId="{A8357C69-6FE9-45BD-A53B-F02A3AE25AD7}" sibTransId="{992B276D-8F7E-4349-911E-A3D5AF6CBF8C}"/>
    <dgm:cxn modelId="{DA902746-AF7F-4137-88B4-402A8B3C47C2}" type="presOf" srcId="{68E6159D-47D3-4DA7-850F-16C5A8B2557B}" destId="{4FEA9211-38AC-414A-BC60-3561B720BFC4}" srcOrd="0" destOrd="0" presId="urn:microsoft.com/office/officeart/2005/8/layout/hProcess9"/>
    <dgm:cxn modelId="{D4BBF14E-27AE-4FF6-B245-19D5601F8936}" srcId="{649843C5-9CA6-446A-9731-6DBB3333D83D}" destId="{07127421-B1DB-4614-9309-B07B3DE38419}" srcOrd="0" destOrd="0" parTransId="{02276A56-DDD4-40F2-9278-131ADA994981}" sibTransId="{DEB7D60C-25CB-4E9E-B3CA-3212478EEE2C}"/>
    <dgm:cxn modelId="{F8CDDE9A-9261-4868-A9EA-BE26FD81A6B8}" type="presOf" srcId="{5EE58050-B517-41D0-AEA9-591C272A1314}" destId="{A8767C69-185C-4B96-9F00-E550000B9C96}" srcOrd="0" destOrd="2" presId="urn:microsoft.com/office/officeart/2005/8/layout/hProcess9"/>
    <dgm:cxn modelId="{A98752BC-1347-4BAA-AB0E-1BACE661B5E0}" srcId="{50566C3F-72D8-4B9D-B172-562EE4AEA551}" destId="{68E6159D-47D3-4DA7-850F-16C5A8B2557B}" srcOrd="1" destOrd="0" parTransId="{69B705C9-B319-4298-9A66-C519206EB941}" sibTransId="{27D2B6A9-FFEB-4530-A7D6-932E5120090B}"/>
    <dgm:cxn modelId="{019A93FE-5102-4A2B-B8D2-CD97953C1E27}" type="presOf" srcId="{C9FC2216-03D6-4316-B115-CE4547F5AF62}" destId="{4FEA9211-38AC-414A-BC60-3561B720BFC4}" srcOrd="0" destOrd="2" presId="urn:microsoft.com/office/officeart/2005/8/layout/hProcess9"/>
    <dgm:cxn modelId="{655DB861-49DE-45FF-A33F-D1137C4FBC81}" srcId="{649843C5-9CA6-446A-9731-6DBB3333D83D}" destId="{5EE58050-B517-41D0-AEA9-591C272A1314}" srcOrd="1" destOrd="0" parTransId="{ED641DF8-5419-45E2-A9B0-D1BD363B1E0F}" sibTransId="{0C6F117D-963A-4A3D-858A-1AE457E575F2}"/>
    <dgm:cxn modelId="{86D2A0D5-A28D-48C1-BDE3-2233ECFAD03C}" type="presOf" srcId="{4677E005-F769-4A9D-91D0-4A0342C20D4E}" destId="{7E5B0976-430A-4222-BF6E-212E29A31958}" srcOrd="0" destOrd="0" presId="urn:microsoft.com/office/officeart/2005/8/layout/hProcess9"/>
    <dgm:cxn modelId="{A3725179-D09A-4893-A2D2-36CDC20F9792}" srcId="{68E6159D-47D3-4DA7-850F-16C5A8B2557B}" destId="{C5EDC3FF-EA6E-471D-815B-CFA750C4F706}" srcOrd="0" destOrd="0" parTransId="{16B9CBD4-0F9A-4236-B0D3-5A0ECB85FB3B}" sibTransId="{344A6458-A44A-44EA-8474-4E8C98BF094E}"/>
    <dgm:cxn modelId="{87A3A9E0-B465-4BF9-9F27-9F73232DD4FE}" type="presOf" srcId="{E0A1DD6A-FEB4-4EC2-AC2D-D67D26074C6E}" destId="{7E5B0976-430A-4222-BF6E-212E29A31958}" srcOrd="0" destOrd="2" presId="urn:microsoft.com/office/officeart/2005/8/layout/hProcess9"/>
    <dgm:cxn modelId="{642ED434-1379-405B-8656-F68376D5B72E}" srcId="{50566C3F-72D8-4B9D-B172-562EE4AEA551}" destId="{4677E005-F769-4A9D-91D0-4A0342C20D4E}" srcOrd="0" destOrd="0" parTransId="{661547F2-BACD-4034-8B7B-94D7D0F7C8B7}" sibTransId="{805B52CF-8124-4903-96AC-CDD12D94ECAE}"/>
    <dgm:cxn modelId="{8740DB06-6AAB-43A3-A89B-C3718342AAC7}" type="presOf" srcId="{649843C5-9CA6-446A-9731-6DBB3333D83D}" destId="{A8767C69-185C-4B96-9F00-E550000B9C96}" srcOrd="0" destOrd="0" presId="urn:microsoft.com/office/officeart/2005/8/layout/hProcess9"/>
    <dgm:cxn modelId="{A92F6104-0861-40F9-A77F-A14F60919CE1}" srcId="{4677E005-F769-4A9D-91D0-4A0342C20D4E}" destId="{E0A1DD6A-FEB4-4EC2-AC2D-D67D26074C6E}" srcOrd="1" destOrd="0" parTransId="{078C20F8-997F-449F-AEE8-E7DB9471B662}" sibTransId="{C1B4AC7E-7354-437E-8B60-8EB8E31CF99E}"/>
    <dgm:cxn modelId="{DA85E77F-25C0-4B59-B057-B0D1C2FBECB9}" type="presOf" srcId="{50566C3F-72D8-4B9D-B172-562EE4AEA551}" destId="{5B5A6F85-06A4-4980-AA69-6E2BABE04015}" srcOrd="0" destOrd="0" presId="urn:microsoft.com/office/officeart/2005/8/layout/hProcess9"/>
    <dgm:cxn modelId="{4A54AE33-0C66-49FC-99EB-FFDAC977245E}" srcId="{50566C3F-72D8-4B9D-B172-562EE4AEA551}" destId="{649843C5-9CA6-446A-9731-6DBB3333D83D}" srcOrd="2" destOrd="0" parTransId="{99AFE336-CE31-4DE5-9007-CE4436580697}" sibTransId="{85BA92F0-E471-482B-A0F0-634B9BD71D69}"/>
    <dgm:cxn modelId="{5F064828-2353-4B82-AC16-ADE5D197750F}" type="presParOf" srcId="{5B5A6F85-06A4-4980-AA69-6E2BABE04015}" destId="{40F8DB0F-8A4F-48F6-B8FF-02EA328EA6E7}" srcOrd="0" destOrd="0" presId="urn:microsoft.com/office/officeart/2005/8/layout/hProcess9"/>
    <dgm:cxn modelId="{F8A0DC51-FDAE-4D32-8D71-AA0982B0A263}" type="presParOf" srcId="{5B5A6F85-06A4-4980-AA69-6E2BABE04015}" destId="{97CC1BF7-24DF-4DCA-9ECE-D4E8CEBB1507}" srcOrd="1" destOrd="0" presId="urn:microsoft.com/office/officeart/2005/8/layout/hProcess9"/>
    <dgm:cxn modelId="{0243F051-E7F4-4E3F-BE97-DF03219C372F}" type="presParOf" srcId="{97CC1BF7-24DF-4DCA-9ECE-D4E8CEBB1507}" destId="{7E5B0976-430A-4222-BF6E-212E29A31958}" srcOrd="0" destOrd="0" presId="urn:microsoft.com/office/officeart/2005/8/layout/hProcess9"/>
    <dgm:cxn modelId="{F44C8D07-C7E3-4AC2-8378-C9ABDC311DB8}" type="presParOf" srcId="{97CC1BF7-24DF-4DCA-9ECE-D4E8CEBB1507}" destId="{3EEA07EC-B9B3-412B-ADA6-144DBDFA38A6}" srcOrd="1" destOrd="0" presId="urn:microsoft.com/office/officeart/2005/8/layout/hProcess9"/>
    <dgm:cxn modelId="{EB51DEFD-AFC6-4DDE-8806-536128D0680B}" type="presParOf" srcId="{97CC1BF7-24DF-4DCA-9ECE-D4E8CEBB1507}" destId="{4FEA9211-38AC-414A-BC60-3561B720BFC4}" srcOrd="2" destOrd="0" presId="urn:microsoft.com/office/officeart/2005/8/layout/hProcess9"/>
    <dgm:cxn modelId="{CAE6AA61-B9CE-4310-B0BB-8EBB22A9B12E}" type="presParOf" srcId="{97CC1BF7-24DF-4DCA-9ECE-D4E8CEBB1507}" destId="{B3B794D4-0C0C-4E5A-B2F5-CBD4A9498ABB}" srcOrd="3" destOrd="0" presId="urn:microsoft.com/office/officeart/2005/8/layout/hProcess9"/>
    <dgm:cxn modelId="{EDD62504-7C6D-44A0-81EC-891C78AC07F9}" type="presParOf" srcId="{97CC1BF7-24DF-4DCA-9ECE-D4E8CEBB1507}" destId="{A8767C69-185C-4B96-9F00-E550000B9C9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4088373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4088373"/>
        <a:ext cx="2696265" cy="710454"/>
      </dsp:txXfrm>
    </dsp:sp>
    <dsp:sp modelId="{847A7E92-B625-40C2-A963-87CF4AE3591E}">
      <dsp:nvSpPr>
        <dsp:cNvPr id="0" name=""/>
        <dsp:cNvSpPr/>
      </dsp:nvSpPr>
      <dsp:spPr>
        <a:xfrm>
          <a:off x="3988388" y="2022638"/>
          <a:ext cx="1627044" cy="16270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Keywords (NLTK)</a:t>
          </a:r>
          <a:endParaRPr lang="en-US" sz="1600" kern="1200" dirty="0"/>
        </a:p>
      </dsp:txBody>
      <dsp:txXfrm>
        <a:off x="4215588" y="2214501"/>
        <a:ext cx="938115" cy="1243317"/>
      </dsp:txXfrm>
    </dsp:sp>
    <dsp:sp modelId="{499C3869-671C-4F35-8193-25989D6868C4}">
      <dsp:nvSpPr>
        <dsp:cNvPr id="0" name=""/>
        <dsp:cNvSpPr/>
      </dsp:nvSpPr>
      <dsp:spPr>
        <a:xfrm>
          <a:off x="5161033" y="2022638"/>
          <a:ext cx="1627044" cy="1627044"/>
        </a:xfrm>
        <a:prstGeom prst="ellipse">
          <a:avLst/>
        </a:prstGeom>
        <a:solidFill>
          <a:schemeClr val="accent5">
            <a:alpha val="50000"/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(PyMongo)</a:t>
          </a:r>
          <a:endParaRPr lang="en-US" sz="1600" kern="1200" dirty="0"/>
        </a:p>
      </dsp:txBody>
      <dsp:txXfrm>
        <a:off x="5622762" y="2214501"/>
        <a:ext cx="938115" cy="1243317"/>
      </dsp:txXfrm>
    </dsp:sp>
    <dsp:sp modelId="{BFBFC44E-8039-47C7-8EB4-2232798AF365}">
      <dsp:nvSpPr>
        <dsp:cNvPr id="0" name=""/>
        <dsp:cNvSpPr/>
      </dsp:nvSpPr>
      <dsp:spPr>
        <a:xfrm>
          <a:off x="1190537" y="1443526"/>
          <a:ext cx="1189439" cy="1189295"/>
        </a:xfrm>
        <a:prstGeom prst="ellipse">
          <a:avLst/>
        </a:prstGeom>
        <a:solidFill>
          <a:schemeClr val="accent5">
            <a:alpha val="50000"/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1617694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2437816"/>
          <a:ext cx="584013" cy="583960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1677585"/>
          <a:ext cx="339772" cy="339874"/>
        </a:xfrm>
        <a:prstGeom prst="ellipse">
          <a:avLst/>
        </a:prstGeom>
        <a:solidFill>
          <a:schemeClr val="accent5">
            <a:alpha val="50000"/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2480301"/>
          <a:ext cx="1189439" cy="1189295"/>
        </a:xfrm>
        <a:prstGeom prst="ellipse">
          <a:avLst/>
        </a:prstGeom>
        <a:solidFill>
          <a:schemeClr val="accent5">
            <a:alpha val="50000"/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2654469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742427"/>
          <a:ext cx="339772" cy="339874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737651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2041334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4088373"/>
        <a:ext cx="2696265" cy="710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8DB0F-8A4F-48F6-B8FF-02EA328EA6E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B0976-430A-4222-BF6E-212E29A31958}">
      <dsp:nvSpPr>
        <dsp:cNvPr id="0" name=""/>
        <dsp:cNvSpPr/>
      </dsp:nvSpPr>
      <dsp:spPr>
        <a:xfrm>
          <a:off x="6707" y="1305401"/>
          <a:ext cx="3318280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Article Metadata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NewsAPI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Topic: Immigration</a:t>
          </a:r>
          <a:endParaRPr lang="en-US" sz="2200" kern="1200" dirty="0"/>
        </a:p>
      </dsp:txBody>
      <dsp:txXfrm>
        <a:off x="91673" y="1390367"/>
        <a:ext cx="3148348" cy="1570603"/>
      </dsp:txXfrm>
    </dsp:sp>
    <dsp:sp modelId="{4FEA9211-38AC-414A-BC60-3561B720BFC4}">
      <dsp:nvSpPr>
        <dsp:cNvPr id="0" name=""/>
        <dsp:cNvSpPr/>
      </dsp:nvSpPr>
      <dsp:spPr>
        <a:xfrm>
          <a:off x="3598659" y="1305401"/>
          <a:ext cx="3318280" cy="174053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Full Text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Newspaper3k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URL’s from NewsAPI</a:t>
          </a:r>
          <a:endParaRPr lang="en-US" sz="2200" kern="1200" dirty="0"/>
        </a:p>
      </dsp:txBody>
      <dsp:txXfrm>
        <a:off x="3683625" y="1390367"/>
        <a:ext cx="3148348" cy="1570603"/>
      </dsp:txXfrm>
    </dsp:sp>
    <dsp:sp modelId="{A8767C69-185C-4B96-9F00-E550000B9C96}">
      <dsp:nvSpPr>
        <dsp:cNvPr id="0" name=""/>
        <dsp:cNvSpPr/>
      </dsp:nvSpPr>
      <dsp:spPr>
        <a:xfrm>
          <a:off x="7190612" y="1305401"/>
          <a:ext cx="3318280" cy="1740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Sentiment (NLTK Vader)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Bigrams (NLTK)</a:t>
          </a:r>
          <a:endParaRPr lang="en-US" sz="2200" kern="1200" dirty="0"/>
        </a:p>
      </dsp:txBody>
      <dsp:txXfrm>
        <a:off x="7275578" y="1390367"/>
        <a:ext cx="31483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2076-2383-4B58-B97A-891C0E3E88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13808"/>
              </p:ext>
            </p:extLst>
          </p:nvPr>
        </p:nvGraphicFramePr>
        <p:xfrm>
          <a:off x="1193073" y="269966"/>
          <a:ext cx="10746377" cy="580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3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Headline Sentiment Analysis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Callari-Kaczmarczyk</dc:creator>
  <cp:lastModifiedBy>Rebekah Callari-Kaczmarczyk</cp:lastModifiedBy>
  <cp:revision>8</cp:revision>
  <dcterms:created xsi:type="dcterms:W3CDTF">2021-01-08T02:09:41Z</dcterms:created>
  <dcterms:modified xsi:type="dcterms:W3CDTF">2021-01-08T22:59:12Z</dcterms:modified>
</cp:coreProperties>
</file>