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9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1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E0A99-7F05-42F8-8D10-B7D701853D1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8BE-972A-4AD0-BD0D-E769440C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sentiment analysis?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 of positive/negative emotion conveyed through text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Pull down and store headlines and newspaper metadata from the News API with four keywords: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searching domains available in Pew Research Center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keywords in news article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by relevance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Removed news sources with low results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we choose the sources? Pew research, political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is close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is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is -.2 to 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majority of scores are neutral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word used in positive/negative headlines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sources- data, first page of results,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the political bias data in future analysis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E2DC6-E393-42D8-9C0B-DFF85185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7972" t="17475" r="4779" b="33522"/>
          <a:stretch/>
        </p:blipFill>
        <p:spPr>
          <a:xfrm>
            <a:off x="-258" y="-21206"/>
            <a:ext cx="12192000" cy="6847398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928F7-D87C-41CC-A7AC-433D88E8D76F}"/>
              </a:ext>
            </a:extLst>
          </p:cNvPr>
          <p:cNvSpPr/>
          <p:nvPr userDrawn="1"/>
        </p:nvSpPr>
        <p:spPr>
          <a:xfrm>
            <a:off x="-258" y="0"/>
            <a:ext cx="12192000" cy="6836794"/>
          </a:xfrm>
          <a:prstGeom prst="rect">
            <a:avLst/>
          </a:prstGeom>
          <a:solidFill>
            <a:srgbClr val="EFEDE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-Ashley/sentiment_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CF4-B82E-4E75-9727-1D326938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Does tone really get lost in text?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1D33-A48E-4BF9-8595-40180164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Rebekah </a:t>
            </a:r>
            <a:r>
              <a:rPr lang="en-US" dirty="0" err="1"/>
              <a:t>Callari-Kaczmarczyk</a:t>
            </a:r>
            <a:endParaRPr lang="en-US" dirty="0"/>
          </a:p>
          <a:p>
            <a:r>
              <a:rPr lang="en-US" dirty="0"/>
              <a:t>Scot Wilson</a:t>
            </a:r>
          </a:p>
          <a:p>
            <a:r>
              <a:rPr lang="en-US" dirty="0"/>
              <a:t>James Ashley</a:t>
            </a:r>
          </a:p>
          <a:p>
            <a:r>
              <a:rPr lang="en-US" dirty="0"/>
              <a:t>Ted Phillips</a:t>
            </a:r>
          </a:p>
          <a:p>
            <a:r>
              <a:rPr lang="en-US" dirty="0"/>
              <a:t>Rohan Patel</a:t>
            </a:r>
          </a:p>
          <a:p>
            <a:r>
              <a:rPr lang="en-US" dirty="0"/>
              <a:t>Morgan Spencer</a:t>
            </a:r>
          </a:p>
        </p:txBody>
      </p:sp>
    </p:spTree>
    <p:extLst>
      <p:ext uri="{BB962C8B-B14F-4D97-AF65-F5344CB8AC3E}">
        <p14:creationId xmlns:p14="http://schemas.microsoft.com/office/powerpoint/2010/main" val="26415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The Washington Post, Score: 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Fox News, Score: -.97</a:t>
            </a:r>
          </a:p>
        </p:txBody>
      </p:sp>
    </p:spTree>
    <p:extLst>
      <p:ext uri="{BB962C8B-B14F-4D97-AF65-F5344CB8AC3E}">
        <p14:creationId xmlns:p14="http://schemas.microsoft.com/office/powerpoint/2010/main" val="115736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A24D8-4846-4CBC-89B0-82F297211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9BEE3E-3CC4-4B3D-B5AF-528107D32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Chaithra</a:t>
            </a:r>
            <a:r>
              <a:rPr lang="en-US" dirty="0"/>
              <a:t>, V. D. (2019). Hybrid approach: naive bayes and sentiment VADER for analyzing sentiment of mobile unboxing video comments. International Journal of Electrical and Computer Engineering (IJECE), 9(5), 4452-4459.</a:t>
            </a:r>
          </a:p>
          <a:p>
            <a:endParaRPr lang="en-US" dirty="0"/>
          </a:p>
          <a:p>
            <a:r>
              <a:rPr lang="en-US" dirty="0"/>
              <a:t>Davies, Mark. (2016-) Corpus of News on the Web (NOW): 10 billion words from 20 countries, updated every day. Available online at https://www.english-corpora.org/now/.</a:t>
            </a:r>
          </a:p>
          <a:p>
            <a:endParaRPr lang="en-US" dirty="0"/>
          </a:p>
          <a:p>
            <a:r>
              <a:rPr lang="en-US" dirty="0"/>
              <a:t>Gilbert, C. H. E., &amp; Hutto, E. (2014, June). Vader: A parsimonious rule-based model for sentiment analysis of social media text. In Eighth International Conference on Weblogs and Social Media (ICWSM-14). Available at (20/04/16) http://comp.social.gatech.edu/papers/icwsm14.vader.hutto.pdf (Vol. 81, p. 82).</a:t>
            </a:r>
          </a:p>
          <a:p>
            <a:endParaRPr lang="en-US" dirty="0"/>
          </a:p>
          <a:p>
            <a:r>
              <a:rPr lang="en-US" dirty="0"/>
              <a:t>Martin, B. &amp; Koufos, N. (2020). Sentiment analysis on Reddit news headlines with Python’s Natural Language Toolkit (NLTK). Learn Data Science. https://www.learndatasci.com/tutorials/sentiment-analysis-reddit-headlines-pythons-nltk/.</a:t>
            </a:r>
          </a:p>
          <a:p>
            <a:endParaRPr lang="en-US" dirty="0"/>
          </a:p>
          <a:p>
            <a:r>
              <a:rPr lang="en-US" dirty="0"/>
              <a:t>Pew Research Center (2014). “Wave 1 American trends panel: Mar 19, 2014-Apr 29, 2014.” Washington, D.C. https://www.journalism.org/2014/10/21/political-polarization-media-habits/.</a:t>
            </a:r>
          </a:p>
        </p:txBody>
      </p:sp>
    </p:spTree>
    <p:extLst>
      <p:ext uri="{BB962C8B-B14F-4D97-AF65-F5344CB8AC3E}">
        <p14:creationId xmlns:p14="http://schemas.microsoft.com/office/powerpoint/2010/main" val="176858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Check out the repository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E99-2FE1-409D-A58E-68ABC4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97A-8CEE-43A5-BD1E-4B04783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emotional strength of US English news headlines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related to immigration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artificial intelligence (Vader by NLTK) to determine positive/negative emotion.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Research Questions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general sentiment of US English newspaper headlines on immigration?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Which </a:t>
            </a:r>
            <a:r>
              <a:rPr lang="en-US" dirty="0"/>
              <a:t>keywords </a:t>
            </a:r>
            <a:r>
              <a:rPr lang="en-US" b="0" dirty="0">
                <a:effectLst/>
              </a:rPr>
              <a:t>are associated with negative or positive sentiment?</a:t>
            </a:r>
          </a:p>
        </p:txBody>
      </p:sp>
    </p:spTree>
    <p:extLst>
      <p:ext uri="{BB962C8B-B14F-4D97-AF65-F5344CB8AC3E}">
        <p14:creationId xmlns:p14="http://schemas.microsoft.com/office/powerpoint/2010/main" val="42110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EBD-8BAF-4498-9809-BC76E36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9AF9-60CA-4E93-9DBF-6C7BB5E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down and store headlines and newspaper metadata from the News API with four keywords: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refugee(s)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sentiment analysis of headlines using NLTK’s Vader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Determine bins for negative/neutral/positive ratings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keyword analysis using NLTK</a:t>
            </a:r>
          </a:p>
        </p:txBody>
      </p:sp>
    </p:spTree>
    <p:extLst>
      <p:ext uri="{BB962C8B-B14F-4D97-AF65-F5344CB8AC3E}">
        <p14:creationId xmlns:p14="http://schemas.microsoft.com/office/powerpoint/2010/main" val="24770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6952-E282-41C7-831B-5C48CF7D1B3D}"/>
              </a:ext>
            </a:extLst>
          </p:cNvPr>
          <p:cNvSpPr txBox="1"/>
          <p:nvPr/>
        </p:nvSpPr>
        <p:spPr>
          <a:xfrm>
            <a:off x="7812741" y="1869141"/>
            <a:ext cx="347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headlines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9/9/2020 – 10/14/2020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090D4-4145-447A-BA86-D093EFF5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428750"/>
            <a:ext cx="5922963" cy="47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26E127-60B4-4D2A-9B25-6191EF293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7"/>
          <a:stretch/>
        </p:blipFill>
        <p:spPr>
          <a:xfrm>
            <a:off x="6556986" y="622736"/>
            <a:ext cx="4415814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E451-C0D1-4D5B-A5D7-02F06B62EA3F}"/>
              </a:ext>
            </a:extLst>
          </p:cNvPr>
          <p:cNvSpPr txBox="1"/>
          <p:nvPr/>
        </p:nvSpPr>
        <p:spPr>
          <a:xfrm>
            <a:off x="727468" y="5965582"/>
            <a:ext cx="5541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Bins for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-1.0 to -0.2 = negative	-0.2 to 0.2 = neutral		0.2 to 1 =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BB090-E3E7-428E-A2BC-36AE8BBDDCF4}"/>
              </a:ext>
            </a:extLst>
          </p:cNvPr>
          <p:cNvSpPr txBox="1"/>
          <p:nvPr/>
        </p:nvSpPr>
        <p:spPr>
          <a:xfrm>
            <a:off x="6683470" y="1428750"/>
            <a:ext cx="5051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headlines</a:t>
            </a:r>
          </a:p>
          <a:p>
            <a:r>
              <a:rPr lang="en-US" sz="1200" i="1" dirty="0"/>
              <a:t>Nigerian Pleads Guilty to Murdering Mackenzie </a:t>
            </a:r>
            <a:r>
              <a:rPr lang="en-US" sz="1200" i="1" dirty="0" err="1"/>
              <a:t>Lueck</a:t>
            </a:r>
            <a:r>
              <a:rPr lang="en-US" sz="1200" i="1" dirty="0"/>
              <a:t>, Avoids Death Penalty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-.94 (negative emotion), Published by Breitbart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r>
              <a:rPr lang="en-US" sz="1200" i="1" dirty="0"/>
              <a:t>University of Alabama trustees vote to rename hall that honored 'ardent white supremacist’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.82 (positive emotion), Published by USA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C4B1-6A1B-4D8B-936D-D48460C6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2" y="1428749"/>
            <a:ext cx="5671041" cy="45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4A9B2-175F-4D1F-891A-4589A3C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5" y="1701382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4B63B-D06D-4F6D-8090-D646F3BD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35" y="17013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E3-0F45-465C-854E-81C45A49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D899-AB94-41CC-BDB2-80D86E0E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5" t="18586" r="5257" b="12515"/>
          <a:stretch/>
        </p:blipFill>
        <p:spPr>
          <a:xfrm>
            <a:off x="1371600" y="2259104"/>
            <a:ext cx="4947344" cy="391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AA57C-65CA-4CF7-8B76-D31D849A0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17843" r="5164" b="12746"/>
          <a:stretch/>
        </p:blipFill>
        <p:spPr>
          <a:xfrm>
            <a:off x="6763872" y="2259105"/>
            <a:ext cx="4885842" cy="391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138FB-2DB6-474D-B3D1-9F757C02832D}"/>
              </a:ext>
            </a:extLst>
          </p:cNvPr>
          <p:cNvSpPr txBox="1"/>
          <p:nvPr/>
        </p:nvSpPr>
        <p:spPr>
          <a:xfrm>
            <a:off x="3052482" y="6259603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B1AD5-3EE4-4B2C-9BD7-1429A1835369}"/>
              </a:ext>
            </a:extLst>
          </p:cNvPr>
          <p:cNvSpPr txBox="1"/>
          <p:nvPr/>
        </p:nvSpPr>
        <p:spPr>
          <a:xfrm>
            <a:off x="8946776" y="628603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5137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EB6-537B-41B0-BD21-36EDF351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/>
              <a:t>Breitbart/Al Jazeera seem to use most negative sentiment</a:t>
            </a:r>
          </a:p>
          <a:p>
            <a:pPr lvl="1"/>
            <a:r>
              <a:rPr lang="en-US" dirty="0"/>
              <a:t>Negative/Positive headlines seem to have different topics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NLTK Vader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</a:t>
            </a:r>
          </a:p>
          <a:p>
            <a:r>
              <a:rPr lang="en-US" dirty="0"/>
              <a:t>Additional questions to be asked if had more time/resources</a:t>
            </a:r>
          </a:p>
          <a:p>
            <a:pPr lvl="1"/>
            <a:r>
              <a:rPr lang="en-US" dirty="0"/>
              <a:t>Perform emotional analysis</a:t>
            </a:r>
          </a:p>
          <a:p>
            <a:pPr lvl="1"/>
            <a:r>
              <a:rPr lang="en-US" dirty="0"/>
              <a:t>Add to dataset monthly </a:t>
            </a:r>
          </a:p>
          <a:p>
            <a:pPr lvl="1"/>
            <a:r>
              <a:rPr lang="en-US" dirty="0"/>
              <a:t>Customize the sentiment analysis</a:t>
            </a:r>
          </a:p>
          <a:p>
            <a:pPr lvl="1"/>
            <a:r>
              <a:rPr lang="en-US" dirty="0"/>
              <a:t>Look at influence of political bias</a:t>
            </a:r>
          </a:p>
        </p:txBody>
      </p:sp>
    </p:spTree>
    <p:extLst>
      <p:ext uri="{BB962C8B-B14F-4D97-AF65-F5344CB8AC3E}">
        <p14:creationId xmlns:p14="http://schemas.microsoft.com/office/powerpoint/2010/main" val="1865033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294</TotalTime>
  <Words>770</Words>
  <Application>Microsoft Office PowerPoint</Application>
  <PresentationFormat>Widescreen</PresentationFormat>
  <Paragraphs>106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Does tone really get lost in text?</vt:lpstr>
      <vt:lpstr>Project description</vt:lpstr>
      <vt:lpstr>Breakdown of Tasks</vt:lpstr>
      <vt:lpstr>Insights</vt:lpstr>
      <vt:lpstr>Insights</vt:lpstr>
      <vt:lpstr>Insights</vt:lpstr>
      <vt:lpstr>Most frequent words</vt:lpstr>
      <vt:lpstr>The bigger picture</vt:lpstr>
      <vt:lpstr>Key takeaways</vt:lpstr>
      <vt:lpstr>Can you guess the sentiment of these titles?</vt:lpstr>
      <vt:lpstr>Can you guess the sentiment of these titles?</vt:lpstr>
      <vt:lpstr>appendix</vt:lpstr>
      <vt:lpstr>References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Sentiment analysis</dc:title>
  <dc:creator>M S</dc:creator>
  <cp:lastModifiedBy>M S</cp:lastModifiedBy>
  <cp:revision>30</cp:revision>
  <dcterms:created xsi:type="dcterms:W3CDTF">2020-10-17T13:58:56Z</dcterms:created>
  <dcterms:modified xsi:type="dcterms:W3CDTF">2020-10-21T22:01:05Z</dcterms:modified>
</cp:coreProperties>
</file>