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58" r:id="rId4"/>
    <p:sldId id="259" r:id="rId5"/>
    <p:sldId id="261" r:id="rId6"/>
    <p:sldId id="260" r:id="rId7"/>
    <p:sldId id="269" r:id="rId8"/>
    <p:sldId id="262" r:id="rId9"/>
    <p:sldId id="266" r:id="rId10"/>
    <p:sldId id="264" r:id="rId11"/>
    <p:sldId id="268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065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E0A99-7F05-42F8-8D10-B7D701853D1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8B8BE-972A-4AD0-BD0D-E769440C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Pull down and store headlines and newspaper metadata from the News API with four keywords: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Only searching domains available in Pew Research Center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Searching keywords in news article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Sort by relevance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Clean and sort 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Removed news sources with low results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Washington Post</a:t>
            </a:r>
            <a:r>
              <a:rPr lang="en-US" sz="2800" dirty="0"/>
              <a:t> 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Ruth Bader Ginsburg, Supreme Court justice and legal pioneer for gender equality, dies at 87,</a:t>
            </a:r>
            <a:r>
              <a:rPr lang="en-US" sz="2800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0.8176</a:t>
            </a:r>
            <a:r>
              <a:rPr lang="en-US" sz="2800" dirty="0"/>
              <a:t> </a:t>
            </a:r>
          </a:p>
          <a:p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Fox News</a:t>
            </a:r>
            <a:r>
              <a:rPr lang="en-US" dirty="0"/>
              <a:t> 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Mackenzie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Lueckâ’s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killer pleads guilty to aggravated murder, will avoid death penalty: reports,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-0.9744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5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Top word used in positive/negative headlines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2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Sentiment scoring is not customized – NLTK Vader was trained on social media</a:t>
            </a:r>
          </a:p>
          <a:p>
            <a:pPr lvl="1"/>
            <a:r>
              <a:rPr lang="en-US" dirty="0" err="1"/>
              <a:t>NewsAPI</a:t>
            </a:r>
            <a:r>
              <a:rPr lang="en-US" dirty="0"/>
              <a:t> limits access to sources- data, first page of results,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5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1E2DC6-E393-42D8-9C0B-DFF85185EA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7972" t="17475" r="4779" b="33522"/>
          <a:stretch/>
        </p:blipFill>
        <p:spPr>
          <a:xfrm>
            <a:off x="-258" y="-21206"/>
            <a:ext cx="12192000" cy="6847398"/>
          </a:xfrm>
          <a:prstGeom prst="rect">
            <a:avLst/>
          </a:prstGeom>
          <a:solidFill>
            <a:srgbClr val="EFEDE3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6928F7-D87C-41CC-A7AC-433D88E8D76F}"/>
              </a:ext>
            </a:extLst>
          </p:cNvPr>
          <p:cNvSpPr/>
          <p:nvPr userDrawn="1"/>
        </p:nvSpPr>
        <p:spPr>
          <a:xfrm>
            <a:off x="-258" y="0"/>
            <a:ext cx="12192000" cy="6836794"/>
          </a:xfrm>
          <a:prstGeom prst="rect">
            <a:avLst/>
          </a:prstGeom>
          <a:solidFill>
            <a:srgbClr val="EFEDE3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-Ashley/sentiment_analysi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ECF4-B82E-4E75-9727-1D3269386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Does tone really get lost in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31D33-A48E-4BF9-8595-40180164A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Rebekah </a:t>
            </a:r>
            <a:r>
              <a:rPr lang="en-US" dirty="0" err="1"/>
              <a:t>Callari-Kaczmarczyk</a:t>
            </a:r>
            <a:endParaRPr lang="en-US" dirty="0"/>
          </a:p>
          <a:p>
            <a:r>
              <a:rPr lang="en-US" dirty="0"/>
              <a:t>Scot Wilson</a:t>
            </a:r>
          </a:p>
          <a:p>
            <a:r>
              <a:rPr lang="en-US" dirty="0"/>
              <a:t>James Ashley</a:t>
            </a:r>
          </a:p>
          <a:p>
            <a:r>
              <a:rPr lang="en-US" dirty="0"/>
              <a:t>Ted Phillips</a:t>
            </a:r>
          </a:p>
          <a:p>
            <a:r>
              <a:rPr lang="en-US" dirty="0"/>
              <a:t>Rohan Patel</a:t>
            </a:r>
          </a:p>
          <a:p>
            <a:r>
              <a:rPr lang="en-US" dirty="0"/>
              <a:t>Morgan Spencer</a:t>
            </a:r>
          </a:p>
        </p:txBody>
      </p:sp>
    </p:spTree>
    <p:extLst>
      <p:ext uri="{BB962C8B-B14F-4D97-AF65-F5344CB8AC3E}">
        <p14:creationId xmlns:p14="http://schemas.microsoft.com/office/powerpoint/2010/main" val="264151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E7F-8996-4432-B0B9-1278B1C4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EB6-537B-41B0-BD21-36EDF351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Key findings</a:t>
            </a:r>
          </a:p>
          <a:p>
            <a:pPr lvl="1"/>
            <a:r>
              <a:rPr lang="en-US" dirty="0" err="1"/>
              <a:t>Britebart</a:t>
            </a:r>
            <a:r>
              <a:rPr lang="en-US" dirty="0"/>
              <a:t>/</a:t>
            </a:r>
            <a:r>
              <a:rPr lang="en-US" dirty="0" err="1"/>
              <a:t>Aljezera</a:t>
            </a:r>
            <a:r>
              <a:rPr lang="en-US" dirty="0"/>
              <a:t> seem to use most extreme language</a:t>
            </a:r>
          </a:p>
          <a:p>
            <a:pPr lvl="2"/>
            <a:r>
              <a:rPr lang="en-US" dirty="0"/>
              <a:t>Seem to be writing for a specific population of readers</a:t>
            </a:r>
          </a:p>
          <a:p>
            <a:pPr lvl="1"/>
            <a:r>
              <a:rPr lang="en-US" dirty="0"/>
              <a:t>Negative/Positive headlines seem to have different topics with some overlap</a:t>
            </a:r>
          </a:p>
          <a:p>
            <a:pPr lvl="2"/>
            <a:r>
              <a:rPr lang="en-US" dirty="0"/>
              <a:t>Topics seem to change over time based on current events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Sentiment scoring is not customized – NLTK Vader was trained on social media</a:t>
            </a:r>
          </a:p>
          <a:p>
            <a:pPr lvl="1"/>
            <a:r>
              <a:rPr lang="en-US" dirty="0" err="1"/>
              <a:t>NewsAPI</a:t>
            </a:r>
            <a:r>
              <a:rPr lang="en-US" dirty="0"/>
              <a:t> limits access to sources</a:t>
            </a:r>
          </a:p>
          <a:p>
            <a:r>
              <a:rPr lang="en-US" dirty="0"/>
              <a:t>Additional questions to be asked if had more time/resources</a:t>
            </a:r>
          </a:p>
          <a:p>
            <a:pPr lvl="1"/>
            <a:r>
              <a:rPr lang="en-US" dirty="0"/>
              <a:t>Emotional analysis – what’s behind the extremity of the language used</a:t>
            </a:r>
          </a:p>
          <a:p>
            <a:pPr lvl="1"/>
            <a:r>
              <a:rPr lang="en-US" dirty="0"/>
              <a:t>Look at body of the articles instead of headline</a:t>
            </a:r>
          </a:p>
          <a:p>
            <a:pPr lvl="1"/>
            <a:r>
              <a:rPr lang="en-US" dirty="0"/>
              <a:t>Looking more into differences in publishers and authors</a:t>
            </a:r>
          </a:p>
          <a:p>
            <a:pPr lvl="1"/>
            <a:r>
              <a:rPr lang="en-US" dirty="0"/>
              <a:t>Customizing the sentiment analysis</a:t>
            </a:r>
          </a:p>
          <a:p>
            <a:pPr lvl="1"/>
            <a:r>
              <a:rPr lang="en-US" dirty="0"/>
              <a:t>Add to dataset monthly to observe impact of current events</a:t>
            </a:r>
          </a:p>
        </p:txBody>
      </p:sp>
    </p:spTree>
    <p:extLst>
      <p:ext uri="{BB962C8B-B14F-4D97-AF65-F5344CB8AC3E}">
        <p14:creationId xmlns:p14="http://schemas.microsoft.com/office/powerpoint/2010/main" val="186503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A24D8-4846-4CBC-89B0-82F297211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9BEE3E-3CC4-4B3D-B5AF-528107D32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E7F-8996-4432-B0B9-1278B1C4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8A78CA-CB3A-4F5A-8CC6-03FD0D5C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headlines in English published in the US</a:t>
            </a:r>
          </a:p>
          <a:p>
            <a:r>
              <a:rPr lang="en-US" dirty="0" err="1"/>
              <a:t>NewsAPI</a:t>
            </a:r>
            <a:r>
              <a:rPr lang="en-US" dirty="0"/>
              <a:t> - author, title, domain, </a:t>
            </a:r>
            <a:r>
              <a:rPr lang="en-US" dirty="0" err="1"/>
              <a:t>url</a:t>
            </a:r>
            <a:r>
              <a:rPr lang="en-US" dirty="0"/>
              <a:t>, headline, first 200 words</a:t>
            </a:r>
            <a:br>
              <a:rPr lang="en-US" dirty="0"/>
            </a:br>
            <a:r>
              <a:rPr lang="en-US" dirty="0"/>
              <a:t>https://newsapi.org/ </a:t>
            </a:r>
          </a:p>
          <a:p>
            <a:r>
              <a:rPr lang="en-US" dirty="0"/>
              <a:t>Conservative/Liberal Bias of </a:t>
            </a:r>
            <a:r>
              <a:rPr lang="en-US" dirty="0" err="1"/>
              <a:t>NewsPapers</a:t>
            </a:r>
            <a:r>
              <a:rPr lang="en-US" dirty="0"/>
              <a:t> https://www.journalism.org/2014/10/21/political-polarization-media-habits/ </a:t>
            </a:r>
          </a:p>
        </p:txBody>
      </p:sp>
    </p:spTree>
    <p:extLst>
      <p:ext uri="{BB962C8B-B14F-4D97-AF65-F5344CB8AC3E}">
        <p14:creationId xmlns:p14="http://schemas.microsoft.com/office/powerpoint/2010/main" val="176858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E7F-8996-4432-B0B9-1278B1C4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 found along the way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8A78CA-CB3A-4F5A-8CC6-03FD0D5C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Check out the repository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3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8E99-2FE1-409D-A58E-68ABC45A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D97A-8CEE-43A5-BD1E-4B0478313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Evaluate the emotional strength of US news headlines in English by creating a database of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them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use artificial intelligence (Vader by NLTK) to determine positive/negative sentiment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of headlines relating to immigration.</a:t>
            </a: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effectLst/>
              </a:rPr>
              <a:t>Research Questions to Answer(</a:t>
            </a:r>
            <a:r>
              <a:rPr lang="en-US" b="1" dirty="0">
                <a:effectLst/>
              </a:rPr>
              <a:t>needs updating)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What is the general sentiment of US English newspaper headlines on immigration?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Which topics are associated with negative or positive sentiment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What is the sentiment of conservative vs. liberal English newspaper headlines in the US? </a:t>
            </a:r>
          </a:p>
        </p:txBody>
      </p:sp>
    </p:spTree>
    <p:extLst>
      <p:ext uri="{BB962C8B-B14F-4D97-AF65-F5344CB8AC3E}">
        <p14:creationId xmlns:p14="http://schemas.microsoft.com/office/powerpoint/2010/main" val="42110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9EBD-8BAF-4498-9809-BC76E36E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9AF9-60CA-4E93-9DBF-6C7BB5E3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Pull down and store headlines and newspaper metadata from the News API with four keywords: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immigration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immigrant(s)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migrant(s)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refugee(s)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Clean and sort data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Perform sentiment analysis using NLTK’s Vader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Determine bins for negative/neutral/positive ratings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Perform keyword analysis</a:t>
            </a:r>
          </a:p>
        </p:txBody>
      </p:sp>
    </p:spTree>
    <p:extLst>
      <p:ext uri="{BB962C8B-B14F-4D97-AF65-F5344CB8AC3E}">
        <p14:creationId xmlns:p14="http://schemas.microsoft.com/office/powerpoint/2010/main" val="247706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E6952-E282-41C7-831B-5C48CF7D1B3D}"/>
              </a:ext>
            </a:extLst>
          </p:cNvPr>
          <p:cNvSpPr txBox="1"/>
          <p:nvPr/>
        </p:nvSpPr>
        <p:spPr>
          <a:xfrm>
            <a:off x="7812741" y="1869141"/>
            <a:ext cx="3470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Describe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we chose these 9 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090D4-4145-447A-BA86-D093EFF5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9" y="1428750"/>
            <a:ext cx="5929313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0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0B22D-BF79-4E73-A67E-724DDD59837C}"/>
              </a:ext>
            </a:extLst>
          </p:cNvPr>
          <p:cNvSpPr txBox="1"/>
          <p:nvPr/>
        </p:nvSpPr>
        <p:spPr>
          <a:xfrm>
            <a:off x="1098577" y="3047414"/>
            <a:ext cx="5657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Descriptive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plot explanation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Something interesting to draw </a:t>
            </a:r>
            <a:r>
              <a:rPr lang="en-US" dirty="0" err="1"/>
              <a:t>ppls</a:t>
            </a:r>
            <a:r>
              <a:rPr lang="en-US" dirty="0"/>
              <a:t> attention 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B3912-8BBA-49A4-809D-54054957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776" y="717296"/>
            <a:ext cx="4116823" cy="5763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94EE6F-E003-4641-8616-2FF2288DC129}"/>
              </a:ext>
            </a:extLst>
          </p:cNvPr>
          <p:cNvSpPr txBox="1"/>
          <p:nvPr/>
        </p:nvSpPr>
        <p:spPr>
          <a:xfrm>
            <a:off x="1098577" y="18485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sentiment analysis? Emotion conveyed through text</a:t>
            </a:r>
          </a:p>
        </p:txBody>
      </p:sp>
    </p:spTree>
    <p:extLst>
      <p:ext uri="{BB962C8B-B14F-4D97-AF65-F5344CB8AC3E}">
        <p14:creationId xmlns:p14="http://schemas.microsoft.com/office/powerpoint/2010/main" val="99637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0E451-C0D1-4D5B-A5D7-02F06B62EA3F}"/>
              </a:ext>
            </a:extLst>
          </p:cNvPr>
          <p:cNvSpPr txBox="1"/>
          <p:nvPr/>
        </p:nvSpPr>
        <p:spPr>
          <a:xfrm>
            <a:off x="727468" y="5965582"/>
            <a:ext cx="5428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Bins for data: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-1.0 to -0.2 = negative	-0.2 to 0.2 = neutral		0.2 - 1 = 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BB090-E3E7-428E-A2BC-36AE8BBDDCF4}"/>
              </a:ext>
            </a:extLst>
          </p:cNvPr>
          <p:cNvSpPr txBox="1"/>
          <p:nvPr/>
        </p:nvSpPr>
        <p:spPr>
          <a:xfrm>
            <a:off x="6683470" y="1428750"/>
            <a:ext cx="50513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headlines</a:t>
            </a:r>
          </a:p>
          <a:p>
            <a:r>
              <a:rPr lang="en-US" sz="1200" i="1" dirty="0"/>
              <a:t>Nigerian Pleads Guilty to Murdering Mackenzie </a:t>
            </a:r>
            <a:r>
              <a:rPr lang="en-US" sz="1200" i="1" dirty="0" err="1"/>
              <a:t>Lueck</a:t>
            </a:r>
            <a:r>
              <a:rPr lang="en-US" sz="1200" i="1" dirty="0"/>
              <a:t>, Avoids Death Penalty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Score: -.94 (negative emotion), Published by Breitbart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/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University of Alabama trustees vote to rename hall that honored 'ardent white supremacist’</a:t>
            </a:r>
            <a:r>
              <a:rPr lang="en-US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Score: .82 (Positive), Published by USA Today</a:t>
            </a:r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84A6607B-DB84-48CE-A1D2-46D7AA3F9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49" y="1428750"/>
            <a:ext cx="5671040" cy="45368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0FC46F-DA2F-49A5-9AC8-BFF20A8A5394}"/>
              </a:ext>
            </a:extLst>
          </p:cNvPr>
          <p:cNvSpPr txBox="1"/>
          <p:nvPr/>
        </p:nvSpPr>
        <p:spPr>
          <a:xfrm>
            <a:off x="6540989" y="3951923"/>
            <a:ext cx="54071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you guess the sentiment of these titles?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Bader Ginsburg, Supreme Court justice and legal pioneer for gender equality, dies at 87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Mackenzie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Lueck’s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killer pleads guilty to aggravated murder, will avoid death penalty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363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74FA-16C5-43C9-B4DA-D902B11B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you guess the sentiment of these titles?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FD48-AC00-4B41-B29D-5034C1DD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Bader Ginsburg, Supreme Court justice and legal pioneer for gender equality, dies at 87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Mackenzie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Lueck’s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killer pleads guilty to aggravated murder, will avoid death penalty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E6F93-E474-4FB3-9578-C5517A3F6B75}"/>
              </a:ext>
            </a:extLst>
          </p:cNvPr>
          <p:cNvSpPr txBox="1"/>
          <p:nvPr/>
        </p:nvSpPr>
        <p:spPr>
          <a:xfrm>
            <a:off x="3108960" y="5049520"/>
            <a:ext cx="634321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we have time, might be a fun way of engaging the audience… </a:t>
            </a:r>
          </a:p>
        </p:txBody>
      </p:sp>
    </p:spTree>
    <p:extLst>
      <p:ext uri="{BB962C8B-B14F-4D97-AF65-F5344CB8AC3E}">
        <p14:creationId xmlns:p14="http://schemas.microsoft.com/office/powerpoint/2010/main" val="394689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frequent words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64A9B2-175F-4D1F-891A-4589A3CF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5" y="1701382"/>
            <a:ext cx="5487650" cy="3658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14B63B-D06D-4F6D-8090-D646F3BD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535" y="170138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4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29E3-0F45-465C-854E-81C45A49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5D899-AB94-41CC-BDB2-80D86E0E3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35" t="18586" r="5257" b="12515"/>
          <a:stretch/>
        </p:blipFill>
        <p:spPr>
          <a:xfrm>
            <a:off x="1371600" y="2259104"/>
            <a:ext cx="4947344" cy="39130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AA57C-65CA-4CF7-8B76-D31D849A0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1" t="17843" r="5164" b="12746"/>
          <a:stretch/>
        </p:blipFill>
        <p:spPr>
          <a:xfrm>
            <a:off x="6763872" y="2259105"/>
            <a:ext cx="4885842" cy="3913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8138FB-2DB6-474D-B3D1-9F757C02832D}"/>
              </a:ext>
            </a:extLst>
          </p:cNvPr>
          <p:cNvSpPr txBox="1"/>
          <p:nvPr/>
        </p:nvSpPr>
        <p:spPr>
          <a:xfrm>
            <a:off x="3052482" y="6259603"/>
            <a:ext cx="103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5B1AD5-3EE4-4B2C-9BD7-1429A1835369}"/>
              </a:ext>
            </a:extLst>
          </p:cNvPr>
          <p:cNvSpPr txBox="1"/>
          <p:nvPr/>
        </p:nvSpPr>
        <p:spPr>
          <a:xfrm>
            <a:off x="8946776" y="6286032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25137858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156</TotalTime>
  <Words>672</Words>
  <Application>Microsoft Office PowerPoint</Application>
  <PresentationFormat>Widescreen</PresentationFormat>
  <Paragraphs>96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Does tone really get lost in text</vt:lpstr>
      <vt:lpstr>Project description</vt:lpstr>
      <vt:lpstr>Breakdown of Tasks</vt:lpstr>
      <vt:lpstr>Insights</vt:lpstr>
      <vt:lpstr>Insights</vt:lpstr>
      <vt:lpstr>Insights</vt:lpstr>
      <vt:lpstr>Can you guess the sentiment of these titles?</vt:lpstr>
      <vt:lpstr>Most frequent words</vt:lpstr>
      <vt:lpstr>The bigger picture</vt:lpstr>
      <vt:lpstr>Key takeaways</vt:lpstr>
      <vt:lpstr>appendix</vt:lpstr>
      <vt:lpstr>References </vt:lpstr>
      <vt:lpstr>Interesting things found along the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article Sentiment analysis</dc:title>
  <dc:creator>M S</dc:creator>
  <cp:lastModifiedBy>M S</cp:lastModifiedBy>
  <cp:revision>18</cp:revision>
  <dcterms:created xsi:type="dcterms:W3CDTF">2020-10-17T13:58:56Z</dcterms:created>
  <dcterms:modified xsi:type="dcterms:W3CDTF">2020-10-19T22:05:55Z</dcterms:modified>
</cp:coreProperties>
</file>