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65" autoAdjust="0"/>
  </p:normalViewPr>
  <p:slideViewPr>
    <p:cSldViewPr snapToGrid="0">
      <p:cViewPr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E0A99-7F05-42F8-8D10-B7D701853D1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8BE-972A-4AD0-BD0D-E769440C7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Pull down and store headlines and newspaper metadata from the News API with four keywords: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searching domains available in Pew Research Center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Searching keywords in news article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by relevance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Removed news sources with low results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word used in positive/negative headlines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sources- data, first page of results,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8BE-972A-4AD0-BD0D-E769440C7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1E2DC6-E393-42D8-9C0B-DFF85185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7972" t="17475" r="4779" b="33522"/>
          <a:stretch/>
        </p:blipFill>
        <p:spPr>
          <a:xfrm>
            <a:off x="-258" y="-21206"/>
            <a:ext cx="12192000" cy="6847398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928F7-D87C-41CC-A7AC-433D88E8D76F}"/>
              </a:ext>
            </a:extLst>
          </p:cNvPr>
          <p:cNvSpPr/>
          <p:nvPr userDrawn="1"/>
        </p:nvSpPr>
        <p:spPr>
          <a:xfrm>
            <a:off x="-258" y="0"/>
            <a:ext cx="12192000" cy="6836794"/>
          </a:xfrm>
          <a:prstGeom prst="rect">
            <a:avLst/>
          </a:prstGeom>
          <a:solidFill>
            <a:srgbClr val="EFEDE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CF4-B82E-4E75-9727-1D326938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Does tone really get lost in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1D33-A48E-4BF9-8595-40180164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Rebekah </a:t>
            </a:r>
            <a:r>
              <a:rPr lang="en-US" dirty="0" err="1"/>
              <a:t>Callari-Kaczmarczyk</a:t>
            </a:r>
            <a:endParaRPr lang="en-US" dirty="0"/>
          </a:p>
          <a:p>
            <a:r>
              <a:rPr lang="en-US" dirty="0"/>
              <a:t>Scot Wilson</a:t>
            </a:r>
          </a:p>
          <a:p>
            <a:r>
              <a:rPr lang="en-US" dirty="0"/>
              <a:t>James Ashley</a:t>
            </a:r>
          </a:p>
          <a:p>
            <a:r>
              <a:rPr lang="en-US" dirty="0"/>
              <a:t>Ted Phillips</a:t>
            </a:r>
          </a:p>
          <a:p>
            <a:r>
              <a:rPr lang="en-US" dirty="0"/>
              <a:t>Rohan Patel</a:t>
            </a:r>
          </a:p>
          <a:p>
            <a:r>
              <a:rPr lang="en-US" dirty="0"/>
              <a:t>Morgan Spencer</a:t>
            </a:r>
          </a:p>
        </p:txBody>
      </p:sp>
    </p:spTree>
    <p:extLst>
      <p:ext uri="{BB962C8B-B14F-4D97-AF65-F5344CB8AC3E}">
        <p14:creationId xmlns:p14="http://schemas.microsoft.com/office/powerpoint/2010/main" val="264151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A24D8-4846-4CBC-89B0-82F297211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9BEE3E-3CC4-4B3D-B5AF-528107D32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 found along the 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8A78CA-CB3A-4F5A-8CC6-03FD0D5C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repository here</a:t>
            </a:r>
          </a:p>
        </p:txBody>
      </p:sp>
    </p:spTree>
    <p:extLst>
      <p:ext uri="{BB962C8B-B14F-4D97-AF65-F5344CB8AC3E}">
        <p14:creationId xmlns:p14="http://schemas.microsoft.com/office/powerpoint/2010/main" val="40994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8E99-2FE1-409D-A58E-68ABC45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D97A-8CEE-43A5-BD1E-4B047831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project we created a database of newspaper headlines across 9 different sources using News API and evaluated the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emotional strength of the headlines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NLTK’s Vader to determine their sentiment related to specific keywords. We will be looking at how different newspapers on the left/right bias spectrum represent immigrants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(slim down)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frame, dates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sentiment analysis: Emotion conveyed through text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Research Questions to Answer(</a:t>
            </a:r>
            <a:r>
              <a:rPr lang="en-US" b="1" dirty="0">
                <a:effectLst/>
              </a:rPr>
              <a:t>needs updating)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general sentiment of US English newspaper headlines on immigration?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Which topics are associated with negative or positive sentiment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What is the sentiment of conservative vs. liberal English newspaper headlines in the US? </a:t>
            </a:r>
          </a:p>
        </p:txBody>
      </p:sp>
    </p:spTree>
    <p:extLst>
      <p:ext uri="{BB962C8B-B14F-4D97-AF65-F5344CB8AC3E}">
        <p14:creationId xmlns:p14="http://schemas.microsoft.com/office/powerpoint/2010/main" val="42110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EBD-8BAF-4498-9809-BC76E36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9AF9-60CA-4E93-9DBF-6C7BB5E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down and store headlines and newspaper metadata from the News API with four keywords: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migrant(s)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refugee(s)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Clean and sort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trike="sngStrike" dirty="0"/>
              <a:t>Create numerical representation of conservative vs. liberal news sources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 sentiment analysis using NLTK’s Vader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Determined bins for negative/neutral/positive ratings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Performed keyword analysis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TENSE</a:t>
            </a:r>
          </a:p>
        </p:txBody>
      </p:sp>
    </p:spTree>
    <p:extLst>
      <p:ext uri="{BB962C8B-B14F-4D97-AF65-F5344CB8AC3E}">
        <p14:creationId xmlns:p14="http://schemas.microsoft.com/office/powerpoint/2010/main" val="24770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81DDF3-5428-4900-A029-39FCFDC2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537210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E6952-E282-41C7-831B-5C48CF7D1B3D}"/>
              </a:ext>
            </a:extLst>
          </p:cNvPr>
          <p:cNvSpPr txBox="1"/>
          <p:nvPr/>
        </p:nvSpPr>
        <p:spPr>
          <a:xfrm>
            <a:off x="7812741" y="1869141"/>
            <a:ext cx="274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data set</a:t>
            </a:r>
          </a:p>
          <a:p>
            <a:r>
              <a:rPr lang="en-US" dirty="0"/>
              <a:t>Need to fix titles in image</a:t>
            </a:r>
          </a:p>
          <a:p>
            <a:r>
              <a:rPr lang="en-US" dirty="0"/>
              <a:t>Need summary stats table</a:t>
            </a:r>
          </a:p>
        </p:txBody>
      </p:sp>
    </p:spTree>
    <p:extLst>
      <p:ext uri="{BB962C8B-B14F-4D97-AF65-F5344CB8AC3E}">
        <p14:creationId xmlns:p14="http://schemas.microsoft.com/office/powerpoint/2010/main" val="38213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DF77434-7F9A-47B8-AD14-F7FF046B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44252"/>
            <a:ext cx="3581400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0B22D-BF79-4E73-A67E-724DDD59837C}"/>
              </a:ext>
            </a:extLst>
          </p:cNvPr>
          <p:cNvSpPr txBox="1"/>
          <p:nvPr/>
        </p:nvSpPr>
        <p:spPr>
          <a:xfrm>
            <a:off x="7812741" y="1869141"/>
            <a:ext cx="2792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 stats</a:t>
            </a:r>
          </a:p>
          <a:p>
            <a:r>
              <a:rPr lang="en-US" dirty="0"/>
              <a:t>“Ugly” table from notebook</a:t>
            </a:r>
          </a:p>
        </p:txBody>
      </p:sp>
    </p:spTree>
    <p:extLst>
      <p:ext uri="{BB962C8B-B14F-4D97-AF65-F5344CB8AC3E}">
        <p14:creationId xmlns:p14="http://schemas.microsoft.com/office/powerpoint/2010/main" val="9963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95F38-0608-4CB0-8367-DC705EB6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384" y="1909483"/>
            <a:ext cx="4476750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0E451-C0D1-4D5B-A5D7-02F06B62EA3F}"/>
              </a:ext>
            </a:extLst>
          </p:cNvPr>
          <p:cNvSpPr txBox="1"/>
          <p:nvPr/>
        </p:nvSpPr>
        <p:spPr>
          <a:xfrm>
            <a:off x="1139639" y="5867400"/>
            <a:ext cx="609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Bins for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-1.0 to -0.2 = negative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-0.2 to 0.2 = neutral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0.2 - 1 = 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89DD-619F-4E2E-A3DA-75FBD1FCE033}"/>
              </a:ext>
            </a:extLst>
          </p:cNvPr>
          <p:cNvSpPr txBox="1"/>
          <p:nvPr/>
        </p:nvSpPr>
        <p:spPr>
          <a:xfrm>
            <a:off x="6763870" y="1909483"/>
            <a:ext cx="56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positive/negative/neutral per news source</a:t>
            </a:r>
          </a:p>
          <a:p>
            <a:r>
              <a:rPr lang="en-US" dirty="0"/>
              <a:t>Need to determine talking points: </a:t>
            </a:r>
          </a:p>
          <a:p>
            <a:r>
              <a:rPr lang="en-US" dirty="0"/>
              <a:t>Could be extreme language, could be extreme view point</a:t>
            </a:r>
          </a:p>
          <a:p>
            <a:r>
              <a:rPr lang="en-US" dirty="0"/>
              <a:t>Example of positive/negative title</a:t>
            </a:r>
          </a:p>
        </p:txBody>
      </p:sp>
    </p:spTree>
    <p:extLst>
      <p:ext uri="{BB962C8B-B14F-4D97-AF65-F5344CB8AC3E}">
        <p14:creationId xmlns:p14="http://schemas.microsoft.com/office/powerpoint/2010/main" val="3833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CAE-620A-40FF-81F9-65FA95F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80B75-CE59-4699-B83E-51667643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115" y="2171700"/>
            <a:ext cx="5372100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4DBB5-9BA0-4EB2-A444-D5F07B38B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81" y="217170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E3-0F45-465C-854E-81C45A49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5D899-AB94-41CC-BDB2-80D86E0E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5" t="18586" r="5257" b="12515"/>
          <a:stretch/>
        </p:blipFill>
        <p:spPr>
          <a:xfrm>
            <a:off x="1371600" y="2259104"/>
            <a:ext cx="4947344" cy="3913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AA57C-65CA-4CF7-8B76-D31D849A0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17843" r="5164" b="12746"/>
          <a:stretch/>
        </p:blipFill>
        <p:spPr>
          <a:xfrm>
            <a:off x="6763872" y="2259105"/>
            <a:ext cx="4885842" cy="391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8138FB-2DB6-474D-B3D1-9F757C02832D}"/>
              </a:ext>
            </a:extLst>
          </p:cNvPr>
          <p:cNvSpPr txBox="1"/>
          <p:nvPr/>
        </p:nvSpPr>
        <p:spPr>
          <a:xfrm>
            <a:off x="3052482" y="6259603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B1AD5-3EE4-4B2C-9BD7-1429A1835369}"/>
              </a:ext>
            </a:extLst>
          </p:cNvPr>
          <p:cNvSpPr txBox="1"/>
          <p:nvPr/>
        </p:nvSpPr>
        <p:spPr>
          <a:xfrm>
            <a:off x="8946776" y="628603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5137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E7F-8996-4432-B0B9-1278B1C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EB6-537B-41B0-BD21-36EDF351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 err="1"/>
              <a:t>Britebart</a:t>
            </a:r>
            <a:r>
              <a:rPr lang="en-US" dirty="0"/>
              <a:t>/</a:t>
            </a:r>
            <a:r>
              <a:rPr lang="en-US" dirty="0" err="1"/>
              <a:t>Aljezera</a:t>
            </a:r>
            <a:r>
              <a:rPr lang="en-US" dirty="0"/>
              <a:t> seem to use most extreme language</a:t>
            </a:r>
          </a:p>
          <a:p>
            <a:pPr lvl="2"/>
            <a:r>
              <a:rPr lang="en-US" dirty="0"/>
              <a:t>Seem to be writing for a specific population of readers</a:t>
            </a:r>
          </a:p>
          <a:p>
            <a:pPr lvl="1"/>
            <a:r>
              <a:rPr lang="en-US" dirty="0"/>
              <a:t>Negative/Positive headlines seem to have different topics with some overlap</a:t>
            </a:r>
          </a:p>
          <a:p>
            <a:pPr lvl="2"/>
            <a:r>
              <a:rPr lang="en-US" dirty="0"/>
              <a:t>Topics seem to change over time based on current events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Sentiment scoring is not customized – NLTK Vader was trained on social media</a:t>
            </a:r>
          </a:p>
          <a:p>
            <a:pPr lvl="1"/>
            <a:r>
              <a:rPr lang="en-US" dirty="0" err="1"/>
              <a:t>NewsAPI</a:t>
            </a:r>
            <a:r>
              <a:rPr lang="en-US" dirty="0"/>
              <a:t> limits access to sources</a:t>
            </a:r>
          </a:p>
          <a:p>
            <a:r>
              <a:rPr lang="en-US" dirty="0"/>
              <a:t>Additional questions to be asked if had more time/resources</a:t>
            </a:r>
          </a:p>
          <a:p>
            <a:pPr lvl="1"/>
            <a:r>
              <a:rPr lang="en-US" dirty="0"/>
              <a:t>Emotional analysis – what’s behind the extremity of the language used</a:t>
            </a:r>
          </a:p>
          <a:p>
            <a:pPr lvl="1"/>
            <a:r>
              <a:rPr lang="en-US" dirty="0"/>
              <a:t>Look at body of the articles instead of headline</a:t>
            </a:r>
          </a:p>
          <a:p>
            <a:pPr lvl="1"/>
            <a:r>
              <a:rPr lang="en-US" dirty="0"/>
              <a:t>Looking more into differences in publishers and authors</a:t>
            </a:r>
          </a:p>
          <a:p>
            <a:pPr lvl="1"/>
            <a:r>
              <a:rPr lang="en-US" dirty="0"/>
              <a:t>Customizing the sentiment analysis</a:t>
            </a:r>
          </a:p>
          <a:p>
            <a:pPr lvl="1"/>
            <a:r>
              <a:rPr lang="en-US" dirty="0"/>
              <a:t>Add to dataset monthly to observe impact of current events</a:t>
            </a:r>
          </a:p>
        </p:txBody>
      </p:sp>
    </p:spTree>
    <p:extLst>
      <p:ext uri="{BB962C8B-B14F-4D97-AF65-F5344CB8AC3E}">
        <p14:creationId xmlns:p14="http://schemas.microsoft.com/office/powerpoint/2010/main" val="1865033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129</TotalTime>
  <Words>500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Does tone really get lost in text</vt:lpstr>
      <vt:lpstr>Project description</vt:lpstr>
      <vt:lpstr>Breakdown of Tasks</vt:lpstr>
      <vt:lpstr>Insights</vt:lpstr>
      <vt:lpstr>Insights</vt:lpstr>
      <vt:lpstr>Insights</vt:lpstr>
      <vt:lpstr>Most frequent words</vt:lpstr>
      <vt:lpstr>The bigger picture</vt:lpstr>
      <vt:lpstr>Key takeaways</vt:lpstr>
      <vt:lpstr>appendix</vt:lpstr>
      <vt:lpstr>References </vt:lpstr>
      <vt:lpstr>Interesting things found along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Sentiment analysis</dc:title>
  <dc:creator>M S</dc:creator>
  <cp:lastModifiedBy>M S</cp:lastModifiedBy>
  <cp:revision>14</cp:revision>
  <dcterms:created xsi:type="dcterms:W3CDTF">2020-10-17T13:58:56Z</dcterms:created>
  <dcterms:modified xsi:type="dcterms:W3CDTF">2020-10-17T16:52:47Z</dcterms:modified>
</cp:coreProperties>
</file>