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65" r:id="rId2"/>
    <p:sldId id="257" r:id="rId3"/>
    <p:sldId id="258" r:id="rId4"/>
    <p:sldId id="259" r:id="rId5"/>
    <p:sldId id="261" r:id="rId6"/>
    <p:sldId id="260" r:id="rId7"/>
    <p:sldId id="262" r:id="rId8"/>
    <p:sldId id="266" r:id="rId9"/>
    <p:sldId id="264" r:id="rId10"/>
    <p:sldId id="269" r:id="rId11"/>
    <p:sldId id="270" r:id="rId12"/>
    <p:sldId id="268" r:id="rId13"/>
    <p:sldId id="263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201" autoAdjust="0"/>
  </p:normalViewPr>
  <p:slideViewPr>
    <p:cSldViewPr snapToGrid="0">
      <p:cViewPr>
        <p:scale>
          <a:sx n="61" d="100"/>
          <a:sy n="61" d="100"/>
        </p:scale>
        <p:origin x="1770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E0A99-7F05-42F8-8D10-B7D701853D1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8B8BE-972A-4AD0-BD0D-E769440C7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94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is sentiment analysis?</a:t>
            </a:r>
            <a:b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Evaluation of positive/negative emotion conveyed through text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Pull down and store headlines and newspaper metadata from the News API with four keywords:</a:t>
            </a:r>
          </a:p>
          <a:p>
            <a:pPr marL="628650" lvl="1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Only searching domains available in Pew Research Center</a:t>
            </a:r>
          </a:p>
          <a:p>
            <a:pPr marL="628650" lvl="1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Searching keywords in news article</a:t>
            </a:r>
          </a:p>
          <a:p>
            <a:pPr marL="628650" lvl="1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Sort by relevance</a:t>
            </a:r>
          </a:p>
          <a:p>
            <a:pPr marL="628650" lvl="1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Clean and sort data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Removed news sources with low results</a:t>
            </a:r>
          </a:p>
          <a:p>
            <a:pPr marL="628650" lvl="1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8B8BE-972A-4AD0-BD0D-E769440C7A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28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did we choose the sources? Pew research, political 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8B8BE-972A-4AD0-BD0D-E769440C7A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43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Descriptive stats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 is close to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 is neutral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Threshold is -.2 to 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Vast majority of scores are neutral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8B8BE-972A-4AD0-BD0D-E769440C7A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5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8B8BE-972A-4AD0-BD0D-E769440C7A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5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Top word used in positive/negative headlines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8B8BE-972A-4AD0-BD0D-E769440C7A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21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Sentiment scoring is not customized – NLTK Vader was trained on social media</a:t>
            </a:r>
          </a:p>
          <a:p>
            <a:pPr lvl="1"/>
            <a:r>
              <a:rPr lang="en-US" dirty="0" err="1"/>
              <a:t>NewsAPI</a:t>
            </a:r>
            <a:r>
              <a:rPr lang="en-US" dirty="0"/>
              <a:t> limits access to sources- data, first page of results,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Use the political bias data in future analysis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8B8BE-972A-4AD0-BD0D-E769440C7A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53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8B8BE-972A-4AD0-BD0D-E769440C7A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58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8B8BE-972A-4AD0-BD0D-E769440C7A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14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51E2DC6-E393-42D8-9C0B-DFF85185EA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7972" t="17475" r="4779" b="33522"/>
          <a:stretch/>
        </p:blipFill>
        <p:spPr>
          <a:xfrm>
            <a:off x="-258" y="-21206"/>
            <a:ext cx="12192000" cy="6847398"/>
          </a:xfrm>
          <a:prstGeom prst="rect">
            <a:avLst/>
          </a:prstGeom>
          <a:solidFill>
            <a:srgbClr val="EFEDE3"/>
          </a:solidFill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6928F7-D87C-41CC-A7AC-433D88E8D76F}"/>
              </a:ext>
            </a:extLst>
          </p:cNvPr>
          <p:cNvSpPr/>
          <p:nvPr userDrawn="1"/>
        </p:nvSpPr>
        <p:spPr>
          <a:xfrm>
            <a:off x="-258" y="0"/>
            <a:ext cx="12192000" cy="6836794"/>
          </a:xfrm>
          <a:prstGeom prst="rect">
            <a:avLst/>
          </a:prstGeom>
          <a:solidFill>
            <a:srgbClr val="EFEDE3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mes-Ashley/sentiment_analysis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2ECF4-B82E-4E75-9727-1D3269386D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Does tone really get lost in text?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31D33-A48E-4BF9-8595-40180164AC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Rebekah </a:t>
            </a:r>
            <a:r>
              <a:rPr lang="en-US" dirty="0" err="1"/>
              <a:t>Callari-Kaczmarczyk</a:t>
            </a:r>
            <a:endParaRPr lang="en-US" dirty="0"/>
          </a:p>
          <a:p>
            <a:r>
              <a:rPr lang="en-US" dirty="0"/>
              <a:t>Scot Wilson</a:t>
            </a:r>
          </a:p>
          <a:p>
            <a:r>
              <a:rPr lang="en-US" dirty="0"/>
              <a:t>James Ashley</a:t>
            </a:r>
          </a:p>
          <a:p>
            <a:r>
              <a:rPr lang="en-US" dirty="0"/>
              <a:t>Ted Phillips</a:t>
            </a:r>
          </a:p>
          <a:p>
            <a:r>
              <a:rPr lang="en-US" dirty="0"/>
              <a:t>Rohan Patel</a:t>
            </a:r>
          </a:p>
          <a:p>
            <a:r>
              <a:rPr lang="en-US" dirty="0"/>
              <a:t>Morgan Spencer</a:t>
            </a:r>
          </a:p>
        </p:txBody>
      </p:sp>
    </p:spTree>
    <p:extLst>
      <p:ext uri="{BB962C8B-B14F-4D97-AF65-F5344CB8AC3E}">
        <p14:creationId xmlns:p14="http://schemas.microsoft.com/office/powerpoint/2010/main" val="264151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174FA-16C5-43C9-B4DA-D902B11BE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Can you guess the sentiment of these titles?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4FD48-AC00-4B41-B29D-5034C1DD8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Bader Ginsburg, Supreme Court justice and legal pioneer for gender equality, dies at 87</a:t>
            </a:r>
            <a:r>
              <a:rPr lang="en-US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Mackenzie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Lueck’s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killer pleads guilty to aggravated murder, will avoid death penalty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897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174FA-16C5-43C9-B4DA-D902B11BE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Can you guess the sentiment of these titles?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4FD48-AC00-4B41-B29D-5034C1DD8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Bader Ginsburg, Supreme Court justice and legal pioneer for gender equality, dies at 87</a:t>
            </a:r>
            <a:r>
              <a:rPr lang="en-US" sz="2000" dirty="0"/>
              <a:t> </a:t>
            </a:r>
          </a:p>
          <a:p>
            <a:pPr marL="816102" lvl="1" indent="-285750">
              <a:buFont typeface="Arial" panose="020B0604020202020204" pitchFamily="34" charset="0"/>
              <a:buChar char="•"/>
            </a:pPr>
            <a:r>
              <a:rPr lang="en-US" dirty="0"/>
              <a:t>The Washington Post, Score: .81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Mackenzie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Lueck’s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killer pleads guilty to aggravated murder, will avoid death penalty</a:t>
            </a:r>
          </a:p>
          <a:p>
            <a:pPr marL="816102" lvl="1" indent="-285750">
              <a:buFont typeface="Arial" panose="020B0604020202020204" pitchFamily="34" charset="0"/>
              <a:buChar char="•"/>
            </a:pPr>
            <a:r>
              <a:rPr lang="en-US" dirty="0"/>
              <a:t>Fox News, Score: -.97</a:t>
            </a:r>
          </a:p>
        </p:txBody>
      </p:sp>
    </p:spTree>
    <p:extLst>
      <p:ext uri="{BB962C8B-B14F-4D97-AF65-F5344CB8AC3E}">
        <p14:creationId xmlns:p14="http://schemas.microsoft.com/office/powerpoint/2010/main" val="1157366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BA24D8-4846-4CBC-89B0-82F2972118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09BEE3E-3CC4-4B3D-B5AF-528107D322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99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FE7F-8996-4432-B0B9-1278B1C45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C8A78CA-CB3A-4F5A-8CC6-03FD0D5CE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News headlines in English published in the US</a:t>
            </a:r>
          </a:p>
          <a:p>
            <a:r>
              <a:rPr lang="en-US" dirty="0" err="1"/>
              <a:t>NewsAPI</a:t>
            </a:r>
            <a:r>
              <a:rPr lang="en-US" dirty="0"/>
              <a:t> - author, title, domain, </a:t>
            </a:r>
            <a:r>
              <a:rPr lang="en-US" dirty="0" err="1"/>
              <a:t>url</a:t>
            </a:r>
            <a:r>
              <a:rPr lang="en-US" dirty="0"/>
              <a:t>, headline, first 200 words</a:t>
            </a:r>
            <a:br>
              <a:rPr lang="en-US" dirty="0"/>
            </a:br>
            <a:r>
              <a:rPr lang="en-US" dirty="0"/>
              <a:t>https://newsapi.org/ </a:t>
            </a:r>
          </a:p>
          <a:p>
            <a:r>
              <a:rPr lang="en-US" dirty="0"/>
              <a:t>Conservative/Liberal Bias of </a:t>
            </a:r>
            <a:r>
              <a:rPr lang="en-US" dirty="0" err="1"/>
              <a:t>NewsPapers</a:t>
            </a:r>
            <a:r>
              <a:rPr lang="en-US" dirty="0"/>
              <a:t> https://www.journalism.org/2014/10/21/political-polarization-media-habits/ </a:t>
            </a:r>
          </a:p>
        </p:txBody>
      </p:sp>
    </p:spTree>
    <p:extLst>
      <p:ext uri="{BB962C8B-B14F-4D97-AF65-F5344CB8AC3E}">
        <p14:creationId xmlns:p14="http://schemas.microsoft.com/office/powerpoint/2010/main" val="1768583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FE7F-8996-4432-B0B9-1278B1C45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C8A78CA-CB3A-4F5A-8CC6-03FD0D5CE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Check out the repository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43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78E99-2FE1-409D-A58E-68ABC45A3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8D97A-8CEE-43A5-BD1E-4B0478313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Evaluate the emotional strength of US English news headlines 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related to immigration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using artificial intelligence (Vader by NLTK) to determine positive/negative emotion.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effectLst/>
              </a:rPr>
              <a:t>Research Questions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effectLst/>
              </a:rPr>
              <a:t>What is the general sentiment of US English newspaper headlines on immigration?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effectLst/>
              </a:rPr>
              <a:t>Which </a:t>
            </a:r>
            <a:r>
              <a:rPr lang="en-US" dirty="0"/>
              <a:t>keywords </a:t>
            </a:r>
            <a:r>
              <a:rPr lang="en-US" b="0" dirty="0">
                <a:effectLst/>
              </a:rPr>
              <a:t>are associated with negative or positive sentiment?</a:t>
            </a:r>
          </a:p>
        </p:txBody>
      </p:sp>
    </p:spTree>
    <p:extLst>
      <p:ext uri="{BB962C8B-B14F-4D97-AF65-F5344CB8AC3E}">
        <p14:creationId xmlns:p14="http://schemas.microsoft.com/office/powerpoint/2010/main" val="421101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49EBD-8BAF-4498-9809-BC76E36E7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of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C9AF9-60CA-4E93-9DBF-6C7BB5E33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Pull down and store headlines and newspaper metadata from the News API with four keywords: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immigration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immigrant(s)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migrant(s)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refugee(s)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Clean and sort data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Perform sentiment analysis of headlines using NLTK’s Vader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Determine bins for negative/neutral/positive ratings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Perform keyword analysis using NLTK</a:t>
            </a:r>
          </a:p>
        </p:txBody>
      </p:sp>
    </p:spTree>
    <p:extLst>
      <p:ext uri="{BB962C8B-B14F-4D97-AF65-F5344CB8AC3E}">
        <p14:creationId xmlns:p14="http://schemas.microsoft.com/office/powerpoint/2010/main" val="247706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0ACAE-620A-40FF-81F9-65FA95FD0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0E6952-E282-41C7-831B-5C48CF7D1B3D}"/>
              </a:ext>
            </a:extLst>
          </p:cNvPr>
          <p:cNvSpPr txBox="1"/>
          <p:nvPr/>
        </p:nvSpPr>
        <p:spPr>
          <a:xfrm>
            <a:off x="7812741" y="1869141"/>
            <a:ext cx="34719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number of headlines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1,477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number of 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Date range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9/9/2020 – 10/14/2020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6090D4-4145-447A-BA86-D093EFF56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49" y="1428750"/>
            <a:ext cx="5922963" cy="47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305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0ACAE-620A-40FF-81F9-65FA95FD0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126E127-60B4-4D2A-9B25-6191EF2937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27"/>
          <a:stretch/>
        </p:blipFill>
        <p:spPr>
          <a:xfrm>
            <a:off x="6556986" y="622736"/>
            <a:ext cx="4415814" cy="583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73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0ACAE-620A-40FF-81F9-65FA95FD0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B0E451-C0D1-4D5B-A5D7-02F06B62EA3F}"/>
              </a:ext>
            </a:extLst>
          </p:cNvPr>
          <p:cNvSpPr txBox="1"/>
          <p:nvPr/>
        </p:nvSpPr>
        <p:spPr>
          <a:xfrm>
            <a:off x="727468" y="5965582"/>
            <a:ext cx="55412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Bins for data: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-1.0 to -0.2 = negative	-0.2 to 0.2 = neutral		0.2 to 1 = positive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6BB090-E3E7-428E-A2BC-36AE8BBDDCF4}"/>
              </a:ext>
            </a:extLst>
          </p:cNvPr>
          <p:cNvSpPr txBox="1"/>
          <p:nvPr/>
        </p:nvSpPr>
        <p:spPr>
          <a:xfrm>
            <a:off x="6683470" y="1428750"/>
            <a:ext cx="50513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 headlines</a:t>
            </a:r>
          </a:p>
          <a:p>
            <a:r>
              <a:rPr lang="en-US" sz="1200" i="1" dirty="0"/>
              <a:t>Nigerian Pleads Guilty to Murdering Mackenzie </a:t>
            </a:r>
            <a:r>
              <a:rPr lang="en-US" sz="1200" i="1" dirty="0" err="1"/>
              <a:t>Lueck</a:t>
            </a:r>
            <a:r>
              <a:rPr lang="en-US" sz="1200" i="1" dirty="0"/>
              <a:t>, Avoids Death Penalty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/>
              <a:t>Score: -.94 (negative emotion), Published by Breitbart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i="1" dirty="0"/>
          </a:p>
          <a:p>
            <a:r>
              <a:rPr lang="en-US" sz="1200" i="1" dirty="0"/>
              <a:t>University of Alabama trustees vote to rename hall that honored 'ardent white supremacist’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/>
              <a:t>Score: .82 (positive emotion), Published by USA Today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EC4B1-6A1B-4D8B-936D-D48460C6B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192" y="1428749"/>
            <a:ext cx="5671041" cy="453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35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0ACAE-620A-40FF-81F9-65FA95FD0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frequent words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64A9B2-175F-4D1F-891A-4589A3CFF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85" y="1701382"/>
            <a:ext cx="5487650" cy="36584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14B63B-D06D-4F6D-8090-D646F3BD5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535" y="1701382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045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029E3-0F45-465C-854E-81C45A498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bigger picture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B5D899-AB94-41CC-BDB2-80D86E0E3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635" t="18586" r="5257" b="12515"/>
          <a:stretch/>
        </p:blipFill>
        <p:spPr>
          <a:xfrm>
            <a:off x="1371600" y="2259104"/>
            <a:ext cx="4947344" cy="391309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1AA57C-65CA-4CF7-8B76-D31D849A0E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71" t="17843" r="5164" b="12746"/>
          <a:stretch/>
        </p:blipFill>
        <p:spPr>
          <a:xfrm>
            <a:off x="6763872" y="2259105"/>
            <a:ext cx="4885842" cy="39130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8138FB-2DB6-474D-B3D1-9F757C02832D}"/>
              </a:ext>
            </a:extLst>
          </p:cNvPr>
          <p:cNvSpPr txBox="1"/>
          <p:nvPr/>
        </p:nvSpPr>
        <p:spPr>
          <a:xfrm>
            <a:off x="3052482" y="6259603"/>
            <a:ext cx="1037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5B1AD5-3EE4-4B2C-9BD7-1429A1835369}"/>
              </a:ext>
            </a:extLst>
          </p:cNvPr>
          <p:cNvSpPr txBox="1"/>
          <p:nvPr/>
        </p:nvSpPr>
        <p:spPr>
          <a:xfrm>
            <a:off x="8946776" y="6286032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Positive</a:t>
            </a:r>
          </a:p>
        </p:txBody>
      </p:sp>
    </p:spTree>
    <p:extLst>
      <p:ext uri="{BB962C8B-B14F-4D97-AF65-F5344CB8AC3E}">
        <p14:creationId xmlns:p14="http://schemas.microsoft.com/office/powerpoint/2010/main" val="2513785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FE7F-8996-4432-B0B9-1278B1C45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50EB6-537B-41B0-BD21-36EDF3512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Key findings</a:t>
            </a:r>
          </a:p>
          <a:p>
            <a:pPr lvl="1"/>
            <a:r>
              <a:rPr lang="en-US" dirty="0"/>
              <a:t>Breitbart/Al Jazeera seem to use most negative sentiment</a:t>
            </a:r>
          </a:p>
          <a:p>
            <a:pPr lvl="1"/>
            <a:r>
              <a:rPr lang="en-US" dirty="0"/>
              <a:t>Negative/Positive headlines seem to have different topics</a:t>
            </a:r>
          </a:p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NLTK Vader</a:t>
            </a:r>
          </a:p>
          <a:p>
            <a:pPr lvl="1"/>
            <a:r>
              <a:rPr lang="en-US" dirty="0" err="1"/>
              <a:t>NewsAPI</a:t>
            </a:r>
            <a:r>
              <a:rPr lang="en-US" dirty="0"/>
              <a:t> </a:t>
            </a:r>
          </a:p>
          <a:p>
            <a:r>
              <a:rPr lang="en-US" dirty="0"/>
              <a:t>Additional questions to be asked if had more time/resources</a:t>
            </a:r>
          </a:p>
          <a:p>
            <a:pPr lvl="1"/>
            <a:r>
              <a:rPr lang="en-US" dirty="0"/>
              <a:t>Perform emotional analysis</a:t>
            </a:r>
          </a:p>
          <a:p>
            <a:pPr lvl="1"/>
            <a:r>
              <a:rPr lang="en-US" dirty="0"/>
              <a:t>Add to dataset monthly </a:t>
            </a:r>
          </a:p>
          <a:p>
            <a:pPr lvl="1"/>
            <a:r>
              <a:rPr lang="en-US" dirty="0"/>
              <a:t>Customize the sentiment analysis</a:t>
            </a:r>
          </a:p>
          <a:p>
            <a:pPr lvl="1"/>
            <a:r>
              <a:rPr lang="en-US" dirty="0"/>
              <a:t>Look at influence of political bias</a:t>
            </a:r>
          </a:p>
        </p:txBody>
      </p:sp>
    </p:spTree>
    <p:extLst>
      <p:ext uri="{BB962C8B-B14F-4D97-AF65-F5344CB8AC3E}">
        <p14:creationId xmlns:p14="http://schemas.microsoft.com/office/powerpoint/2010/main" val="186503354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294</TotalTime>
  <Words>580</Words>
  <Application>Microsoft Office PowerPoint</Application>
  <PresentationFormat>Widescreen</PresentationFormat>
  <Paragraphs>100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Franklin Gothic Book</vt:lpstr>
      <vt:lpstr>Crop</vt:lpstr>
      <vt:lpstr>Does tone really get lost in text?</vt:lpstr>
      <vt:lpstr>Project description</vt:lpstr>
      <vt:lpstr>Breakdown of Tasks</vt:lpstr>
      <vt:lpstr>Insights</vt:lpstr>
      <vt:lpstr>Insights</vt:lpstr>
      <vt:lpstr>Insights</vt:lpstr>
      <vt:lpstr>Most frequent words</vt:lpstr>
      <vt:lpstr>The bigger picture</vt:lpstr>
      <vt:lpstr>Key takeaways</vt:lpstr>
      <vt:lpstr>Can you guess the sentiment of these titles?</vt:lpstr>
      <vt:lpstr>Can you guess the sentiment of these titles?</vt:lpstr>
      <vt:lpstr>appendix</vt:lpstr>
      <vt:lpstr>References 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article Sentiment analysis</dc:title>
  <dc:creator>M S</dc:creator>
  <cp:lastModifiedBy>M S</cp:lastModifiedBy>
  <cp:revision>29</cp:revision>
  <dcterms:created xsi:type="dcterms:W3CDTF">2020-10-17T13:58:56Z</dcterms:created>
  <dcterms:modified xsi:type="dcterms:W3CDTF">2020-10-20T01:12:11Z</dcterms:modified>
</cp:coreProperties>
</file>