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52"/>
    <p:restoredTop sz="94723"/>
  </p:normalViewPr>
  <p:slideViewPr>
    <p:cSldViewPr snapToGrid="0" snapToObjects="1">
      <p:cViewPr varScale="1">
        <p:scale>
          <a:sx n="150" d="100"/>
          <a:sy n="150" d="100"/>
        </p:scale>
        <p:origin x="16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10" Type="http://schemas.openxmlformats.org/officeDocument/2006/relationships/customXml" Target="../customXml/item3.xml"/><Relationship Id="rId4" Type="http://schemas.openxmlformats.org/officeDocument/2006/relationships/presProps" Target="presProps.xml"/><Relationship Id="rId9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72353-9F7F-7174-98D4-B2E0B2FE3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BAE081-5D3B-7A31-5361-02F6109F05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C6410-69BB-ADA3-B06C-5A845BF89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79135-218F-E54D-B7F0-4EB364EF2CE2}" type="datetimeFigureOut">
              <a:rPr lang="en-US" smtClean="0"/>
              <a:t>8/18/22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E5DE8-2BD8-6BC6-24E0-0F8BC9B21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94E792-86B9-51B1-08D8-28497301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4A95C-66DF-C04E-B673-677590413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700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B458C-904A-59AB-87CA-830B26D2A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EBE2F5-7B6C-82CF-5AF9-1E17B300FF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9E0F6D-CF46-627A-06B3-6B262D158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79135-218F-E54D-B7F0-4EB364EF2CE2}" type="datetimeFigureOut">
              <a:rPr lang="en-US" smtClean="0"/>
              <a:t>8/18/22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07E78B-6C6F-52B3-DD99-F4E8283C5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675520-7B63-C5CA-67C2-868FEFC3B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4A95C-66DF-C04E-B673-677590413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852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BACED2-207B-50F7-F499-8AD122969F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045BE9-CA8D-7699-9E62-1B8594FA7F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583F6-8598-DCA3-3D61-C93C15D0F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79135-218F-E54D-B7F0-4EB364EF2CE2}" type="datetimeFigureOut">
              <a:rPr lang="en-US" smtClean="0"/>
              <a:t>8/18/22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DEBB0-FA2B-DB18-AD1C-A6A49270A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71A461-570E-73A4-8065-269FD1DAD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4A95C-66DF-C04E-B673-677590413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514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161D9-EB59-87C4-D756-EE2AD0B66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E73E5-0E2B-1860-6A3C-13F0169C6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36132C-888B-8303-CE4B-EC0CFF3E3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79135-218F-E54D-B7F0-4EB364EF2CE2}" type="datetimeFigureOut">
              <a:rPr lang="en-US" smtClean="0"/>
              <a:t>8/18/22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83E22B-D8B9-B813-2CB1-39B529F17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A0A69-933A-9EB6-ADDE-A0401EF32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4A95C-66DF-C04E-B673-677590413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298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5F598-D3A7-E09A-C154-AFFF6A984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82909A-74E4-D5E4-6102-06CC70475B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7E95E-B13C-3D58-F0AB-7687D3504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79135-218F-E54D-B7F0-4EB364EF2CE2}" type="datetimeFigureOut">
              <a:rPr lang="en-US" smtClean="0"/>
              <a:t>8/18/22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2380E-3F1E-D8A3-16AD-4DFA87DEE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FB4F55-366B-749E-E925-F685CEB4E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4A95C-66DF-C04E-B673-677590413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84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AD503-BC3A-B681-1A4B-9F143E9C2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6B212-6A01-B239-5D97-7C875A38A8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4C2B33-10D9-27E8-C648-11ACEDCA79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DE536D-9824-75AA-1FEF-F332958E0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79135-218F-E54D-B7F0-4EB364EF2CE2}" type="datetimeFigureOut">
              <a:rPr lang="en-US" smtClean="0"/>
              <a:t>8/18/22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EEDA27-4BCD-61C9-502E-DA9D4C6D5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2D60E4-A946-B215-1009-EE638CD7C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4A95C-66DF-C04E-B673-677590413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292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719E7-E82E-5647-03C9-4863FE776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3E5DAE-813F-A564-81FB-BCEA15F6D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FCDB-9AF4-C43B-EE84-8768C2E47D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7FD7FA-D115-3D2C-04B2-9C5962B876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5EBC6E-DCB9-AC6A-4278-FBCC025194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712D83-F3D6-6600-80AF-ACFC164D9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79135-218F-E54D-B7F0-4EB364EF2CE2}" type="datetimeFigureOut">
              <a:rPr lang="en-US" smtClean="0"/>
              <a:t>8/18/22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9C3554-2EF9-7C2C-1528-0E912023D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A9F907-F167-92E5-CA75-1CB1DB07A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4A95C-66DF-C04E-B673-677590413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62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881E1-026A-4E2D-0937-28F22FD37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6FF08E-9227-DB51-A37B-D85B6A1D9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79135-218F-E54D-B7F0-4EB364EF2CE2}" type="datetimeFigureOut">
              <a:rPr lang="en-US" smtClean="0"/>
              <a:t>8/18/22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FBAE66-9EB9-3F16-7F41-A3DF96282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91C386-5968-A939-18F4-4CFBC6840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4A95C-66DF-C04E-B673-677590413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143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360A14-FC9B-1E9B-A436-50518E4FE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79135-218F-E54D-B7F0-4EB364EF2CE2}" type="datetimeFigureOut">
              <a:rPr lang="en-US" smtClean="0"/>
              <a:t>8/18/22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BE87D-211A-0CF6-4C78-6A37E9396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CF5560-3C0C-567F-8224-E869ED589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4A95C-66DF-C04E-B673-677590413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520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9E5F4-CDE0-080C-878E-4CE046C1A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E0CA3-D7CC-E705-DA4C-CCD2CB0F7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D44F12-EB06-2403-414C-5ED2AAF3E7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B7D205-18AA-42EC-C47A-7E846B662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79135-218F-E54D-B7F0-4EB364EF2CE2}" type="datetimeFigureOut">
              <a:rPr lang="en-US" smtClean="0"/>
              <a:t>8/18/22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411A66-FAC1-E94B-E450-A10DADB1B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744CA6-A169-BCE1-09DB-0EF0D1E88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4A95C-66DF-C04E-B673-677590413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795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AD67F-8B66-7666-3189-4D5DA3A0D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67CB49-E1B6-683A-8C62-8D77D71189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B10480-1701-FF49-A9A5-8219A8F9A5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4854F6-449D-33CF-8F62-1A8D0D2FC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79135-218F-E54D-B7F0-4EB364EF2CE2}" type="datetimeFigureOut">
              <a:rPr lang="en-US" smtClean="0"/>
              <a:t>8/18/22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E57D48-9693-2F42-4D3E-209F5975F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9E62EB-4181-A1D0-2107-E7767A30E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4A95C-66DF-C04E-B673-677590413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335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2A2D04-0F88-82E6-92F5-6B270CA0A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65B4D9-BA3E-F690-AB6F-509D132AA9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18BB76-C23C-67CC-6F1F-B715C9CAA4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79135-218F-E54D-B7F0-4EB364EF2CE2}" type="datetimeFigureOut">
              <a:rPr lang="en-US" smtClean="0"/>
              <a:t>8/18/22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CC452-E886-4A36-ED27-550F356042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D16CE-0E57-6D14-80A0-684CA0F33F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4A95C-66DF-C04E-B673-677590413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476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3E6C874-4881-6598-086B-7CC69D88E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WMCA Homelessness Taskforce (</a:t>
            </a:r>
            <a:r>
              <a:rPr lang="en-US" sz="3200" dirty="0" err="1"/>
              <a:t>ssn</a:t>
            </a:r>
            <a:r>
              <a:rPr lang="en-US" sz="3200" dirty="0"/>
              <a:t> web page)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08CC00-6E55-6741-26A6-E0D83CDB5CB2}"/>
              </a:ext>
            </a:extLst>
          </p:cNvPr>
          <p:cNvSpPr txBox="1"/>
          <p:nvPr/>
        </p:nvSpPr>
        <p:spPr>
          <a:xfrm>
            <a:off x="807528" y="1506022"/>
            <a:ext cx="3492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About  the Homelessness Taskforce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13EF06-49F7-8DFA-9168-671FFD6D5168}"/>
              </a:ext>
            </a:extLst>
          </p:cNvPr>
          <p:cNvSpPr txBox="1"/>
          <p:nvPr/>
        </p:nvSpPr>
        <p:spPr>
          <a:xfrm>
            <a:off x="5645902" y="1506022"/>
            <a:ext cx="1187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Resources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8FFEAF-2F3C-E2CA-E596-F109B3741C82}"/>
              </a:ext>
            </a:extLst>
          </p:cNvPr>
          <p:cNvSpPr txBox="1"/>
          <p:nvPr/>
        </p:nvSpPr>
        <p:spPr>
          <a:xfrm>
            <a:off x="8599308" y="1506022"/>
            <a:ext cx="1831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News and events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4B29F4-17C8-A45C-8C50-71C6369A9D5C}"/>
              </a:ext>
            </a:extLst>
          </p:cNvPr>
          <p:cNvSpPr txBox="1"/>
          <p:nvPr/>
        </p:nvSpPr>
        <p:spPr>
          <a:xfrm>
            <a:off x="385012" y="1875354"/>
            <a:ext cx="3396086" cy="5262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What the Taskforce is</a:t>
            </a:r>
          </a:p>
          <a:p>
            <a:endParaRPr lang="en-US" sz="1600" dirty="0"/>
          </a:p>
          <a:p>
            <a:r>
              <a:rPr lang="en-US" sz="1600" dirty="0"/>
              <a:t>Who is involved </a:t>
            </a:r>
          </a:p>
          <a:p>
            <a:endParaRPr lang="en-US" sz="1600" dirty="0"/>
          </a:p>
          <a:p>
            <a:r>
              <a:rPr lang="en-US" sz="1600" dirty="0"/>
              <a:t>Pathways model / designing out H</a:t>
            </a:r>
          </a:p>
          <a:p>
            <a:endParaRPr lang="en-US" sz="1600" dirty="0"/>
          </a:p>
          <a:p>
            <a:r>
              <a:rPr lang="en-US" sz="1600" dirty="0"/>
              <a:t>RSAP</a:t>
            </a:r>
          </a:p>
          <a:p>
            <a:endParaRPr lang="en-US" sz="1600" dirty="0"/>
          </a:p>
          <a:p>
            <a:r>
              <a:rPr lang="en-US" sz="1600" dirty="0"/>
              <a:t>What we have achieved</a:t>
            </a:r>
          </a:p>
          <a:p>
            <a:endParaRPr lang="en-US" sz="1600" dirty="0"/>
          </a:p>
          <a:p>
            <a:r>
              <a:rPr lang="en-US" sz="1600" dirty="0"/>
              <a:t>C2C </a:t>
            </a:r>
          </a:p>
          <a:p>
            <a:endParaRPr lang="en-US" sz="1600" dirty="0"/>
          </a:p>
          <a:p>
            <a:r>
              <a:rPr lang="en-US" sz="1600" dirty="0"/>
              <a:t>RSI</a:t>
            </a:r>
          </a:p>
          <a:p>
            <a:endParaRPr lang="en-US" sz="1600" dirty="0"/>
          </a:p>
          <a:p>
            <a:r>
              <a:rPr lang="en-US" sz="1600" dirty="0"/>
              <a:t>Housing First </a:t>
            </a:r>
          </a:p>
          <a:p>
            <a:endParaRPr lang="en-US" sz="1600" dirty="0"/>
          </a:p>
          <a:p>
            <a:r>
              <a:rPr lang="en-US" sz="1600" dirty="0"/>
              <a:t>CHI (rare, brief, nonrecurring) </a:t>
            </a:r>
          </a:p>
          <a:p>
            <a:endParaRPr lang="en-US" sz="1600" dirty="0"/>
          </a:p>
          <a:p>
            <a:r>
              <a:rPr lang="en-US" sz="1600" dirty="0"/>
              <a:t>Faith and Communities </a:t>
            </a:r>
          </a:p>
          <a:p>
            <a:endParaRPr lang="en-US" sz="1600" dirty="0"/>
          </a:p>
          <a:p>
            <a:r>
              <a:rPr lang="en-US" sz="1600" dirty="0"/>
              <a:t>Our plans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4A5740-48C2-4FF4-7AE8-89B19CCCEC0C}"/>
              </a:ext>
            </a:extLst>
          </p:cNvPr>
          <p:cNvSpPr txBox="1"/>
          <p:nvPr/>
        </p:nvSpPr>
        <p:spPr>
          <a:xfrm>
            <a:off x="4295148" y="2547622"/>
            <a:ext cx="3498525" cy="397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Plan on a page</a:t>
            </a:r>
          </a:p>
          <a:p>
            <a:endParaRPr lang="en-US" dirty="0"/>
          </a:p>
          <a:p>
            <a:r>
              <a:rPr lang="en-US" dirty="0"/>
              <a:t>C2C Toolkit</a:t>
            </a:r>
          </a:p>
          <a:p>
            <a:endParaRPr lang="en-US" dirty="0"/>
          </a:p>
          <a:p>
            <a:r>
              <a:rPr lang="en-US" dirty="0"/>
              <a:t>Business Toolkit</a:t>
            </a:r>
          </a:p>
          <a:p>
            <a:endParaRPr lang="en-US" dirty="0"/>
          </a:p>
          <a:p>
            <a:r>
              <a:rPr lang="en-US" dirty="0"/>
              <a:t>Faith and Communities Handbook x 2 </a:t>
            </a:r>
          </a:p>
          <a:p>
            <a:endParaRPr lang="en-US" dirty="0"/>
          </a:p>
          <a:p>
            <a:r>
              <a:rPr lang="en-US" dirty="0"/>
              <a:t>Research reports </a:t>
            </a:r>
          </a:p>
          <a:p>
            <a:endParaRPr lang="en-US" dirty="0"/>
          </a:p>
          <a:p>
            <a:r>
              <a:rPr lang="en-US" dirty="0"/>
              <a:t>Annual reports </a:t>
            </a:r>
          </a:p>
          <a:p>
            <a:endParaRPr lang="en-US" dirty="0"/>
          </a:p>
          <a:p>
            <a:r>
              <a:rPr lang="en-US" i="1" dirty="0"/>
              <a:t>Papers we draft in the future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7764D7-2EBC-2152-E4F2-2C30DAD41A82}"/>
              </a:ext>
            </a:extLst>
          </p:cNvPr>
          <p:cNvSpPr txBox="1"/>
          <p:nvPr/>
        </p:nvSpPr>
        <p:spPr>
          <a:xfrm>
            <a:off x="8338396" y="2551837"/>
            <a:ext cx="2659118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Up coming stuff</a:t>
            </a:r>
          </a:p>
          <a:p>
            <a:endParaRPr lang="en-US" dirty="0"/>
          </a:p>
          <a:p>
            <a:r>
              <a:rPr lang="en-US" dirty="0"/>
              <a:t>Examples of our work outcomes </a:t>
            </a:r>
          </a:p>
          <a:p>
            <a:endParaRPr lang="en-US" dirty="0"/>
          </a:p>
          <a:p>
            <a:r>
              <a:rPr lang="en-US" dirty="0"/>
              <a:t>Blog?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075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D57F7C-A504-E79C-A13F-E4812C6E8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Questions/thoughts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983D71-BC5A-7EFC-BFBE-F54793F558B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Do we want a bit from the mayor  or other politicians? </a:t>
            </a:r>
          </a:p>
          <a:p>
            <a:endParaRPr lang="en-US" dirty="0"/>
          </a:p>
          <a:p>
            <a:r>
              <a:rPr lang="en-US" dirty="0"/>
              <a:t>Do we share regular updates (can be a bore) or maybe a bit of blog?</a:t>
            </a:r>
          </a:p>
          <a:p>
            <a:endParaRPr lang="en-US" dirty="0"/>
          </a:p>
          <a:p>
            <a:r>
              <a:rPr lang="en-US" dirty="0"/>
              <a:t>Are there any politics/sensitivity about having this site and the WMCA site 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0B72636-3347-74C3-2974-435A9DE3BB1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Eliz (SSN coordinator WM) will and can update and up load stuff for us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128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B9822D7D98F384791522FA878D79EDF" ma:contentTypeVersion="0" ma:contentTypeDescription="Create a new document." ma:contentTypeScope="" ma:versionID="7c1541bd0b7dfc87d9c679f93aee216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34f15b030d40ffca33e4aeb8eb001f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C2D8031-E98B-4193-BE3F-93A733E02F62}"/>
</file>

<file path=customXml/itemProps2.xml><?xml version="1.0" encoding="utf-8"?>
<ds:datastoreItem xmlns:ds="http://schemas.openxmlformats.org/officeDocument/2006/customXml" ds:itemID="{0C0CB8CB-B9AC-48C7-A659-57525418914D}"/>
</file>

<file path=customXml/itemProps3.xml><?xml version="1.0" encoding="utf-8"?>
<ds:datastoreItem xmlns:ds="http://schemas.openxmlformats.org/officeDocument/2006/customXml" ds:itemID="{ABF25370-4595-40BF-A9FF-D8D91B5453E5}"/>
</file>

<file path=docProps/app.xml><?xml version="1.0" encoding="utf-8"?>
<Properties xmlns="http://schemas.openxmlformats.org/officeDocument/2006/extended-properties" xmlns:vt="http://schemas.openxmlformats.org/officeDocument/2006/docPropsVTypes">
  <TotalTime>6353</TotalTime>
  <Words>149</Words>
  <Application>Microsoft Macintosh PowerPoint</Application>
  <PresentationFormat>Widescreen</PresentationFormat>
  <Paragraphs>50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WMCA Homelessness Taskforce (ssn web page)</vt:lpstr>
      <vt:lpstr>Questions/thoughts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WMCA Homelessness Taskforce (ssn web page)</dc:title>
  <dc:creator>Paul Muir</dc:creator>
  <cp:lastModifiedBy>Paul Muir</cp:lastModifiedBy>
  <cp:revision>5</cp:revision>
  <dcterms:created xsi:type="dcterms:W3CDTF">2022-04-14T09:14:34Z</dcterms:created>
  <dcterms:modified xsi:type="dcterms:W3CDTF">2022-08-22T17:31:29Z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0x010100AB9822D7D98F384791522FA878D79EDF</vt:lpwstr>
  </property>
</Properties>
</file>