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D8EC7-EA92-4C2A-B3B5-8CED0238F91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470204-FC36-4F31-8426-916439BF489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sz="2000" b="1" dirty="0"/>
            <a:t>Regional Radar</a:t>
          </a:r>
          <a:endParaRPr lang="en-GB" sz="2000" dirty="0"/>
        </a:p>
      </dgm:t>
    </dgm:pt>
    <dgm:pt modelId="{645EEDA9-E514-4B33-BDC6-D1C27CA1AAC7}" type="parTrans" cxnId="{4BC042A9-40EA-4D53-B2E5-069FCBCB0F64}">
      <dgm:prSet/>
      <dgm:spPr/>
      <dgm:t>
        <a:bodyPr/>
        <a:lstStyle/>
        <a:p>
          <a:endParaRPr lang="en-GB"/>
        </a:p>
      </dgm:t>
    </dgm:pt>
    <dgm:pt modelId="{C6C722C0-A795-4419-857E-4C6F0FCEBC39}" type="sibTrans" cxnId="{4BC042A9-40EA-4D53-B2E5-069FCBCB0F64}">
      <dgm:prSet/>
      <dgm:spPr/>
      <dgm:t>
        <a:bodyPr/>
        <a:lstStyle/>
        <a:p>
          <a:endParaRPr lang="en-GB"/>
        </a:p>
      </dgm:t>
    </dgm:pt>
    <dgm:pt modelId="{ACD3706B-D702-4EDC-92C2-D3A29F09AE4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GB" sz="1600" b="1" dirty="0"/>
        </a:p>
        <a:p>
          <a:endParaRPr lang="en-GB" sz="1600" b="1" dirty="0"/>
        </a:p>
        <a:p>
          <a:r>
            <a:rPr lang="en-GB" sz="2000" b="1" dirty="0"/>
            <a:t>Rough Sleeping Task Group</a:t>
          </a:r>
        </a:p>
        <a:p>
          <a:endParaRPr lang="en-GB" sz="1400" dirty="0"/>
        </a:p>
        <a:p>
          <a:endParaRPr lang="en-GB" sz="1400" dirty="0"/>
        </a:p>
        <a:p>
          <a:r>
            <a:rPr lang="en-GB" sz="600" dirty="0"/>
            <a:t> </a:t>
          </a:r>
        </a:p>
        <a:p>
          <a:r>
            <a:rPr lang="en-GB" sz="600" dirty="0"/>
            <a:t>WW</a:t>
          </a:r>
        </a:p>
      </dgm:t>
    </dgm:pt>
    <dgm:pt modelId="{407A696F-B802-4F8F-AED8-E5B04314432D}" type="parTrans" cxnId="{C44E59AB-CD00-471C-B7EB-55A13260429C}">
      <dgm:prSet/>
      <dgm:spPr/>
      <dgm:t>
        <a:bodyPr/>
        <a:lstStyle/>
        <a:p>
          <a:endParaRPr lang="en-GB"/>
        </a:p>
      </dgm:t>
    </dgm:pt>
    <dgm:pt modelId="{F8D921F7-2E5C-4A35-B92A-6F346C353DC6}" type="sibTrans" cxnId="{C44E59AB-CD00-471C-B7EB-55A13260429C}">
      <dgm:prSet/>
      <dgm:spPr/>
      <dgm:t>
        <a:bodyPr/>
        <a:lstStyle/>
        <a:p>
          <a:endParaRPr lang="en-GB"/>
        </a:p>
      </dgm:t>
    </dgm:pt>
    <dgm:pt modelId="{1E317A3F-9B48-4889-8D88-747083A98A61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GB" sz="1300" dirty="0"/>
        </a:p>
      </dgm:t>
    </dgm:pt>
    <dgm:pt modelId="{F1684472-9CFC-48D0-850F-14A960B86246}" type="parTrans" cxnId="{9C2A8253-90AD-4676-9263-6C6E9FD83F09}">
      <dgm:prSet/>
      <dgm:spPr/>
      <dgm:t>
        <a:bodyPr/>
        <a:lstStyle/>
        <a:p>
          <a:endParaRPr lang="en-GB"/>
        </a:p>
      </dgm:t>
    </dgm:pt>
    <dgm:pt modelId="{2ECB1188-C590-486F-9999-C86D6D7C00CD}" type="sibTrans" cxnId="{9C2A8253-90AD-4676-9263-6C6E9FD83F09}">
      <dgm:prSet/>
      <dgm:spPr/>
      <dgm:t>
        <a:bodyPr/>
        <a:lstStyle/>
        <a:p>
          <a:endParaRPr lang="en-GB"/>
        </a:p>
      </dgm:t>
    </dgm:pt>
    <dgm:pt modelId="{33C9DAE3-5C0F-4B81-BC9C-0C4E3E8501A8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GB" sz="1300" dirty="0"/>
        </a:p>
      </dgm:t>
    </dgm:pt>
    <dgm:pt modelId="{36CA0EF9-A5F9-4386-AE99-4B9BC197206F}" type="parTrans" cxnId="{0FBCBF7D-B221-4346-B022-9FFC9E337F9C}">
      <dgm:prSet/>
      <dgm:spPr/>
      <dgm:t>
        <a:bodyPr/>
        <a:lstStyle/>
        <a:p>
          <a:endParaRPr lang="en-GB"/>
        </a:p>
      </dgm:t>
    </dgm:pt>
    <dgm:pt modelId="{1D200DD8-A01D-4CD5-93E3-2AFB39545D36}" type="sibTrans" cxnId="{0FBCBF7D-B221-4346-B022-9FFC9E337F9C}">
      <dgm:prSet/>
      <dgm:spPr/>
      <dgm:t>
        <a:bodyPr/>
        <a:lstStyle/>
        <a:p>
          <a:endParaRPr lang="en-GB"/>
        </a:p>
      </dgm:t>
    </dgm:pt>
    <dgm:pt modelId="{EEDF1D71-0666-4387-805C-4A8C63B4622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GB" sz="1400" b="1" dirty="0"/>
        </a:p>
      </dgm:t>
    </dgm:pt>
    <dgm:pt modelId="{6D617D3B-849A-4095-857D-CEF08C554A5C}" type="parTrans" cxnId="{299E0FBA-8F5D-402D-9154-4383DFBABFE8}">
      <dgm:prSet/>
      <dgm:spPr/>
      <dgm:t>
        <a:bodyPr/>
        <a:lstStyle/>
        <a:p>
          <a:endParaRPr lang="en-GB"/>
        </a:p>
      </dgm:t>
    </dgm:pt>
    <dgm:pt modelId="{84319643-D032-4DD8-BDCA-CC6DA12674EB}" type="sibTrans" cxnId="{299E0FBA-8F5D-402D-9154-4383DFBABFE8}">
      <dgm:prSet/>
      <dgm:spPr/>
      <dgm:t>
        <a:bodyPr/>
        <a:lstStyle/>
        <a:p>
          <a:endParaRPr lang="en-GB"/>
        </a:p>
      </dgm:t>
    </dgm:pt>
    <dgm:pt modelId="{3011490E-B531-4E37-8CE9-0B835FFB814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GB" dirty="0"/>
        </a:p>
      </dgm:t>
    </dgm:pt>
    <dgm:pt modelId="{284CCD0E-9C90-48D7-8FFB-AF8E4B04DA5E}" type="parTrans" cxnId="{1129A085-9AAC-4C93-8890-17CE42850942}">
      <dgm:prSet/>
      <dgm:spPr/>
      <dgm:t>
        <a:bodyPr/>
        <a:lstStyle/>
        <a:p>
          <a:endParaRPr lang="en-GB"/>
        </a:p>
      </dgm:t>
    </dgm:pt>
    <dgm:pt modelId="{3E050CE6-B895-40E7-9509-7F6956DE6858}" type="sibTrans" cxnId="{1129A085-9AAC-4C93-8890-17CE42850942}">
      <dgm:prSet/>
      <dgm:spPr/>
      <dgm:t>
        <a:bodyPr/>
        <a:lstStyle/>
        <a:p>
          <a:endParaRPr lang="en-GB"/>
        </a:p>
      </dgm:t>
    </dgm:pt>
    <dgm:pt modelId="{B9E9AF6C-2648-48D5-920F-F8050C8B4C82}" type="pres">
      <dgm:prSet presAssocID="{897D8EC7-EA92-4C2A-B3B5-8CED0238F91F}" presName="Name0" presStyleCnt="0">
        <dgm:presLayoutVars>
          <dgm:dir/>
          <dgm:resizeHandles val="exact"/>
        </dgm:presLayoutVars>
      </dgm:prSet>
      <dgm:spPr/>
    </dgm:pt>
    <dgm:pt modelId="{AC72B047-DF7E-4BEC-82D1-9C61C4F583E9}" type="pres">
      <dgm:prSet presAssocID="{D9470204-FC36-4F31-8426-916439BF4890}" presName="node" presStyleLbl="node1" presStyleIdx="0" presStyleCnt="6" custScaleX="149096" custLinFactX="10851" custLinFactNeighborX="100000">
        <dgm:presLayoutVars>
          <dgm:bulletEnabled val="1"/>
        </dgm:presLayoutVars>
      </dgm:prSet>
      <dgm:spPr/>
    </dgm:pt>
    <dgm:pt modelId="{DF9E752F-4716-4924-B86F-A0E25549A2C9}" type="pres">
      <dgm:prSet presAssocID="{C6C722C0-A795-4419-857E-4C6F0FCEBC39}" presName="sibTrans" presStyleCnt="0"/>
      <dgm:spPr/>
    </dgm:pt>
    <dgm:pt modelId="{D7817F30-A3B1-4BA1-9B13-18CA70A9359F}" type="pres">
      <dgm:prSet presAssocID="{ACD3706B-D702-4EDC-92C2-D3A29F09AE4B}" presName="node" presStyleLbl="node1" presStyleIdx="1" presStyleCnt="6" custScaleX="156821" custLinFactX="15988" custLinFactNeighborX="100000" custLinFactNeighborY="0">
        <dgm:presLayoutVars>
          <dgm:bulletEnabled val="1"/>
        </dgm:presLayoutVars>
      </dgm:prSet>
      <dgm:spPr/>
    </dgm:pt>
    <dgm:pt modelId="{30697274-43FB-426E-8532-3C7499838B68}" type="pres">
      <dgm:prSet presAssocID="{F8D921F7-2E5C-4A35-B92A-6F346C353DC6}" presName="sibTrans" presStyleCnt="0"/>
      <dgm:spPr/>
    </dgm:pt>
    <dgm:pt modelId="{C446BA6C-CF9B-4BDE-9C0E-3FF86EE391C4}" type="pres">
      <dgm:prSet presAssocID="{1E317A3F-9B48-4889-8D88-747083A98A61}" presName="node" presStyleLbl="node1" presStyleIdx="2" presStyleCnt="6" custAng="10800000" custScaleX="115289" custLinFactX="365746" custLinFactNeighborX="400000" custLinFactNeighborY="-1359">
        <dgm:presLayoutVars>
          <dgm:bulletEnabled val="1"/>
        </dgm:presLayoutVars>
      </dgm:prSet>
      <dgm:spPr/>
    </dgm:pt>
    <dgm:pt modelId="{37D6D39E-A283-4025-B671-540C99C5575E}" type="pres">
      <dgm:prSet presAssocID="{2ECB1188-C590-486F-9999-C86D6D7C00CD}" presName="sibTrans" presStyleCnt="0"/>
      <dgm:spPr/>
    </dgm:pt>
    <dgm:pt modelId="{E371BB33-ABDB-4085-94B0-542FC612408F}" type="pres">
      <dgm:prSet presAssocID="{3011490E-B531-4E37-8CE9-0B835FFB8141}" presName="node" presStyleLbl="node1" presStyleIdx="3" presStyleCnt="6" custAng="10800000" custLinFactX="46267" custLinFactNeighborX="100000">
        <dgm:presLayoutVars>
          <dgm:bulletEnabled val="1"/>
        </dgm:presLayoutVars>
      </dgm:prSet>
      <dgm:spPr/>
    </dgm:pt>
    <dgm:pt modelId="{52B6D970-E6C4-4370-9885-CDB4A108F719}" type="pres">
      <dgm:prSet presAssocID="{3E050CE6-B895-40E7-9509-7F6956DE6858}" presName="sibTrans" presStyleCnt="0"/>
      <dgm:spPr/>
    </dgm:pt>
    <dgm:pt modelId="{D77B2DFA-6919-416A-8AF5-AD6EF604D347}" type="pres">
      <dgm:prSet presAssocID="{33C9DAE3-5C0F-4B81-BC9C-0C4E3E8501A8}" presName="node" presStyleLbl="node1" presStyleIdx="4" presStyleCnt="6" custAng="10800000" custScaleX="118172" custLinFactX="38058" custLinFactNeighborX="100000" custLinFactNeighborY="979">
        <dgm:presLayoutVars>
          <dgm:bulletEnabled val="1"/>
        </dgm:presLayoutVars>
      </dgm:prSet>
      <dgm:spPr/>
    </dgm:pt>
    <dgm:pt modelId="{601F56E3-38A3-42A9-A22B-54FD2AFAE7EF}" type="pres">
      <dgm:prSet presAssocID="{1D200DD8-A01D-4CD5-93E3-2AFB39545D36}" presName="sibTrans" presStyleCnt="0"/>
      <dgm:spPr/>
    </dgm:pt>
    <dgm:pt modelId="{DD5A7238-13CF-4B13-B046-ABF84FC5FDFF}" type="pres">
      <dgm:prSet presAssocID="{EEDF1D71-0666-4387-805C-4A8C63B46221}" presName="node" presStyleLbl="node1" presStyleIdx="5" presStyleCnt="6" custAng="16200000" custScaleX="186852" custLinFactX="-322813" custLinFactNeighborX="-400000" custLinFactNeighborY="-27207">
        <dgm:presLayoutVars>
          <dgm:bulletEnabled val="1"/>
        </dgm:presLayoutVars>
      </dgm:prSet>
      <dgm:spPr/>
    </dgm:pt>
  </dgm:ptLst>
  <dgm:cxnLst>
    <dgm:cxn modelId="{CA5E2E18-D1BF-4B06-900F-C115A3D17956}" type="presOf" srcId="{1E317A3F-9B48-4889-8D88-747083A98A61}" destId="{C446BA6C-CF9B-4BDE-9C0E-3FF86EE391C4}" srcOrd="0" destOrd="0" presId="urn:microsoft.com/office/officeart/2005/8/layout/hList6"/>
    <dgm:cxn modelId="{052AED32-A2D7-4584-8651-0FA07CD92781}" type="presOf" srcId="{EEDF1D71-0666-4387-805C-4A8C63B46221}" destId="{DD5A7238-13CF-4B13-B046-ABF84FC5FDFF}" srcOrd="0" destOrd="0" presId="urn:microsoft.com/office/officeart/2005/8/layout/hList6"/>
    <dgm:cxn modelId="{182F5A3C-4FFB-4054-9B7D-134B3A60247B}" type="presOf" srcId="{ACD3706B-D702-4EDC-92C2-D3A29F09AE4B}" destId="{D7817F30-A3B1-4BA1-9B13-18CA70A9359F}" srcOrd="0" destOrd="0" presId="urn:microsoft.com/office/officeart/2005/8/layout/hList6"/>
    <dgm:cxn modelId="{9C2A8253-90AD-4676-9263-6C6E9FD83F09}" srcId="{897D8EC7-EA92-4C2A-B3B5-8CED0238F91F}" destId="{1E317A3F-9B48-4889-8D88-747083A98A61}" srcOrd="2" destOrd="0" parTransId="{F1684472-9CFC-48D0-850F-14A960B86246}" sibTransId="{2ECB1188-C590-486F-9999-C86D6D7C00CD}"/>
    <dgm:cxn modelId="{A93AB658-1837-4C18-836E-21A08C9B3896}" type="presOf" srcId="{897D8EC7-EA92-4C2A-B3B5-8CED0238F91F}" destId="{B9E9AF6C-2648-48D5-920F-F8050C8B4C82}" srcOrd="0" destOrd="0" presId="urn:microsoft.com/office/officeart/2005/8/layout/hList6"/>
    <dgm:cxn modelId="{0FBCBF7D-B221-4346-B022-9FFC9E337F9C}" srcId="{897D8EC7-EA92-4C2A-B3B5-8CED0238F91F}" destId="{33C9DAE3-5C0F-4B81-BC9C-0C4E3E8501A8}" srcOrd="4" destOrd="0" parTransId="{36CA0EF9-A5F9-4386-AE99-4B9BC197206F}" sibTransId="{1D200DD8-A01D-4CD5-93E3-2AFB39545D36}"/>
    <dgm:cxn modelId="{1129A085-9AAC-4C93-8890-17CE42850942}" srcId="{897D8EC7-EA92-4C2A-B3B5-8CED0238F91F}" destId="{3011490E-B531-4E37-8CE9-0B835FFB8141}" srcOrd="3" destOrd="0" parTransId="{284CCD0E-9C90-48D7-8FFB-AF8E4B04DA5E}" sibTransId="{3E050CE6-B895-40E7-9509-7F6956DE6858}"/>
    <dgm:cxn modelId="{B6F3699A-B9A9-44FD-AF0B-7BFD41129976}" type="presOf" srcId="{33C9DAE3-5C0F-4B81-BC9C-0C4E3E8501A8}" destId="{D77B2DFA-6919-416A-8AF5-AD6EF604D347}" srcOrd="0" destOrd="0" presId="urn:microsoft.com/office/officeart/2005/8/layout/hList6"/>
    <dgm:cxn modelId="{0E08609F-E0A1-4C8E-BE14-6C62F5E06BC6}" type="presOf" srcId="{D9470204-FC36-4F31-8426-916439BF4890}" destId="{AC72B047-DF7E-4BEC-82D1-9C61C4F583E9}" srcOrd="0" destOrd="0" presId="urn:microsoft.com/office/officeart/2005/8/layout/hList6"/>
    <dgm:cxn modelId="{4BC042A9-40EA-4D53-B2E5-069FCBCB0F64}" srcId="{897D8EC7-EA92-4C2A-B3B5-8CED0238F91F}" destId="{D9470204-FC36-4F31-8426-916439BF4890}" srcOrd="0" destOrd="0" parTransId="{645EEDA9-E514-4B33-BDC6-D1C27CA1AAC7}" sibTransId="{C6C722C0-A795-4419-857E-4C6F0FCEBC39}"/>
    <dgm:cxn modelId="{C44E59AB-CD00-471C-B7EB-55A13260429C}" srcId="{897D8EC7-EA92-4C2A-B3B5-8CED0238F91F}" destId="{ACD3706B-D702-4EDC-92C2-D3A29F09AE4B}" srcOrd="1" destOrd="0" parTransId="{407A696F-B802-4F8F-AED8-E5B04314432D}" sibTransId="{F8D921F7-2E5C-4A35-B92A-6F346C353DC6}"/>
    <dgm:cxn modelId="{72814AAE-7AAB-4E8D-8057-1E8FFCDE7C38}" type="presOf" srcId="{3011490E-B531-4E37-8CE9-0B835FFB8141}" destId="{E371BB33-ABDB-4085-94B0-542FC612408F}" srcOrd="0" destOrd="0" presId="urn:microsoft.com/office/officeart/2005/8/layout/hList6"/>
    <dgm:cxn modelId="{299E0FBA-8F5D-402D-9154-4383DFBABFE8}" srcId="{897D8EC7-EA92-4C2A-B3B5-8CED0238F91F}" destId="{EEDF1D71-0666-4387-805C-4A8C63B46221}" srcOrd="5" destOrd="0" parTransId="{6D617D3B-849A-4095-857D-CEF08C554A5C}" sibTransId="{84319643-D032-4DD8-BDCA-CC6DA12674EB}"/>
    <dgm:cxn modelId="{C6762AE8-CC48-43C2-BFE0-69E49D8254E2}" type="presParOf" srcId="{B9E9AF6C-2648-48D5-920F-F8050C8B4C82}" destId="{AC72B047-DF7E-4BEC-82D1-9C61C4F583E9}" srcOrd="0" destOrd="0" presId="urn:microsoft.com/office/officeart/2005/8/layout/hList6"/>
    <dgm:cxn modelId="{C062DBA6-ABFC-4057-8A07-B19FFB2B2C8E}" type="presParOf" srcId="{B9E9AF6C-2648-48D5-920F-F8050C8B4C82}" destId="{DF9E752F-4716-4924-B86F-A0E25549A2C9}" srcOrd="1" destOrd="0" presId="urn:microsoft.com/office/officeart/2005/8/layout/hList6"/>
    <dgm:cxn modelId="{D9707126-8656-4036-B3E6-AD1B46CA30BE}" type="presParOf" srcId="{B9E9AF6C-2648-48D5-920F-F8050C8B4C82}" destId="{D7817F30-A3B1-4BA1-9B13-18CA70A9359F}" srcOrd="2" destOrd="0" presId="urn:microsoft.com/office/officeart/2005/8/layout/hList6"/>
    <dgm:cxn modelId="{C30C4297-7196-4732-B4C3-E2FE3EF7B08F}" type="presParOf" srcId="{B9E9AF6C-2648-48D5-920F-F8050C8B4C82}" destId="{30697274-43FB-426E-8532-3C7499838B68}" srcOrd="3" destOrd="0" presId="urn:microsoft.com/office/officeart/2005/8/layout/hList6"/>
    <dgm:cxn modelId="{49AD63E8-E1F9-455B-8875-26A32EE8B507}" type="presParOf" srcId="{B9E9AF6C-2648-48D5-920F-F8050C8B4C82}" destId="{C446BA6C-CF9B-4BDE-9C0E-3FF86EE391C4}" srcOrd="4" destOrd="0" presId="urn:microsoft.com/office/officeart/2005/8/layout/hList6"/>
    <dgm:cxn modelId="{008C11E1-7DD7-4626-83E7-A5138BDC2269}" type="presParOf" srcId="{B9E9AF6C-2648-48D5-920F-F8050C8B4C82}" destId="{37D6D39E-A283-4025-B671-540C99C5575E}" srcOrd="5" destOrd="0" presId="urn:microsoft.com/office/officeart/2005/8/layout/hList6"/>
    <dgm:cxn modelId="{33CB3CDA-7925-41D1-8326-F94BD28C3398}" type="presParOf" srcId="{B9E9AF6C-2648-48D5-920F-F8050C8B4C82}" destId="{E371BB33-ABDB-4085-94B0-542FC612408F}" srcOrd="6" destOrd="0" presId="urn:microsoft.com/office/officeart/2005/8/layout/hList6"/>
    <dgm:cxn modelId="{B82A0EB8-D71C-498F-B63B-12D09E764F6F}" type="presParOf" srcId="{B9E9AF6C-2648-48D5-920F-F8050C8B4C82}" destId="{52B6D970-E6C4-4370-9885-CDB4A108F719}" srcOrd="7" destOrd="0" presId="urn:microsoft.com/office/officeart/2005/8/layout/hList6"/>
    <dgm:cxn modelId="{43FAB574-385B-4BBA-A179-164F288EF63B}" type="presParOf" srcId="{B9E9AF6C-2648-48D5-920F-F8050C8B4C82}" destId="{D77B2DFA-6919-416A-8AF5-AD6EF604D347}" srcOrd="8" destOrd="0" presId="urn:microsoft.com/office/officeart/2005/8/layout/hList6"/>
    <dgm:cxn modelId="{56AE474F-E4D6-44FE-A737-2BB659A86717}" type="presParOf" srcId="{B9E9AF6C-2648-48D5-920F-F8050C8B4C82}" destId="{601F56E3-38A3-42A9-A22B-54FD2AFAE7EF}" srcOrd="9" destOrd="0" presId="urn:microsoft.com/office/officeart/2005/8/layout/hList6"/>
    <dgm:cxn modelId="{4110B08C-1403-44A5-9383-2C6C26812CA8}" type="presParOf" srcId="{B9E9AF6C-2648-48D5-920F-F8050C8B4C82}" destId="{DD5A7238-13CF-4B13-B046-ABF84FC5FDFF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B047-DF7E-4BEC-82D1-9C61C4F583E9}">
      <dsp:nvSpPr>
        <dsp:cNvPr id="0" name=""/>
        <dsp:cNvSpPr/>
      </dsp:nvSpPr>
      <dsp:spPr>
        <a:xfrm rot="16200000">
          <a:off x="105171" y="84930"/>
          <a:ext cx="1697519" cy="1527658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Regional Radar</a:t>
          </a:r>
          <a:endParaRPr lang="en-GB" sz="2000" kern="1200" dirty="0"/>
        </a:p>
      </dsp:txBody>
      <dsp:txXfrm rot="5400000">
        <a:off x="190102" y="339503"/>
        <a:ext cx="1527658" cy="1018511"/>
      </dsp:txXfrm>
    </dsp:sp>
    <dsp:sp modelId="{D7817F30-A3B1-4BA1-9B13-18CA70A9359F}">
      <dsp:nvSpPr>
        <dsp:cNvPr id="0" name=""/>
        <dsp:cNvSpPr/>
      </dsp:nvSpPr>
      <dsp:spPr>
        <a:xfrm rot="16200000">
          <a:off x="1801886" y="45354"/>
          <a:ext cx="1697519" cy="1606809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Rough Sleeping Task Group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WW</a:t>
          </a:r>
        </a:p>
      </dsp:txBody>
      <dsp:txXfrm rot="5400000">
        <a:off x="1847241" y="339503"/>
        <a:ext cx="1606809" cy="1018511"/>
      </dsp:txXfrm>
    </dsp:sp>
    <dsp:sp modelId="{C446BA6C-CF9B-4BDE-9C0E-3FF86EE391C4}">
      <dsp:nvSpPr>
        <dsp:cNvPr id="0" name=""/>
        <dsp:cNvSpPr/>
      </dsp:nvSpPr>
      <dsp:spPr>
        <a:xfrm rot="5400000">
          <a:off x="7086978" y="258125"/>
          <a:ext cx="1697519" cy="1181267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5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</dsp:txBody>
      <dsp:txXfrm rot="5400000">
        <a:off x="7345104" y="339503"/>
        <a:ext cx="1181267" cy="1018511"/>
      </dsp:txXfrm>
    </dsp:sp>
    <dsp:sp modelId="{E371BB33-ABDB-4085-94B0-542FC612408F}">
      <dsp:nvSpPr>
        <dsp:cNvPr id="0" name=""/>
        <dsp:cNvSpPr/>
      </dsp:nvSpPr>
      <dsp:spPr>
        <a:xfrm rot="5400000">
          <a:off x="4762800" y="336452"/>
          <a:ext cx="1697519" cy="1024613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 rot="5400000">
        <a:off x="5099253" y="339503"/>
        <a:ext cx="1024613" cy="1018511"/>
      </dsp:txXfrm>
    </dsp:sp>
    <dsp:sp modelId="{D77B2DFA-6919-416A-8AF5-AD6EF604D347}">
      <dsp:nvSpPr>
        <dsp:cNvPr id="0" name=""/>
        <dsp:cNvSpPr/>
      </dsp:nvSpPr>
      <dsp:spPr>
        <a:xfrm rot="5400000">
          <a:off x="5873246" y="243356"/>
          <a:ext cx="1697519" cy="1210806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5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</dsp:txBody>
      <dsp:txXfrm rot="5400000">
        <a:off x="6116603" y="339503"/>
        <a:ext cx="1210806" cy="1018511"/>
      </dsp:txXfrm>
    </dsp:sp>
    <dsp:sp modelId="{DD5A7238-13CF-4B13-B046-ABF84FC5FDFF}">
      <dsp:nvSpPr>
        <dsp:cNvPr id="0" name=""/>
        <dsp:cNvSpPr/>
      </dsp:nvSpPr>
      <dsp:spPr>
        <a:xfrm rot="10800000">
          <a:off x="3430986" y="-108496"/>
          <a:ext cx="1697519" cy="1914511"/>
        </a:xfrm>
        <a:prstGeom prst="flowChartManualOperati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</dsp:txBody>
      <dsp:txXfrm rot="5400000">
        <a:off x="3322490" y="339504"/>
        <a:ext cx="1914511" cy="1018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96D6C-81AA-4712-833F-1E5B8DE30382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EE51-B928-4D1D-B010-3648C30382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31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D14-0E7A-4F11-8605-CED2C178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6239-94B0-4E61-BC43-004F535A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9555-6E80-4C2D-9C33-8959C51B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FCC4-7FB5-4BB4-9EAA-AF9AE292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C185-4E32-4EBF-833C-0E0F2F3C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6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1238-B858-4888-AFC8-00998D85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66A14-C5E6-4718-86D9-1FE6EF3D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C361-590E-4411-A9ED-E1C24ACD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C9F1-A90A-43C5-8A30-78EA06FE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E07E-72D4-45DD-947E-CD349EA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E94-F5F3-4AF2-A393-59D71EA7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812FD-DC39-4D96-92AF-8D54A8F3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A805-D04C-4462-897D-A4D69AA5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1DFD-49A3-4E8D-AE6B-E03C10E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111F-B1E7-452F-AB76-8DAE56D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40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EF9-F259-46CB-A42E-E0CC875B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80FE-5768-4472-AE32-26B114EC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75B0-6DCA-4E1E-B443-8833BF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69E8-2972-4052-BC0B-F9723651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969C-8415-49A7-B45F-38E9E622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2D-AD6A-446D-B5D7-BE6C3FCF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842A-F1BE-40D3-9BE3-E44A6DAC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3E1D-8B49-4280-9959-A010C7CC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8378-FAA6-495A-8DEB-12862D7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F6BA-77C7-436E-A8F5-85BAA52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2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A23C-985D-442D-9637-EBD7D32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67E7-42F6-4EA6-B429-7B42CA1E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94B1-C71C-43D6-BE23-098C132E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9627-7132-4C38-87B8-616BE5F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8677A-5930-4AA6-BDD2-17E084C4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4844-BB8E-42CC-8D71-884DF0EE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0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7826-11FC-4777-AE92-BC448CA7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DE4B-A827-4AE5-8331-5FF3A6E9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AF252-F3C3-4D35-B613-A5F38819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D1CA-1C72-4C16-93E0-1CC993D61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BA3A5-D478-4374-9E89-6FD762E2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B6E0-BB7A-4FED-BF90-74F4AEA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9A230-7786-425A-AC34-E8CE03B5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07F4B-55F6-4B8D-8CCF-29FFFB56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D4A9-2F23-4A3E-BD42-5359BE1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13EC2-1670-4A78-87C2-44A8DCA3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B7026-BFDE-46FD-A787-331F185A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C59FE-9D87-486D-89B5-606F7559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59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3089-A520-437C-A395-E60A33DB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6F477-66B1-4D8A-9BBB-0021BD50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FE277-C098-4B83-9A79-21FCDC6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7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4747-8AEC-4427-A926-0F05EA3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9369-D665-454F-8DC8-6D36F1CA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DD3E5-7B00-4929-9D4F-F33C93DC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A1FB-4489-4889-877D-4235758F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BCE0-2FB1-4E2E-B020-4235830F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D889-8ECC-4E48-9685-FF90B856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0DB8-7BF9-4F1E-81AA-53480DC9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FA6D7-E860-4FE6-88D8-F68EEC75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7C99-5BCA-4029-98A5-021A5970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73F5-BA82-493A-B9F4-97A71E1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6D655-5213-4EBD-A60F-9C595FDF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1F9E7-99D0-4B50-AA35-F465BA78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75F93-5FAE-47AE-A2EF-30C5FC10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0E573-81F8-4B4B-83A3-1EB99AB7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50C7-BED0-4B07-9A9B-6A06B1D8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1550-847D-44CF-8606-D8F2AD567D30}" type="datetimeFigureOut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929A-7BBB-4EE6-9B44-F5F299B5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6B3A-DB88-4F2C-8413-6292839D1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CEA8-670C-47D6-8909-F08A24021D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2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360" y="900749"/>
            <a:ext cx="127416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Universal </a:t>
            </a:r>
          </a:p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Prevention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470" y="900749"/>
            <a:ext cx="1321271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Targeted</a:t>
            </a:r>
          </a:p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 Prevention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3260" y="891495"/>
            <a:ext cx="1790875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Crisis Prevention </a:t>
            </a:r>
          </a:p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and Relief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1537" y="900751"/>
            <a:ext cx="1042884" cy="5463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Recovery</a:t>
            </a:r>
          </a:p>
          <a:p>
            <a:pPr>
              <a:defRPr/>
            </a:pPr>
            <a:r>
              <a:rPr lang="en-GB" sz="135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1823" y="906414"/>
            <a:ext cx="120948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Move-on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7449" y="1659940"/>
            <a:ext cx="838296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dirty="0">
                <a:solidFill>
                  <a:prstClr val="black"/>
                </a:solidFill>
              </a:rPr>
              <a:t>            </a:t>
            </a:r>
            <a:r>
              <a:rPr lang="en-GB" sz="2400" dirty="0">
                <a:solidFill>
                  <a:prstClr val="black"/>
                </a:solidFill>
              </a:rPr>
              <a:t>Children  </a:t>
            </a:r>
            <a:r>
              <a:rPr lang="en-GB" sz="1350" dirty="0">
                <a:solidFill>
                  <a:prstClr val="black"/>
                </a:solidFill>
              </a:rPr>
              <a:t>            </a:t>
            </a:r>
            <a:r>
              <a:rPr lang="en-GB" sz="2400" dirty="0">
                <a:solidFill>
                  <a:prstClr val="black"/>
                </a:solidFill>
              </a:rPr>
              <a:t>Families  </a:t>
            </a:r>
            <a:r>
              <a:rPr lang="en-GB" dirty="0">
                <a:solidFill>
                  <a:prstClr val="black"/>
                </a:solidFill>
              </a:rPr>
              <a:t>     </a:t>
            </a:r>
            <a:r>
              <a:rPr lang="en-GB" sz="2400" dirty="0">
                <a:solidFill>
                  <a:prstClr val="black"/>
                </a:solidFill>
              </a:rPr>
              <a:t>Young People         Older Singles</a:t>
            </a:r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4063" y="5923056"/>
            <a:ext cx="907072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dirty="0">
                <a:solidFill>
                  <a:prstClr val="black"/>
                </a:solidFill>
              </a:rPr>
              <a:t>                                                                               </a:t>
            </a:r>
            <a:r>
              <a:rPr lang="en-GB" sz="1400" b="1" dirty="0">
                <a:solidFill>
                  <a:prstClr val="black"/>
                </a:solidFill>
              </a:rPr>
              <a:t>WMCA MAINSTREAM STRATEGIES </a:t>
            </a:r>
          </a:p>
          <a:p>
            <a:pPr>
              <a:defRPr/>
            </a:pPr>
            <a:endParaRPr lang="en-GB" sz="1400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500" b="1" dirty="0">
                <a:solidFill>
                  <a:prstClr val="black"/>
                </a:solidFill>
              </a:rPr>
              <a:t>     </a:t>
            </a:r>
            <a:r>
              <a:rPr lang="en-GB" sz="1600" b="1" dirty="0">
                <a:solidFill>
                  <a:prstClr val="black"/>
                </a:solidFill>
              </a:rPr>
              <a:t>Affordable Accommodation ,  Health,  Jobs and Skills,  Transport,   Community,   Public Service Reform  </a:t>
            </a:r>
            <a:endParaRPr lang="en-GB" sz="1600" dirty="0">
              <a:solidFill>
                <a:prstClr val="black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50742" y="3000161"/>
          <a:ext cx="8854048" cy="1697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068711" y="900749"/>
            <a:ext cx="129917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Settled Home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2360885" y="2170350"/>
            <a:ext cx="7396091" cy="96012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400" b="1" dirty="0">
                <a:solidFill>
                  <a:prstClr val="white"/>
                </a:solidFill>
              </a:rPr>
              <a:t>Homelessness Taskforce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8357" y="340705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GB" sz="1500" b="1" dirty="0">
                <a:solidFill>
                  <a:prstClr val="white"/>
                </a:solidFill>
              </a:rPr>
              <a:t>Steering</a:t>
            </a:r>
          </a:p>
          <a:p>
            <a:pPr algn="ctr">
              <a:defRPr/>
            </a:pPr>
            <a:r>
              <a:rPr lang="en-GB" sz="1500" b="1" dirty="0">
                <a:solidFill>
                  <a:prstClr val="white"/>
                </a:solidFill>
              </a:rPr>
              <a:t>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7678" y="3431197"/>
            <a:ext cx="100374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dirty="0">
                <a:solidFill>
                  <a:prstClr val="white"/>
                </a:solidFill>
              </a:rPr>
              <a:t>Children &amp;  Families Task Group</a:t>
            </a:r>
          </a:p>
          <a:p>
            <a:pPr>
              <a:defRPr/>
            </a:pPr>
            <a:endParaRPr lang="en-GB" sz="135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3595" y="3338865"/>
            <a:ext cx="77309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Young 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People 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Task 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Group</a:t>
            </a:r>
          </a:p>
          <a:p>
            <a:pPr>
              <a:defRPr/>
            </a:pPr>
            <a:endParaRPr lang="en-GB" sz="15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1939" y="3338865"/>
            <a:ext cx="846707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Older 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Singles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Task </a:t>
            </a:r>
          </a:p>
          <a:p>
            <a:pPr>
              <a:defRPr/>
            </a:pPr>
            <a:r>
              <a:rPr lang="en-GB" sz="1500" b="1" dirty="0">
                <a:solidFill>
                  <a:prstClr val="white"/>
                </a:solidFill>
              </a:rPr>
              <a:t>Group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05470" y="4381985"/>
            <a:ext cx="498658" cy="6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736760" y="4381985"/>
            <a:ext cx="482690" cy="6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Up-Down Arrow 21"/>
          <p:cNvSpPr/>
          <p:nvPr/>
        </p:nvSpPr>
        <p:spPr>
          <a:xfrm>
            <a:off x="5786363" y="4437049"/>
            <a:ext cx="304878" cy="592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001854" y="4064259"/>
            <a:ext cx="432470" cy="291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6410693" y="4022045"/>
            <a:ext cx="374363" cy="2964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350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957580" y="4478421"/>
            <a:ext cx="304729" cy="57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977858" y="4437056"/>
            <a:ext cx="348704" cy="6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9165538" y="4354526"/>
            <a:ext cx="373074" cy="74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2847976" y="2742841"/>
            <a:ext cx="742950" cy="702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orizontal Scroll 12"/>
          <p:cNvSpPr/>
          <p:nvPr/>
        </p:nvSpPr>
        <p:spPr>
          <a:xfrm>
            <a:off x="3909566" y="33902"/>
            <a:ext cx="3851857" cy="835618"/>
          </a:xfrm>
          <a:prstGeom prst="horizontalScroll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350" b="1" dirty="0">
                <a:solidFill>
                  <a:prstClr val="white"/>
                </a:solidFill>
              </a:rPr>
              <a:t>Designing out homelessness in the </a:t>
            </a:r>
          </a:p>
          <a:p>
            <a:pPr algn="ctr">
              <a:defRPr/>
            </a:pPr>
            <a:r>
              <a:rPr lang="en-GB" sz="1350" b="1" dirty="0">
                <a:solidFill>
                  <a:prstClr val="white"/>
                </a:solidFill>
              </a:rPr>
              <a:t>West Midlands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8418D-8B12-4D88-8305-665A96D0FB9B}"/>
              </a:ext>
            </a:extLst>
          </p:cNvPr>
          <p:cNvSpPr txBox="1"/>
          <p:nvPr/>
        </p:nvSpPr>
        <p:spPr>
          <a:xfrm>
            <a:off x="2099682" y="5129066"/>
            <a:ext cx="127416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Affordable Supply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B762B-5EE2-4F3D-87F5-4B49D7470DC4}"/>
              </a:ext>
            </a:extLst>
          </p:cNvPr>
          <p:cNvSpPr txBox="1"/>
          <p:nvPr/>
        </p:nvSpPr>
        <p:spPr>
          <a:xfrm>
            <a:off x="3489689" y="5120514"/>
            <a:ext cx="16340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Tackle Welfare Related Poverty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F281B-2F09-42BA-B11A-61314E5CB72F}"/>
              </a:ext>
            </a:extLst>
          </p:cNvPr>
          <p:cNvSpPr txBox="1"/>
          <p:nvPr/>
        </p:nvSpPr>
        <p:spPr>
          <a:xfrm>
            <a:off x="5320327" y="5103296"/>
            <a:ext cx="137016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Good Employment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655DF-08CB-4717-8CCD-C4DC593102B5}"/>
              </a:ext>
            </a:extLst>
          </p:cNvPr>
          <p:cNvSpPr txBox="1"/>
          <p:nvPr/>
        </p:nvSpPr>
        <p:spPr>
          <a:xfrm>
            <a:off x="6972392" y="5121214"/>
            <a:ext cx="127416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Info Advice Guidance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190F46-83E8-4A98-8163-FE8DC25754D4}"/>
              </a:ext>
            </a:extLst>
          </p:cNvPr>
          <p:cNvSpPr txBox="1"/>
          <p:nvPr/>
        </p:nvSpPr>
        <p:spPr>
          <a:xfrm>
            <a:off x="8528457" y="5120514"/>
            <a:ext cx="127416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Integrated Prevention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6B23D-4F12-4522-A542-7C0C5D0407B7}"/>
              </a:ext>
            </a:extLst>
          </p:cNvPr>
          <p:cNvCxnSpPr>
            <a:stCxn id="28" idx="2"/>
          </p:cNvCxnSpPr>
          <p:nvPr/>
        </p:nvCxnSpPr>
        <p:spPr>
          <a:xfrm>
            <a:off x="2736763" y="5713841"/>
            <a:ext cx="111215" cy="20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7F605-0CEF-402F-B49F-240448A0AF1F}"/>
              </a:ext>
            </a:extLst>
          </p:cNvPr>
          <p:cNvCxnSpPr>
            <a:cxnSpLocks/>
          </p:cNvCxnSpPr>
          <p:nvPr/>
        </p:nvCxnSpPr>
        <p:spPr>
          <a:xfrm flipH="1">
            <a:off x="7351529" y="5604439"/>
            <a:ext cx="141092" cy="31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B7A51C-6645-49E0-8C0D-502B77CB2CF9}"/>
              </a:ext>
            </a:extLst>
          </p:cNvPr>
          <p:cNvCxnSpPr/>
          <p:nvPr/>
        </p:nvCxnSpPr>
        <p:spPr>
          <a:xfrm>
            <a:off x="4243629" y="5721823"/>
            <a:ext cx="111215" cy="20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AAFBA5-4993-4E7A-A0CC-F406FEA62A1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998900" y="5688071"/>
            <a:ext cx="6508" cy="19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A16E81-C376-4027-A99B-909922F66225}"/>
              </a:ext>
            </a:extLst>
          </p:cNvPr>
          <p:cNvCxnSpPr>
            <a:cxnSpLocks/>
          </p:cNvCxnSpPr>
          <p:nvPr/>
        </p:nvCxnSpPr>
        <p:spPr>
          <a:xfrm flipH="1">
            <a:off x="9130314" y="5663225"/>
            <a:ext cx="79486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7DEC50-A2BD-4E62-ADDE-CF6AE32AB945}"/>
              </a:ext>
            </a:extLst>
          </p:cNvPr>
          <p:cNvSpPr txBox="1"/>
          <p:nvPr/>
        </p:nvSpPr>
        <p:spPr>
          <a:xfrm>
            <a:off x="381700" y="5120511"/>
            <a:ext cx="1518901" cy="5762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54610" tIns="54610" rIns="54610" bIns="54610" rtlCol="0" anchor="ctr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dirty="0">
                <a:solidFill>
                  <a:prstClr val="white"/>
                </a:solidFill>
              </a:rPr>
              <a:t>Prevention by Design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361C3F-4608-41A3-AAA1-980D9E2BDA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57" y="5917565"/>
            <a:ext cx="1093494" cy="9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822D7D98F384791522FA878D79EDF" ma:contentTypeVersion="0" ma:contentTypeDescription="Create a new document." ma:contentTypeScope="" ma:versionID="7c1541bd0b7dfc87d9c679f93aee21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79C22-9687-4536-9199-5432A1383945}"/>
</file>

<file path=customXml/itemProps2.xml><?xml version="1.0" encoding="utf-8"?>
<ds:datastoreItem xmlns:ds="http://schemas.openxmlformats.org/officeDocument/2006/customXml" ds:itemID="{0400F746-F4F8-4815-98D2-777B0A65A9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314026-09A9-46C8-A49E-F2C5894423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 Sunder (She/Her)</dc:creator>
  <cp:lastModifiedBy>Neelam Sunder (She/Her)</cp:lastModifiedBy>
  <cp:revision>3</cp:revision>
  <dcterms:created xsi:type="dcterms:W3CDTF">2021-09-09T09:41:03Z</dcterms:created>
  <dcterms:modified xsi:type="dcterms:W3CDTF">2022-11-09T15:37:36Z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0x010100AB9822D7D98F384791522FA878D79EDF</vt:lpwstr>
  </property>
</Properties>
</file>