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96D6C-81AA-4712-833F-1E5B8DE30382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3EE51-B928-4D1D-B010-3648C30382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31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9707-2CDB-4663-ADB5-080BA296D18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25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D14-0E7A-4F11-8605-CED2C178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B6239-94B0-4E61-BC43-004F535A9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9555-6E80-4C2D-9C33-8959C51B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FCC4-7FB5-4BB4-9EAA-AF9AE292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C185-4E32-4EBF-833C-0E0F2F3C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6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1238-B858-4888-AFC8-00998D85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66A14-C5E6-4718-86D9-1FE6EF3D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C361-590E-4411-A9ED-E1C24ACD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C9F1-A90A-43C5-8A30-78EA06FE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E07E-72D4-45DD-947E-CD349EAE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9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4BE94-F5F3-4AF2-A393-59D71EA7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812FD-DC39-4D96-92AF-8D54A8F35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A805-D04C-4462-897D-A4D69AA5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51DFD-49A3-4E8D-AE6B-E03C10E5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0111F-B1E7-452F-AB76-8DAE56D6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40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AEF9-F259-46CB-A42E-E0CC875B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80FE-5768-4472-AE32-26B114EC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75B0-6DCA-4E1E-B443-8833BF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69E8-2972-4052-BC0B-F9723651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969C-8415-49A7-B45F-38E9E622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4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242D-AD6A-446D-B5D7-BE6C3FCF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A842A-F1BE-40D3-9BE3-E44A6DAC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3E1D-8B49-4280-9959-A010C7CC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8378-FAA6-495A-8DEB-12862D7E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F6BA-77C7-436E-A8F5-85BAA52E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26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A23C-985D-442D-9637-EBD7D32E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67E7-42F6-4EA6-B429-7B42CA1E8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94B1-C71C-43D6-BE23-098C132E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9627-7132-4C38-87B8-616BE5F0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8677A-5930-4AA6-BDD2-17E084C4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04844-BB8E-42CC-8D71-884DF0EE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09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7826-11FC-4777-AE92-BC448CA7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DE4B-A827-4AE5-8331-5FF3A6E93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AF252-F3C3-4D35-B613-A5F388194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FD1CA-1C72-4C16-93E0-1CC993D61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BA3A5-D478-4374-9E89-6FD762E22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AB6E0-BB7A-4FED-BF90-74F4AEA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9A230-7786-425A-AC34-E8CE03B5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07F4B-55F6-4B8D-8CCF-29FFFB56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1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D4A9-2F23-4A3E-BD42-5359BE19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13EC2-1670-4A78-87C2-44A8DCA3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B7026-BFDE-46FD-A787-331F185A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C59FE-9D87-486D-89B5-606F7559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59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B3089-A520-437C-A395-E60A33DB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6F477-66B1-4D8A-9BBB-0021BD50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FE277-C098-4B83-9A79-21FCDC61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75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4747-8AEC-4427-A926-0F05EA3E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9369-D665-454F-8DC8-6D36F1CA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DD3E5-7B00-4929-9D4F-F33C93DC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A1FB-4489-4889-877D-4235758F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BCE0-2FB1-4E2E-B020-4235830F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D889-8ECC-4E48-9685-FF90B856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25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0DB8-7BF9-4F1E-81AA-53480DC9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FA6D7-E860-4FE6-88D8-F68EEC752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37C99-5BCA-4029-98A5-021A59707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73F5-BA82-493A-B9F4-97A71E1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6D655-5213-4EBD-A60F-9C595FDF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1F9E7-99D0-4B50-AA35-F465BA78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2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75F93-5FAE-47AE-A2EF-30C5FC10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0E573-81F8-4B4B-83A3-1EB99AB7F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50C7-BED0-4B07-9A9B-6A06B1D8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4929A-7BBB-4EE6-9B44-F5F299B54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6B3A-DB88-4F2C-8413-6292839D1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22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0706" y="395375"/>
            <a:ext cx="8705060" cy="321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14326"/>
            <a:r>
              <a:rPr lang="en-GB" sz="1800" b="1" cap="none" dirty="0">
                <a:solidFill>
                  <a:srgbClr val="00338D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Structure and function of Homelessness Taskforce and related Task Groups </a:t>
            </a:r>
          </a:p>
        </p:txBody>
      </p:sp>
      <p:sp>
        <p:nvSpPr>
          <p:cNvPr id="6" name="Rectangle 5"/>
          <p:cNvSpPr/>
          <p:nvPr/>
        </p:nvSpPr>
        <p:spPr>
          <a:xfrm>
            <a:off x="2822174" y="1484871"/>
            <a:ext cx="1214371" cy="21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Gill Sans MT"/>
              </a:rPr>
              <a:t>Steering Group</a:t>
            </a:r>
          </a:p>
        </p:txBody>
      </p:sp>
      <p:sp>
        <p:nvSpPr>
          <p:cNvPr id="7" name="Rectangle 6"/>
          <p:cNvSpPr/>
          <p:nvPr/>
        </p:nvSpPr>
        <p:spPr>
          <a:xfrm>
            <a:off x="4153307" y="1496379"/>
            <a:ext cx="4784752" cy="18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Open Sans" panose="020B0606030504020204"/>
              </a:rPr>
              <a:t>Decide the direction of the Taskforce and oversee progress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2165" y="2626572"/>
            <a:ext cx="1214376" cy="3610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Gill Sans MT"/>
              </a:rPr>
              <a:t>Rough Sleeping Task Group</a:t>
            </a:r>
          </a:p>
        </p:txBody>
      </p:sp>
      <p:sp>
        <p:nvSpPr>
          <p:cNvPr id="9" name="Rectangle 8"/>
          <p:cNvSpPr/>
          <p:nvPr/>
        </p:nvSpPr>
        <p:spPr>
          <a:xfrm>
            <a:off x="4169607" y="2666111"/>
            <a:ext cx="5612217" cy="318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Open Sans" panose="020B0606030504020204"/>
              </a:rPr>
              <a:t>Tackle the most visible and pressing issue of rough sleeping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22165" y="3071414"/>
            <a:ext cx="1214376" cy="5491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Gill Sans MT"/>
              </a:rPr>
              <a:t>Children, Families  &amp; Young People Task Group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2165" y="3659215"/>
            <a:ext cx="1214376" cy="5491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Gill Sans MT"/>
              </a:rPr>
              <a:t>Domestic Abuse &amp; Homelessness Sub - Group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22165" y="4254420"/>
            <a:ext cx="1214376" cy="4349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Gill Sans MT"/>
              </a:rPr>
              <a:t>Older Singles Task Group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44413" y="3776271"/>
            <a:ext cx="5179557" cy="290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Open Sans" panose="020B0606030504020204"/>
              </a:rPr>
              <a:t>Tackle wider homelessness for specific groups of people, in a tailored, needs-based manner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22165" y="4783370"/>
            <a:ext cx="1214376" cy="2926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Gill Sans MT"/>
              </a:rPr>
              <a:t>Regional Radar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53309" y="4903119"/>
            <a:ext cx="6650623" cy="167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Open Sans" panose="020B0606030504020204"/>
              </a:rPr>
              <a:t>Track local developments that may affect homelessness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22165" y="5206338"/>
            <a:ext cx="1214376" cy="4270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Gill Sans MT"/>
              </a:rPr>
              <a:t>Government Engagement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69607" y="5270218"/>
            <a:ext cx="6650623" cy="293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Open Sans" panose="020B0606030504020204"/>
              </a:rPr>
              <a:t>Monitor the impact of government policy on homelessness and lobby the government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22165" y="5763679"/>
            <a:ext cx="1214376" cy="222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Gill Sans MT"/>
              </a:rPr>
              <a:t>Resourcing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53309" y="5768263"/>
            <a:ext cx="6650623" cy="197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Open Sans" panose="020B0606030504020204"/>
              </a:rPr>
              <a:t>Identify new ways of financing work to combat homelessness across public, private and voluntary sectors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22174" y="1801790"/>
            <a:ext cx="1214371" cy="3417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Gill Sans MT"/>
              </a:rPr>
              <a:t>Taskforce </a:t>
            </a:r>
          </a:p>
          <a:p>
            <a:pPr algn="ctr"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Gill Sans MT"/>
              </a:rPr>
              <a:t>Co-ordination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53311" y="1820765"/>
            <a:ext cx="6203505" cy="30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Open Sans" panose="020B0606030504020204"/>
              </a:rPr>
              <a:t>WMCA Homelessness Lead Officer responsible for ensuring the Taskforce is coordinated and regularly updated by the different groups within the Taskforce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22175" y="1167392"/>
            <a:ext cx="1214371" cy="212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Gill Sans MT"/>
              </a:rPr>
              <a:t>Taskforce Chair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53308" y="1187495"/>
            <a:ext cx="5612223" cy="172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1" tIns="34291" rIns="34291" bIns="3429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7F13"/>
              </a:buClr>
              <a:buSzPct val="120000"/>
            </a:pPr>
            <a:r>
              <a:rPr lang="en-US" sz="1200" dirty="0">
                <a:solidFill>
                  <a:prstClr val="black"/>
                </a:solidFill>
                <a:latin typeface="Open Sans" panose="020B0606030504020204"/>
              </a:rPr>
              <a:t>Lead the Taskforce, with accountability for delivering tangible outcomes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4169606" y="3111448"/>
            <a:ext cx="208629" cy="1615677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2165" y="2201994"/>
            <a:ext cx="1214376" cy="3306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prstClr val="black"/>
                </a:solidFill>
                <a:latin typeface="Gill Sans MT" panose="020B0502020104020203" pitchFamily="34" charset="0"/>
              </a:rPr>
              <a:t>Members’ Advisory Group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2740" y="2204149"/>
            <a:ext cx="668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prstClr val="black"/>
                </a:solidFill>
                <a:latin typeface="Open Sans" panose="020B0606030504020204"/>
              </a:rPr>
              <a:t>Receive briefings, provide advice and assist with unblocking and delivery of Taskforce objectives</a:t>
            </a:r>
          </a:p>
        </p:txBody>
      </p:sp>
      <p:sp>
        <p:nvSpPr>
          <p:cNvPr id="10" name="Oval 9"/>
          <p:cNvSpPr/>
          <p:nvPr/>
        </p:nvSpPr>
        <p:spPr>
          <a:xfrm>
            <a:off x="2708694" y="6055744"/>
            <a:ext cx="1327850" cy="660988"/>
          </a:xfrm>
          <a:prstGeom prst="ellipse">
            <a:avLst/>
          </a:prstGeom>
          <a:solidFill>
            <a:srgbClr val="B68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</a:rPr>
              <a:t>Housing First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2736" y="6204024"/>
            <a:ext cx="3576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prstClr val="black"/>
                </a:solidFill>
                <a:latin typeface="Open Sans" panose="020B0606030504020204"/>
              </a:rPr>
              <a:t>Report back from Project management of Housing First pilot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12" y="5965978"/>
            <a:ext cx="999383" cy="8282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0706" y="2389517"/>
            <a:ext cx="845388" cy="2337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1656272" y="2753423"/>
            <a:ext cx="845388" cy="163742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10705" y="3309290"/>
            <a:ext cx="86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Gill Sans MT" panose="020B0502020104020203" pitchFamily="34" charset="0"/>
              </a:rPr>
              <a:t>WMCA</a:t>
            </a:r>
          </a:p>
          <a:p>
            <a:pPr algn="ctr"/>
            <a:r>
              <a:rPr lang="en-GB" sz="1600" dirty="0">
                <a:latin typeface="Gill Sans MT" panose="020B0502020104020203" pitchFamily="34" charset="0"/>
              </a:rPr>
              <a:t>Board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3527" y="2984151"/>
            <a:ext cx="868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Gill Sans MT" panose="020B0502020104020203" pitchFamily="34" charset="0"/>
              </a:rPr>
              <a:t>Public Service</a:t>
            </a:r>
          </a:p>
          <a:p>
            <a:pPr algn="ctr"/>
            <a:r>
              <a:rPr lang="en-GB" sz="1600" dirty="0">
                <a:latin typeface="Gill Sans MT" panose="020B0502020104020203" pitchFamily="34" charset="0"/>
              </a:rPr>
              <a:t>Reform</a:t>
            </a:r>
          </a:p>
          <a:p>
            <a:pPr algn="ctr"/>
            <a:r>
              <a:rPr lang="en-GB" sz="1600" dirty="0">
                <a:latin typeface="Gill Sans MT" panose="020B0502020104020203" pitchFamily="34" charset="0"/>
              </a:rPr>
              <a:t>Board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352396" y="1273789"/>
            <a:ext cx="1181482" cy="1009324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Gill Sans MT" panose="020B0502020104020203" pitchFamily="34" charset="0"/>
              </a:rPr>
              <a:t>WMCA Directorates Designing out Homelessness Task Group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2522745" y="1615620"/>
            <a:ext cx="388016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13" idx="2"/>
          </p:cNvCxnSpPr>
          <p:nvPr/>
        </p:nvCxnSpPr>
        <p:spPr>
          <a:xfrm flipH="1">
            <a:off x="1389159" y="3572134"/>
            <a:ext cx="267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eft Brace 66"/>
          <p:cNvSpPr/>
          <p:nvPr/>
        </p:nvSpPr>
        <p:spPr>
          <a:xfrm>
            <a:off x="2545010" y="1296674"/>
            <a:ext cx="287789" cy="4550524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F66C71-05A7-425E-B5A1-A7A18A07667A}"/>
              </a:ext>
            </a:extLst>
          </p:cNvPr>
          <p:cNvCxnSpPr>
            <a:cxnSpLocks/>
          </p:cNvCxnSpPr>
          <p:nvPr/>
        </p:nvCxnSpPr>
        <p:spPr>
          <a:xfrm flipV="1">
            <a:off x="2545010" y="1998198"/>
            <a:ext cx="374874" cy="2237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14C41383-DBDE-443A-AE03-249801C2E5A9}"/>
              </a:ext>
            </a:extLst>
          </p:cNvPr>
          <p:cNvSpPr/>
          <p:nvPr/>
        </p:nvSpPr>
        <p:spPr>
          <a:xfrm>
            <a:off x="4011753" y="3309290"/>
            <a:ext cx="90966" cy="65806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10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9822D7D98F384791522FA878D79EDF" ma:contentTypeVersion="0" ma:contentTypeDescription="Create a new document." ma:contentTypeScope="" ma:versionID="7c1541bd0b7dfc87d9c679f93aee21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50789-9DBB-4FB3-A951-D40D190F7201}"/>
</file>

<file path=customXml/itemProps2.xml><?xml version="1.0" encoding="utf-8"?>
<ds:datastoreItem xmlns:ds="http://schemas.openxmlformats.org/officeDocument/2006/customXml" ds:itemID="{0400F746-F4F8-4815-98D2-777B0A65A9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314026-09A9-46C8-A49E-F2C5894423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187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Neelam Sunder (She/Her)</dc:creator>
  <cp:lastModifiedBy>Neelam Sunder (She/Her)</cp:lastModifiedBy>
  <cp:revision>3</cp:revision>
  <dcterms:created xsi:type="dcterms:W3CDTF">2021-09-09T09:41:03Z</dcterms:created>
  <dcterms:modified xsi:type="dcterms:W3CDTF">2022-11-09T15:39:23Z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0x010100AB9822D7D98F384791522FA878D79EDF</vt:lpwstr>
  </property>
</Properties>
</file>