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8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1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7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4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2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3D89-B378-4924-B26C-18907C87AD1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E003-DAFD-4673-8328-53ABADF7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56000" y="-1727200"/>
            <a:ext cx="7452000" cy="10421257"/>
            <a:chOff x="1656000" y="-1727200"/>
            <a:chExt cx="7452000" cy="104212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1" t="10516" r="7228" b="11310"/>
            <a:stretch/>
          </p:blipFill>
          <p:spPr>
            <a:xfrm>
              <a:off x="1656000" y="-1727200"/>
              <a:ext cx="7452000" cy="5003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" t="10714" r="7227" b="4649"/>
            <a:stretch/>
          </p:blipFill>
          <p:spPr>
            <a:xfrm>
              <a:off x="1656000" y="3276600"/>
              <a:ext cx="7452000" cy="5417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41693" y="126999"/>
            <a:ext cx="5040000" cy="6197604"/>
            <a:chOff x="3441693" y="126999"/>
            <a:chExt cx="5040000" cy="61976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7"/>
            <a:stretch/>
          </p:blipFill>
          <p:spPr>
            <a:xfrm>
              <a:off x="3441693" y="2666996"/>
              <a:ext cx="5040000" cy="36576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2" r="8138" b="10417"/>
            <a:stretch/>
          </p:blipFill>
          <p:spPr>
            <a:xfrm>
              <a:off x="3441693" y="126999"/>
              <a:ext cx="5040000" cy="2921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41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-3835400"/>
            <a:ext cx="6858000" cy="13208000"/>
            <a:chOff x="3213100" y="-3835400"/>
            <a:chExt cx="6858000" cy="1320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8"/>
            <a:stretch/>
          </p:blipFill>
          <p:spPr>
            <a:xfrm>
              <a:off x="3213100" y="2705100"/>
              <a:ext cx="6858000" cy="66675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"/>
            <a:stretch/>
          </p:blipFill>
          <p:spPr>
            <a:xfrm>
              <a:off x="3213100" y="-3835400"/>
              <a:ext cx="6858000" cy="654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85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Durant, James (STFC,RAL,ISIS)</dc:creator>
  <cp:lastModifiedBy>Durant, James (STFC,RAL,ISIS)</cp:lastModifiedBy>
  <cp:revision>1</cp:revision>
  <dcterms:created xsi:type="dcterms:W3CDTF">2020-12-16T10:28:16Z</dcterms:created>
  <dcterms:modified xsi:type="dcterms:W3CDTF">2020-12-16T10:32:41Z</dcterms:modified>
</cp:coreProperties>
</file>