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536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D89-B378-4924-B26C-18907C87AD1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E003-DAFD-4673-8328-53ABADF7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8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D89-B378-4924-B26C-18907C87AD1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E003-DAFD-4673-8328-53ABADF7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3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D89-B378-4924-B26C-18907C87AD1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E003-DAFD-4673-8328-53ABADF7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92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D89-B378-4924-B26C-18907C87AD1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E003-DAFD-4673-8328-53ABADF7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31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D89-B378-4924-B26C-18907C87AD1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E003-DAFD-4673-8328-53ABADF7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18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D89-B378-4924-B26C-18907C87AD1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E003-DAFD-4673-8328-53ABADF7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57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D89-B378-4924-B26C-18907C87AD1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E003-DAFD-4673-8328-53ABADF7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45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D89-B378-4924-B26C-18907C87AD1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E003-DAFD-4673-8328-53ABADF7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02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D89-B378-4924-B26C-18907C87AD1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E003-DAFD-4673-8328-53ABADF7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07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D89-B378-4924-B26C-18907C87AD1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E003-DAFD-4673-8328-53ABADF7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94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D89-B378-4924-B26C-18907C87AD1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E003-DAFD-4673-8328-53ABADF7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25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E3D89-B378-4924-B26C-18907C87AD1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3E003-DAFD-4673-8328-53ABADF7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22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656000" y="-1727200"/>
            <a:ext cx="7452000" cy="10421257"/>
            <a:chOff x="1656000" y="-1727200"/>
            <a:chExt cx="7452000" cy="1042125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1" t="10516" r="7228" b="11310"/>
            <a:stretch/>
          </p:blipFill>
          <p:spPr>
            <a:xfrm>
              <a:off x="1656000" y="-1727200"/>
              <a:ext cx="7452000" cy="50038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2" t="10714" r="7227" b="4649"/>
            <a:stretch/>
          </p:blipFill>
          <p:spPr>
            <a:xfrm>
              <a:off x="1656000" y="3276600"/>
              <a:ext cx="7452000" cy="54174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52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723907" y="-198000"/>
            <a:ext cx="11524400" cy="7542000"/>
            <a:chOff x="-723907" y="-198000"/>
            <a:chExt cx="11524400" cy="75420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99" r="7199" b="2986"/>
            <a:stretch/>
          </p:blipFill>
          <p:spPr>
            <a:xfrm>
              <a:off x="4860493" y="3384000"/>
              <a:ext cx="5940000" cy="3960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730" r="7199" b="10924"/>
            <a:stretch/>
          </p:blipFill>
          <p:spPr>
            <a:xfrm>
              <a:off x="4860493" y="-198000"/>
              <a:ext cx="5940000" cy="358200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730" r="7199" b="10924"/>
            <a:stretch/>
          </p:blipFill>
          <p:spPr>
            <a:xfrm>
              <a:off x="-723907" y="-198000"/>
              <a:ext cx="5940000" cy="35820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97" r="7199" b="2988"/>
            <a:stretch/>
          </p:blipFill>
          <p:spPr>
            <a:xfrm>
              <a:off x="-723907" y="3384000"/>
              <a:ext cx="5940000" cy="39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841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213100" y="-3835400"/>
            <a:ext cx="6858000" cy="13208000"/>
            <a:chOff x="3213100" y="-3835400"/>
            <a:chExt cx="6858000" cy="1320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78"/>
            <a:stretch/>
          </p:blipFill>
          <p:spPr>
            <a:xfrm>
              <a:off x="3213100" y="2705100"/>
              <a:ext cx="6858000" cy="66675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29"/>
            <a:stretch/>
          </p:blipFill>
          <p:spPr>
            <a:xfrm>
              <a:off x="3213100" y="-3835400"/>
              <a:ext cx="6858000" cy="6540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785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864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Durant, James (STFC,RAL,ISIS)</dc:creator>
  <cp:lastModifiedBy>Durant, James (STFC,RAL,ISIS)</cp:lastModifiedBy>
  <cp:revision>4</cp:revision>
  <dcterms:created xsi:type="dcterms:W3CDTF">2020-12-16T10:28:16Z</dcterms:created>
  <dcterms:modified xsi:type="dcterms:W3CDTF">2020-12-17T14:21:08Z</dcterms:modified>
</cp:coreProperties>
</file>