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8" r:id="rId5"/>
    <p:sldId id="256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" y="15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B9766-3B41-4293-8B2E-8869C90A6C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756355-149F-407F-AD3C-3F2611E196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679BA4-2DD8-4D03-97D3-6B76004C8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BC39B-9E5C-4C8E-AF26-27EC1D28686C}" type="datetimeFigureOut">
              <a:rPr lang="en-GB" smtClean="0"/>
              <a:t>06/03/2019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0813B5-044D-4277-A6E9-BAB22E527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0CC496-6BC6-4632-A37D-05DF64F4C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2BB29-2216-427C-AAE0-E61892EFA8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5458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3725B-26CE-4A19-8F71-EABE1B88A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DDEE20-9CB5-4858-8045-E7B4C67CFF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AA5E68-A4E0-4C8C-8934-CDD8D46F5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BC39B-9E5C-4C8E-AF26-27EC1D28686C}" type="datetimeFigureOut">
              <a:rPr lang="en-GB" smtClean="0"/>
              <a:t>06/03/2019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93927E-E9D3-4B7A-81F4-6C3285C5F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11B91A-AC24-48C5-BD4B-D055F1AAC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2BB29-2216-427C-AAE0-E61892EFA8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4900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C393C5-251A-42AF-A3CC-D62A60E7D6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B92156-D8DD-4310-A6ED-CB587E1AE4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69251C-EE6B-4F34-9781-59AE442F4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BC39B-9E5C-4C8E-AF26-27EC1D28686C}" type="datetimeFigureOut">
              <a:rPr lang="en-GB" smtClean="0"/>
              <a:t>06/03/2019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58876A-FB32-4040-8C6B-A994A8FA7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479996-82C5-4AE2-A221-48430133C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2BB29-2216-427C-AAE0-E61892EFA8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856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1C38C-052B-44C0-A50D-3109C34AF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4DE3B8-13F0-41CB-B022-8D031712E4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8D663-8E16-4FC5-96C2-1BF38AC35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BC39B-9E5C-4C8E-AF26-27EC1D28686C}" type="datetimeFigureOut">
              <a:rPr lang="en-GB" smtClean="0"/>
              <a:t>06/03/2019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1EA7D1-2823-4A3B-8FCC-6A79404F1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25BDC6-E3C9-4C7B-B92D-D2DCB9C5F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2BB29-2216-427C-AAE0-E61892EFA8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808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A652C-9F18-43F9-A027-68011760D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40EE84-03D4-4F7E-BEBE-C7A89BBC91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B50488-E2D5-4582-AD6F-409F83571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BC39B-9E5C-4C8E-AF26-27EC1D28686C}" type="datetimeFigureOut">
              <a:rPr lang="en-GB" smtClean="0"/>
              <a:t>06/03/2019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36A5D0-8F95-48BA-A8A9-25FFC33E5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1F3A21-CADA-4797-A2E6-A2AE2F851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2BB29-2216-427C-AAE0-E61892EFA8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8771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51798-CC0C-4CD0-B2EE-BEF7B963B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4EA7BC-450E-42DE-9697-B02E8A00BA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353FD8-A9BB-4FE4-BD1E-45A80E8645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A1A310-6526-45AB-B792-DBD38E060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BC39B-9E5C-4C8E-AF26-27EC1D28686C}" type="datetimeFigureOut">
              <a:rPr lang="en-GB" smtClean="0"/>
              <a:t>06/03/2019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357A58-51A0-489D-87E4-6B3A69100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A6BBC-65EA-451F-A07C-CBADD3B83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2BB29-2216-427C-AAE0-E61892EFA8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7497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A00B3-8A4D-4A16-9C5E-186F570C4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94CB60-0EAE-41C1-ACA7-41A9F26C93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9E0154-54B9-4B12-9A9A-025B33C7C1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741D0B-D70C-4D24-BCDB-4563A6A203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F6E49E-93D1-4C4C-80E9-ED98022410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F098C7-A84B-483F-A71B-7D9840671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BC39B-9E5C-4C8E-AF26-27EC1D28686C}" type="datetimeFigureOut">
              <a:rPr lang="en-GB" smtClean="0"/>
              <a:t>06/03/2019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5B1CBC-4001-4A2D-8DD7-3F0AD7A84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D7B6A3-5E74-4B1F-92D5-DFC44DADB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2BB29-2216-427C-AAE0-E61892EFA8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7346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84912-24F2-4598-9F1E-D3F96DFE9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0C0EC6-3653-4955-8003-37A091487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BC39B-9E5C-4C8E-AF26-27EC1D28686C}" type="datetimeFigureOut">
              <a:rPr lang="en-GB" smtClean="0"/>
              <a:t>06/03/2019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8D7C28-E898-4630-BDBF-9D1480239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A75D6C-2002-4ABC-AA9C-9CC39FF8E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2BB29-2216-427C-AAE0-E61892EFA8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4812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B1992E-2883-4724-B7F3-929970522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BC39B-9E5C-4C8E-AF26-27EC1D28686C}" type="datetimeFigureOut">
              <a:rPr lang="en-GB" smtClean="0"/>
              <a:t>06/03/2019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FAD0B5-8504-42F0-8CE5-67836C2E6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496D7D-BB8F-4488-A10B-AF123B334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2BB29-2216-427C-AAE0-E61892EFA8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9023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26EA7-87AB-40CA-AC3E-B12A1FFF1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2E8E00-2BA4-450E-84B0-C7D72614C4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C254CD-1139-4960-95C6-BD13D0911B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8468F1-1321-47EF-9FDC-33C61A9E7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BC39B-9E5C-4C8E-AF26-27EC1D28686C}" type="datetimeFigureOut">
              <a:rPr lang="en-GB" smtClean="0"/>
              <a:t>06/03/2019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2E4BC6-834F-4CE7-9DE3-BBFD3447A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B7CFF7-51A4-4E4E-B140-44452E639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2BB29-2216-427C-AAE0-E61892EFA8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5149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5957C-685C-4E3A-A682-8C3D12DF6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63D82C-72EB-4608-8975-165F248948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CD4EC5-F8D1-4FA8-8C0A-8370E1B77B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A1A266-E3B6-4722-8062-3D54A27C1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BC39B-9E5C-4C8E-AF26-27EC1D28686C}" type="datetimeFigureOut">
              <a:rPr lang="en-GB" smtClean="0"/>
              <a:t>06/03/2019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385FD7-B9A4-47F8-9B03-BB4E4C894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E591CD-3A2F-40B3-B703-B5B469031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2BB29-2216-427C-AAE0-E61892EFA8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3052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32BD2C-7CF7-4FDD-99E6-6380AF8CF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4BDDDB-BF4A-4771-9A7F-619EDDF536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8902FE-D8D5-4B42-99BF-265688C38C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6BC39B-9E5C-4C8E-AF26-27EC1D28686C}" type="datetimeFigureOut">
              <a:rPr lang="en-GB" smtClean="0"/>
              <a:t>06/03/2019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8C73A0-9465-4BA8-AFC8-1A9720B288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24BE8A-C9CA-45EB-8722-FBDC82E820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42BB29-2216-427C-AAE0-E61892EFA8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553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9510824" y="54391"/>
            <a:ext cx="1464741" cy="7146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19800" y="6627411"/>
            <a:ext cx="4594844" cy="229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94" dirty="0">
                <a:solidFill>
                  <a:srgbClr val="515B60">
                    <a:alpha val="50000"/>
                  </a:srgbClr>
                </a:solidFill>
                <a:latin typeface="+mj-lt"/>
              </a:rPr>
              <a:t>Page </a:t>
            </a:r>
            <a:fld id="{3ED6FC10-B1B8-904D-A87C-C39C30A88360}" type="slidenum">
              <a:rPr lang="en-GB" sz="894">
                <a:solidFill>
                  <a:srgbClr val="515B60">
                    <a:alpha val="50000"/>
                  </a:srgbClr>
                </a:solidFill>
                <a:latin typeface="+mj-lt"/>
              </a:rPr>
              <a:t>1</a:t>
            </a:fld>
            <a:r>
              <a:rPr lang="en-GB" sz="894" dirty="0">
                <a:solidFill>
                  <a:srgbClr val="515B60">
                    <a:alpha val="50000"/>
                  </a:srgbClr>
                </a:solidFill>
                <a:latin typeface="+mj-lt"/>
              </a:rPr>
              <a:t>  |  </a:t>
            </a:r>
            <a:fld id="{4B5ABA66-9132-334C-BFBC-9AE5A30AEA55}" type="datetime1">
              <a:rPr lang="en-GB" sz="894">
                <a:solidFill>
                  <a:srgbClr val="515B60">
                    <a:alpha val="50000"/>
                  </a:srgbClr>
                </a:solidFill>
                <a:latin typeface="+mj-lt"/>
              </a:rPr>
              <a:t>06/03/2019</a:t>
            </a:fld>
            <a:r>
              <a:rPr lang="en-GB" sz="894" dirty="0">
                <a:solidFill>
                  <a:srgbClr val="515B60">
                    <a:alpha val="50000"/>
                  </a:srgbClr>
                </a:solidFill>
                <a:latin typeface="+mj-lt"/>
              </a:rPr>
              <a:t>  |  |  </a:t>
            </a:r>
            <a:r>
              <a:rPr lang="en-GB" sz="894" dirty="0" err="1">
                <a:solidFill>
                  <a:srgbClr val="515B60">
                    <a:alpha val="50000"/>
                  </a:srgbClr>
                </a:solidFill>
                <a:latin typeface="+mj-lt"/>
              </a:rPr>
              <a:t>www.projectingsuccess.co.uk</a:t>
            </a:r>
            <a:endParaRPr lang="en-GB" sz="894" dirty="0">
              <a:solidFill>
                <a:srgbClr val="515B60">
                  <a:alpha val="50000"/>
                </a:srgbClr>
              </a:solidFill>
              <a:latin typeface="+mj-lt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131270" y="339884"/>
            <a:ext cx="9917730" cy="6554663"/>
            <a:chOff x="-5930" y="-723043"/>
            <a:chExt cx="9155730" cy="6829578"/>
          </a:xfrm>
        </p:grpSpPr>
        <p:sp>
          <p:nvSpPr>
            <p:cNvPr id="62" name="Rectangle 61"/>
            <p:cNvSpPr/>
            <p:nvPr/>
          </p:nvSpPr>
          <p:spPr>
            <a:xfrm>
              <a:off x="2691850" y="1095924"/>
              <a:ext cx="6457950" cy="1396517"/>
            </a:xfrm>
            <a:prstGeom prst="rect">
              <a:avLst/>
            </a:prstGeom>
            <a:solidFill>
              <a:srgbClr val="008CC2"/>
            </a:solidFill>
            <a:ln>
              <a:noFill/>
            </a:ln>
            <a:effectLst>
              <a:outerShdw blurRad="63500" sx="101000" sy="101000" algn="ctr" rotWithShape="0">
                <a:prstClr val="black">
                  <a:alpha val="30000"/>
                </a:prstClr>
              </a:outerShdw>
            </a:effectLst>
            <a:scene3d>
              <a:camera prst="orthographicFront"/>
              <a:lightRig rig="balanced" dir="t">
                <a:rot lat="0" lon="0" rev="17400000"/>
              </a:lightRig>
            </a:scene3d>
            <a:sp3d>
              <a:bevelT w="50800" h="508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2691850" y="2479239"/>
              <a:ext cx="6457950" cy="13965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63500" sx="101000" sy="101000" algn="ctr" rotWithShape="0">
                <a:prstClr val="black">
                  <a:alpha val="30000"/>
                </a:prstClr>
              </a:outerShdw>
            </a:effectLst>
            <a:scene3d>
              <a:camera prst="orthographicFront"/>
              <a:lightRig rig="balanced" dir="t">
                <a:rot lat="0" lon="0" rev="17400000"/>
              </a:lightRig>
            </a:scene3d>
            <a:sp3d>
              <a:bevelT w="50800" h="508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" name="Oval 63"/>
            <p:cNvSpPr/>
            <p:nvPr/>
          </p:nvSpPr>
          <p:spPr>
            <a:xfrm>
              <a:off x="2310385" y="1378078"/>
              <a:ext cx="747363" cy="699640"/>
            </a:xfrm>
            <a:prstGeom prst="ellipse">
              <a:avLst/>
            </a:prstGeom>
            <a:solidFill>
              <a:srgbClr val="006B96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2691849" y="3860159"/>
              <a:ext cx="6457950" cy="139651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63500" sx="101000" sy="101000" algn="ctr" rotWithShape="0">
                <a:prstClr val="black">
                  <a:alpha val="30000"/>
                </a:prstClr>
              </a:outerShdw>
            </a:effectLst>
            <a:scene3d>
              <a:camera prst="orthographicFront"/>
              <a:lightRig rig="balanced" dir="t">
                <a:rot lat="0" lon="0" rev="17400000"/>
              </a:lightRig>
            </a:scene3d>
            <a:sp3d>
              <a:bevelT w="50800" h="508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59157" y="-723043"/>
              <a:ext cx="2707573" cy="68295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dist="38100" algn="l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7" name="Freeform 17"/>
            <p:cNvSpPr/>
            <p:nvPr/>
          </p:nvSpPr>
          <p:spPr>
            <a:xfrm>
              <a:off x="844" y="1670857"/>
              <a:ext cx="3056290" cy="1699720"/>
            </a:xfrm>
            <a:custGeom>
              <a:avLst/>
              <a:gdLst>
                <a:gd name="connsiteX0" fmla="*/ 3055457 w 3055767"/>
                <a:gd name="connsiteY0" fmla="*/ 0 h 1630207"/>
                <a:gd name="connsiteX1" fmla="*/ 3053909 w 3055767"/>
                <a:gd name="connsiteY1" fmla="*/ 1322161 h 1630207"/>
                <a:gd name="connsiteX2" fmla="*/ 2712545 w 3055767"/>
                <a:gd name="connsiteY2" fmla="*/ 1628729 h 1630207"/>
                <a:gd name="connsiteX3" fmla="*/ 0 w 3055767"/>
                <a:gd name="connsiteY3" fmla="*/ 1628730 h 1630207"/>
                <a:gd name="connsiteX4" fmla="*/ 0 w 3055767"/>
                <a:gd name="connsiteY4" fmla="*/ 318117 h 1630207"/>
                <a:gd name="connsiteX5" fmla="*/ 2559844 w 3055767"/>
                <a:gd name="connsiteY5" fmla="*/ 328463 h 1630207"/>
                <a:gd name="connsiteX6" fmla="*/ 2789498 w 3055767"/>
                <a:gd name="connsiteY6" fmla="*/ 315979 h 1630207"/>
                <a:gd name="connsiteX7" fmla="*/ 3055457 w 3055767"/>
                <a:gd name="connsiteY7" fmla="*/ 0 h 1630207"/>
                <a:gd name="connsiteX0" fmla="*/ 3055457 w 3055767"/>
                <a:gd name="connsiteY0" fmla="*/ 0 h 1628729"/>
                <a:gd name="connsiteX1" fmla="*/ 3053909 w 3055767"/>
                <a:gd name="connsiteY1" fmla="*/ 1322161 h 1628729"/>
                <a:gd name="connsiteX2" fmla="*/ 2712545 w 3055767"/>
                <a:gd name="connsiteY2" fmla="*/ 1628729 h 1628729"/>
                <a:gd name="connsiteX3" fmla="*/ 0 w 3055767"/>
                <a:gd name="connsiteY3" fmla="*/ 1628730 h 1628729"/>
                <a:gd name="connsiteX4" fmla="*/ 0 w 3055767"/>
                <a:gd name="connsiteY4" fmla="*/ 318117 h 1628729"/>
                <a:gd name="connsiteX5" fmla="*/ 2559844 w 3055767"/>
                <a:gd name="connsiteY5" fmla="*/ 328463 h 1628729"/>
                <a:gd name="connsiteX6" fmla="*/ 2789498 w 3055767"/>
                <a:gd name="connsiteY6" fmla="*/ 315979 h 1628729"/>
                <a:gd name="connsiteX7" fmla="*/ 3055457 w 3055767"/>
                <a:gd name="connsiteY7" fmla="*/ 0 h 1628729"/>
                <a:gd name="connsiteX0" fmla="*/ 3055457 w 3055767"/>
                <a:gd name="connsiteY0" fmla="*/ 0 h 1628730"/>
                <a:gd name="connsiteX1" fmla="*/ 3053909 w 3055767"/>
                <a:gd name="connsiteY1" fmla="*/ 1322161 h 1628730"/>
                <a:gd name="connsiteX2" fmla="*/ 2712545 w 3055767"/>
                <a:gd name="connsiteY2" fmla="*/ 1628729 h 1628730"/>
                <a:gd name="connsiteX3" fmla="*/ 0 w 3055767"/>
                <a:gd name="connsiteY3" fmla="*/ 1628730 h 1628730"/>
                <a:gd name="connsiteX4" fmla="*/ 0 w 3055767"/>
                <a:gd name="connsiteY4" fmla="*/ 318117 h 1628730"/>
                <a:gd name="connsiteX5" fmla="*/ 2559844 w 3055767"/>
                <a:gd name="connsiteY5" fmla="*/ 328463 h 1628730"/>
                <a:gd name="connsiteX6" fmla="*/ 2789498 w 3055767"/>
                <a:gd name="connsiteY6" fmla="*/ 315979 h 1628730"/>
                <a:gd name="connsiteX7" fmla="*/ 3055457 w 3055767"/>
                <a:gd name="connsiteY7" fmla="*/ 0 h 1628730"/>
                <a:gd name="connsiteX0" fmla="*/ 3055457 w 3055767"/>
                <a:gd name="connsiteY0" fmla="*/ 0 h 1628730"/>
                <a:gd name="connsiteX1" fmla="*/ 3053909 w 3055767"/>
                <a:gd name="connsiteY1" fmla="*/ 1322161 h 1628730"/>
                <a:gd name="connsiteX2" fmla="*/ 2712545 w 3055767"/>
                <a:gd name="connsiteY2" fmla="*/ 1628729 h 1628730"/>
                <a:gd name="connsiteX3" fmla="*/ 0 w 3055767"/>
                <a:gd name="connsiteY3" fmla="*/ 1628730 h 1628730"/>
                <a:gd name="connsiteX4" fmla="*/ 0 w 3055767"/>
                <a:gd name="connsiteY4" fmla="*/ 318117 h 1628730"/>
                <a:gd name="connsiteX5" fmla="*/ 2559844 w 3055767"/>
                <a:gd name="connsiteY5" fmla="*/ 328463 h 1628730"/>
                <a:gd name="connsiteX6" fmla="*/ 2789498 w 3055767"/>
                <a:gd name="connsiteY6" fmla="*/ 315979 h 1628730"/>
                <a:gd name="connsiteX7" fmla="*/ 3055457 w 3055767"/>
                <a:gd name="connsiteY7" fmla="*/ 0 h 1628730"/>
                <a:gd name="connsiteX0" fmla="*/ 3055457 w 3055767"/>
                <a:gd name="connsiteY0" fmla="*/ 0 h 1628730"/>
                <a:gd name="connsiteX1" fmla="*/ 3053909 w 3055767"/>
                <a:gd name="connsiteY1" fmla="*/ 1322161 h 1628730"/>
                <a:gd name="connsiteX2" fmla="*/ 2712545 w 3055767"/>
                <a:gd name="connsiteY2" fmla="*/ 1628729 h 1628730"/>
                <a:gd name="connsiteX3" fmla="*/ 0 w 3055767"/>
                <a:gd name="connsiteY3" fmla="*/ 1628730 h 1628730"/>
                <a:gd name="connsiteX4" fmla="*/ 0 w 3055767"/>
                <a:gd name="connsiteY4" fmla="*/ 318117 h 1628730"/>
                <a:gd name="connsiteX5" fmla="*/ 2559844 w 3055767"/>
                <a:gd name="connsiteY5" fmla="*/ 328463 h 1628730"/>
                <a:gd name="connsiteX6" fmla="*/ 2789498 w 3055767"/>
                <a:gd name="connsiteY6" fmla="*/ 315979 h 1628730"/>
                <a:gd name="connsiteX7" fmla="*/ 3055457 w 3055767"/>
                <a:gd name="connsiteY7" fmla="*/ 0 h 1628730"/>
                <a:gd name="connsiteX0" fmla="*/ 3055457 w 3055767"/>
                <a:gd name="connsiteY0" fmla="*/ 0 h 1628730"/>
                <a:gd name="connsiteX1" fmla="*/ 3053909 w 3055767"/>
                <a:gd name="connsiteY1" fmla="*/ 1322161 h 1628730"/>
                <a:gd name="connsiteX2" fmla="*/ 2712545 w 3055767"/>
                <a:gd name="connsiteY2" fmla="*/ 1628729 h 1628730"/>
                <a:gd name="connsiteX3" fmla="*/ 0 w 3055767"/>
                <a:gd name="connsiteY3" fmla="*/ 1628730 h 1628730"/>
                <a:gd name="connsiteX4" fmla="*/ 0 w 3055767"/>
                <a:gd name="connsiteY4" fmla="*/ 318117 h 1628730"/>
                <a:gd name="connsiteX5" fmla="*/ 2559844 w 3055767"/>
                <a:gd name="connsiteY5" fmla="*/ 328463 h 1628730"/>
                <a:gd name="connsiteX6" fmla="*/ 2775210 w 3055767"/>
                <a:gd name="connsiteY6" fmla="*/ 321734 h 1628730"/>
                <a:gd name="connsiteX7" fmla="*/ 3055457 w 3055767"/>
                <a:gd name="connsiteY7" fmla="*/ 0 h 1628730"/>
                <a:gd name="connsiteX0" fmla="*/ 3055457 w 3055767"/>
                <a:gd name="connsiteY0" fmla="*/ 0 h 1628730"/>
                <a:gd name="connsiteX1" fmla="*/ 3053909 w 3055767"/>
                <a:gd name="connsiteY1" fmla="*/ 1322161 h 1628730"/>
                <a:gd name="connsiteX2" fmla="*/ 2712545 w 3055767"/>
                <a:gd name="connsiteY2" fmla="*/ 1628729 h 1628730"/>
                <a:gd name="connsiteX3" fmla="*/ 0 w 3055767"/>
                <a:gd name="connsiteY3" fmla="*/ 1628730 h 1628730"/>
                <a:gd name="connsiteX4" fmla="*/ 0 w 3055767"/>
                <a:gd name="connsiteY4" fmla="*/ 318117 h 1628730"/>
                <a:gd name="connsiteX5" fmla="*/ 2559844 w 3055767"/>
                <a:gd name="connsiteY5" fmla="*/ 328463 h 1628730"/>
                <a:gd name="connsiteX6" fmla="*/ 2775210 w 3055767"/>
                <a:gd name="connsiteY6" fmla="*/ 321734 h 1628730"/>
                <a:gd name="connsiteX7" fmla="*/ 3055457 w 3055767"/>
                <a:gd name="connsiteY7" fmla="*/ 0 h 1628730"/>
                <a:gd name="connsiteX0" fmla="*/ 3055457 w 3055767"/>
                <a:gd name="connsiteY0" fmla="*/ 0 h 1628730"/>
                <a:gd name="connsiteX1" fmla="*/ 3053909 w 3055767"/>
                <a:gd name="connsiteY1" fmla="*/ 1322161 h 1628730"/>
                <a:gd name="connsiteX2" fmla="*/ 2712545 w 3055767"/>
                <a:gd name="connsiteY2" fmla="*/ 1628729 h 1628730"/>
                <a:gd name="connsiteX3" fmla="*/ 0 w 3055767"/>
                <a:gd name="connsiteY3" fmla="*/ 1628730 h 1628730"/>
                <a:gd name="connsiteX4" fmla="*/ 0 w 3055767"/>
                <a:gd name="connsiteY4" fmla="*/ 318117 h 1628730"/>
                <a:gd name="connsiteX5" fmla="*/ 2559844 w 3055767"/>
                <a:gd name="connsiteY5" fmla="*/ 328463 h 1628730"/>
                <a:gd name="connsiteX6" fmla="*/ 2772828 w 3055767"/>
                <a:gd name="connsiteY6" fmla="*/ 321734 h 1628730"/>
                <a:gd name="connsiteX7" fmla="*/ 3055457 w 3055767"/>
                <a:gd name="connsiteY7" fmla="*/ 0 h 1628730"/>
                <a:gd name="connsiteX0" fmla="*/ 3055457 w 3055767"/>
                <a:gd name="connsiteY0" fmla="*/ 0 h 1628730"/>
                <a:gd name="connsiteX1" fmla="*/ 3053909 w 3055767"/>
                <a:gd name="connsiteY1" fmla="*/ 1322161 h 1628730"/>
                <a:gd name="connsiteX2" fmla="*/ 2712545 w 3055767"/>
                <a:gd name="connsiteY2" fmla="*/ 1628729 h 1628730"/>
                <a:gd name="connsiteX3" fmla="*/ 0 w 3055767"/>
                <a:gd name="connsiteY3" fmla="*/ 1628730 h 1628730"/>
                <a:gd name="connsiteX4" fmla="*/ 0 w 3055767"/>
                <a:gd name="connsiteY4" fmla="*/ 318117 h 1628730"/>
                <a:gd name="connsiteX5" fmla="*/ 2559844 w 3055767"/>
                <a:gd name="connsiteY5" fmla="*/ 328463 h 1628730"/>
                <a:gd name="connsiteX6" fmla="*/ 2772828 w 3055767"/>
                <a:gd name="connsiteY6" fmla="*/ 321734 h 1628730"/>
                <a:gd name="connsiteX7" fmla="*/ 3055457 w 3055767"/>
                <a:gd name="connsiteY7" fmla="*/ 0 h 1628730"/>
                <a:gd name="connsiteX0" fmla="*/ 3055457 w 3055767"/>
                <a:gd name="connsiteY0" fmla="*/ 0 h 1628730"/>
                <a:gd name="connsiteX1" fmla="*/ 3053909 w 3055767"/>
                <a:gd name="connsiteY1" fmla="*/ 1322161 h 1628730"/>
                <a:gd name="connsiteX2" fmla="*/ 2712545 w 3055767"/>
                <a:gd name="connsiteY2" fmla="*/ 1628729 h 1628730"/>
                <a:gd name="connsiteX3" fmla="*/ 0 w 3055767"/>
                <a:gd name="connsiteY3" fmla="*/ 1628730 h 1628730"/>
                <a:gd name="connsiteX4" fmla="*/ 0 w 3055767"/>
                <a:gd name="connsiteY4" fmla="*/ 318117 h 1628730"/>
                <a:gd name="connsiteX5" fmla="*/ 2559844 w 3055767"/>
                <a:gd name="connsiteY5" fmla="*/ 325586 h 1628730"/>
                <a:gd name="connsiteX6" fmla="*/ 2772828 w 3055767"/>
                <a:gd name="connsiteY6" fmla="*/ 321734 h 1628730"/>
                <a:gd name="connsiteX7" fmla="*/ 3055457 w 3055767"/>
                <a:gd name="connsiteY7" fmla="*/ 0 h 1628730"/>
                <a:gd name="connsiteX0" fmla="*/ 3055457 w 3055767"/>
                <a:gd name="connsiteY0" fmla="*/ 0 h 1628730"/>
                <a:gd name="connsiteX1" fmla="*/ 3053909 w 3055767"/>
                <a:gd name="connsiteY1" fmla="*/ 1322161 h 1628730"/>
                <a:gd name="connsiteX2" fmla="*/ 2712545 w 3055767"/>
                <a:gd name="connsiteY2" fmla="*/ 1628729 h 1628730"/>
                <a:gd name="connsiteX3" fmla="*/ 0 w 3055767"/>
                <a:gd name="connsiteY3" fmla="*/ 1628730 h 1628730"/>
                <a:gd name="connsiteX4" fmla="*/ 0 w 3055767"/>
                <a:gd name="connsiteY4" fmla="*/ 318117 h 1628730"/>
                <a:gd name="connsiteX5" fmla="*/ 2559844 w 3055767"/>
                <a:gd name="connsiteY5" fmla="*/ 322710 h 1628730"/>
                <a:gd name="connsiteX6" fmla="*/ 2772828 w 3055767"/>
                <a:gd name="connsiteY6" fmla="*/ 321734 h 1628730"/>
                <a:gd name="connsiteX7" fmla="*/ 3055457 w 3055767"/>
                <a:gd name="connsiteY7" fmla="*/ 0 h 1628730"/>
                <a:gd name="connsiteX0" fmla="*/ 3055457 w 3055767"/>
                <a:gd name="connsiteY0" fmla="*/ 0 h 1628730"/>
                <a:gd name="connsiteX1" fmla="*/ 3053909 w 3055767"/>
                <a:gd name="connsiteY1" fmla="*/ 1322161 h 1628730"/>
                <a:gd name="connsiteX2" fmla="*/ 2712545 w 3055767"/>
                <a:gd name="connsiteY2" fmla="*/ 1628729 h 1628730"/>
                <a:gd name="connsiteX3" fmla="*/ 0 w 3055767"/>
                <a:gd name="connsiteY3" fmla="*/ 1628730 h 1628730"/>
                <a:gd name="connsiteX4" fmla="*/ 0 w 3055767"/>
                <a:gd name="connsiteY4" fmla="*/ 318117 h 1628730"/>
                <a:gd name="connsiteX5" fmla="*/ 2562225 w 3055767"/>
                <a:gd name="connsiteY5" fmla="*/ 319833 h 1628730"/>
                <a:gd name="connsiteX6" fmla="*/ 2772828 w 3055767"/>
                <a:gd name="connsiteY6" fmla="*/ 321734 h 1628730"/>
                <a:gd name="connsiteX7" fmla="*/ 3055457 w 3055767"/>
                <a:gd name="connsiteY7" fmla="*/ 0 h 1628730"/>
                <a:gd name="connsiteX0" fmla="*/ 3055457 w 3055767"/>
                <a:gd name="connsiteY0" fmla="*/ 0 h 1628730"/>
                <a:gd name="connsiteX1" fmla="*/ 3053909 w 3055767"/>
                <a:gd name="connsiteY1" fmla="*/ 1322161 h 1628730"/>
                <a:gd name="connsiteX2" fmla="*/ 2712545 w 3055767"/>
                <a:gd name="connsiteY2" fmla="*/ 1628729 h 1628730"/>
                <a:gd name="connsiteX3" fmla="*/ 0 w 3055767"/>
                <a:gd name="connsiteY3" fmla="*/ 1628730 h 1628730"/>
                <a:gd name="connsiteX4" fmla="*/ 0 w 3055767"/>
                <a:gd name="connsiteY4" fmla="*/ 318117 h 1628730"/>
                <a:gd name="connsiteX5" fmla="*/ 2562225 w 3055767"/>
                <a:gd name="connsiteY5" fmla="*/ 319833 h 1628730"/>
                <a:gd name="connsiteX6" fmla="*/ 2770447 w 3055767"/>
                <a:gd name="connsiteY6" fmla="*/ 304472 h 1628730"/>
                <a:gd name="connsiteX7" fmla="*/ 3055457 w 3055767"/>
                <a:gd name="connsiteY7" fmla="*/ 0 h 1628730"/>
                <a:gd name="connsiteX0" fmla="*/ 3055457 w 3055767"/>
                <a:gd name="connsiteY0" fmla="*/ 0 h 1628730"/>
                <a:gd name="connsiteX1" fmla="*/ 3053909 w 3055767"/>
                <a:gd name="connsiteY1" fmla="*/ 1322161 h 1628730"/>
                <a:gd name="connsiteX2" fmla="*/ 2712545 w 3055767"/>
                <a:gd name="connsiteY2" fmla="*/ 1628729 h 1628730"/>
                <a:gd name="connsiteX3" fmla="*/ 0 w 3055767"/>
                <a:gd name="connsiteY3" fmla="*/ 1628730 h 1628730"/>
                <a:gd name="connsiteX4" fmla="*/ 0 w 3055767"/>
                <a:gd name="connsiteY4" fmla="*/ 318117 h 1628730"/>
                <a:gd name="connsiteX5" fmla="*/ 2562225 w 3055767"/>
                <a:gd name="connsiteY5" fmla="*/ 319833 h 1628730"/>
                <a:gd name="connsiteX6" fmla="*/ 2770447 w 3055767"/>
                <a:gd name="connsiteY6" fmla="*/ 304472 h 1628730"/>
                <a:gd name="connsiteX7" fmla="*/ 3055457 w 3055767"/>
                <a:gd name="connsiteY7" fmla="*/ 0 h 1628730"/>
                <a:gd name="connsiteX0" fmla="*/ 3055457 w 3055767"/>
                <a:gd name="connsiteY0" fmla="*/ 0 h 1628730"/>
                <a:gd name="connsiteX1" fmla="*/ 3053909 w 3055767"/>
                <a:gd name="connsiteY1" fmla="*/ 1322161 h 1628730"/>
                <a:gd name="connsiteX2" fmla="*/ 2712545 w 3055767"/>
                <a:gd name="connsiteY2" fmla="*/ 1628729 h 1628730"/>
                <a:gd name="connsiteX3" fmla="*/ 0 w 3055767"/>
                <a:gd name="connsiteY3" fmla="*/ 1628730 h 1628730"/>
                <a:gd name="connsiteX4" fmla="*/ 0 w 3055767"/>
                <a:gd name="connsiteY4" fmla="*/ 318117 h 1628730"/>
                <a:gd name="connsiteX5" fmla="*/ 2562225 w 3055767"/>
                <a:gd name="connsiteY5" fmla="*/ 319833 h 1628730"/>
                <a:gd name="connsiteX6" fmla="*/ 2768066 w 3055767"/>
                <a:gd name="connsiteY6" fmla="*/ 298718 h 1628730"/>
                <a:gd name="connsiteX7" fmla="*/ 3055457 w 3055767"/>
                <a:gd name="connsiteY7" fmla="*/ 0 h 1628730"/>
                <a:gd name="connsiteX0" fmla="*/ 3055457 w 3055767"/>
                <a:gd name="connsiteY0" fmla="*/ 0 h 1628730"/>
                <a:gd name="connsiteX1" fmla="*/ 3053909 w 3055767"/>
                <a:gd name="connsiteY1" fmla="*/ 1322161 h 1628730"/>
                <a:gd name="connsiteX2" fmla="*/ 2712545 w 3055767"/>
                <a:gd name="connsiteY2" fmla="*/ 1628729 h 1628730"/>
                <a:gd name="connsiteX3" fmla="*/ 0 w 3055767"/>
                <a:gd name="connsiteY3" fmla="*/ 1628730 h 1628730"/>
                <a:gd name="connsiteX4" fmla="*/ 0 w 3055767"/>
                <a:gd name="connsiteY4" fmla="*/ 318117 h 1628730"/>
                <a:gd name="connsiteX5" fmla="*/ 2562225 w 3055767"/>
                <a:gd name="connsiteY5" fmla="*/ 319833 h 1628730"/>
                <a:gd name="connsiteX6" fmla="*/ 2768066 w 3055767"/>
                <a:gd name="connsiteY6" fmla="*/ 298718 h 1628730"/>
                <a:gd name="connsiteX7" fmla="*/ 3055457 w 3055767"/>
                <a:gd name="connsiteY7" fmla="*/ 0 h 1628730"/>
                <a:gd name="connsiteX0" fmla="*/ 3055457 w 3055767"/>
                <a:gd name="connsiteY0" fmla="*/ 0 h 1628730"/>
                <a:gd name="connsiteX1" fmla="*/ 3053909 w 3055767"/>
                <a:gd name="connsiteY1" fmla="*/ 1322161 h 1628730"/>
                <a:gd name="connsiteX2" fmla="*/ 2712545 w 3055767"/>
                <a:gd name="connsiteY2" fmla="*/ 1628729 h 1628730"/>
                <a:gd name="connsiteX3" fmla="*/ 0 w 3055767"/>
                <a:gd name="connsiteY3" fmla="*/ 1628730 h 1628730"/>
                <a:gd name="connsiteX4" fmla="*/ 0 w 3055767"/>
                <a:gd name="connsiteY4" fmla="*/ 318117 h 1628730"/>
                <a:gd name="connsiteX5" fmla="*/ 2562225 w 3055767"/>
                <a:gd name="connsiteY5" fmla="*/ 314080 h 1628730"/>
                <a:gd name="connsiteX6" fmla="*/ 2768066 w 3055767"/>
                <a:gd name="connsiteY6" fmla="*/ 298718 h 1628730"/>
                <a:gd name="connsiteX7" fmla="*/ 3055457 w 3055767"/>
                <a:gd name="connsiteY7" fmla="*/ 0 h 1628730"/>
                <a:gd name="connsiteX0" fmla="*/ 3055457 w 3055767"/>
                <a:gd name="connsiteY0" fmla="*/ 0 h 1628730"/>
                <a:gd name="connsiteX1" fmla="*/ 3053909 w 3055767"/>
                <a:gd name="connsiteY1" fmla="*/ 1322161 h 1628730"/>
                <a:gd name="connsiteX2" fmla="*/ 2712545 w 3055767"/>
                <a:gd name="connsiteY2" fmla="*/ 1628729 h 1628730"/>
                <a:gd name="connsiteX3" fmla="*/ 0 w 3055767"/>
                <a:gd name="connsiteY3" fmla="*/ 1628730 h 1628730"/>
                <a:gd name="connsiteX4" fmla="*/ 0 w 3055767"/>
                <a:gd name="connsiteY4" fmla="*/ 315239 h 1628730"/>
                <a:gd name="connsiteX5" fmla="*/ 2562225 w 3055767"/>
                <a:gd name="connsiteY5" fmla="*/ 314080 h 1628730"/>
                <a:gd name="connsiteX6" fmla="*/ 2768066 w 3055767"/>
                <a:gd name="connsiteY6" fmla="*/ 298718 h 1628730"/>
                <a:gd name="connsiteX7" fmla="*/ 3055457 w 3055767"/>
                <a:gd name="connsiteY7" fmla="*/ 0 h 1628730"/>
                <a:gd name="connsiteX0" fmla="*/ 3055457 w 3055767"/>
                <a:gd name="connsiteY0" fmla="*/ 0 h 1628730"/>
                <a:gd name="connsiteX1" fmla="*/ 3053909 w 3055767"/>
                <a:gd name="connsiteY1" fmla="*/ 1322161 h 1628730"/>
                <a:gd name="connsiteX2" fmla="*/ 2712545 w 3055767"/>
                <a:gd name="connsiteY2" fmla="*/ 1628729 h 1628730"/>
                <a:gd name="connsiteX3" fmla="*/ 0 w 3055767"/>
                <a:gd name="connsiteY3" fmla="*/ 1628730 h 1628730"/>
                <a:gd name="connsiteX4" fmla="*/ 0 w 3055767"/>
                <a:gd name="connsiteY4" fmla="*/ 315239 h 1628730"/>
                <a:gd name="connsiteX5" fmla="*/ 2562225 w 3055767"/>
                <a:gd name="connsiteY5" fmla="*/ 314080 h 1628730"/>
                <a:gd name="connsiteX6" fmla="*/ 2779972 w 3055767"/>
                <a:gd name="connsiteY6" fmla="*/ 287211 h 1628730"/>
                <a:gd name="connsiteX7" fmla="*/ 3055457 w 3055767"/>
                <a:gd name="connsiteY7" fmla="*/ 0 h 1628730"/>
                <a:gd name="connsiteX0" fmla="*/ 3055457 w 3055767"/>
                <a:gd name="connsiteY0" fmla="*/ 0 h 1628730"/>
                <a:gd name="connsiteX1" fmla="*/ 3053909 w 3055767"/>
                <a:gd name="connsiteY1" fmla="*/ 1322161 h 1628730"/>
                <a:gd name="connsiteX2" fmla="*/ 2712545 w 3055767"/>
                <a:gd name="connsiteY2" fmla="*/ 1628729 h 1628730"/>
                <a:gd name="connsiteX3" fmla="*/ 0 w 3055767"/>
                <a:gd name="connsiteY3" fmla="*/ 1628730 h 1628730"/>
                <a:gd name="connsiteX4" fmla="*/ 0 w 3055767"/>
                <a:gd name="connsiteY4" fmla="*/ 315239 h 1628730"/>
                <a:gd name="connsiteX5" fmla="*/ 2562225 w 3055767"/>
                <a:gd name="connsiteY5" fmla="*/ 314080 h 1628730"/>
                <a:gd name="connsiteX6" fmla="*/ 2779972 w 3055767"/>
                <a:gd name="connsiteY6" fmla="*/ 287211 h 1628730"/>
                <a:gd name="connsiteX7" fmla="*/ 3055457 w 3055767"/>
                <a:gd name="connsiteY7" fmla="*/ 0 h 1628730"/>
                <a:gd name="connsiteX0" fmla="*/ 3055457 w 3055767"/>
                <a:gd name="connsiteY0" fmla="*/ 0 h 1628730"/>
                <a:gd name="connsiteX1" fmla="*/ 3053909 w 3055767"/>
                <a:gd name="connsiteY1" fmla="*/ 1322161 h 1628730"/>
                <a:gd name="connsiteX2" fmla="*/ 2712545 w 3055767"/>
                <a:gd name="connsiteY2" fmla="*/ 1628729 h 1628730"/>
                <a:gd name="connsiteX3" fmla="*/ 0 w 3055767"/>
                <a:gd name="connsiteY3" fmla="*/ 1628730 h 1628730"/>
                <a:gd name="connsiteX4" fmla="*/ 0 w 3055767"/>
                <a:gd name="connsiteY4" fmla="*/ 315239 h 1628730"/>
                <a:gd name="connsiteX5" fmla="*/ 2562225 w 3055767"/>
                <a:gd name="connsiteY5" fmla="*/ 314080 h 1628730"/>
                <a:gd name="connsiteX6" fmla="*/ 2779972 w 3055767"/>
                <a:gd name="connsiteY6" fmla="*/ 287211 h 1628730"/>
                <a:gd name="connsiteX7" fmla="*/ 3055457 w 3055767"/>
                <a:gd name="connsiteY7" fmla="*/ 0 h 1628730"/>
                <a:gd name="connsiteX0" fmla="*/ 3055457 w 3055767"/>
                <a:gd name="connsiteY0" fmla="*/ 0 h 1628730"/>
                <a:gd name="connsiteX1" fmla="*/ 3053909 w 3055767"/>
                <a:gd name="connsiteY1" fmla="*/ 1322161 h 1628730"/>
                <a:gd name="connsiteX2" fmla="*/ 2712545 w 3055767"/>
                <a:gd name="connsiteY2" fmla="*/ 1628729 h 1628730"/>
                <a:gd name="connsiteX3" fmla="*/ 0 w 3055767"/>
                <a:gd name="connsiteY3" fmla="*/ 1628730 h 1628730"/>
                <a:gd name="connsiteX4" fmla="*/ 0 w 3055767"/>
                <a:gd name="connsiteY4" fmla="*/ 315239 h 1628730"/>
                <a:gd name="connsiteX5" fmla="*/ 2562225 w 3055767"/>
                <a:gd name="connsiteY5" fmla="*/ 314080 h 1628730"/>
                <a:gd name="connsiteX6" fmla="*/ 2782353 w 3055767"/>
                <a:gd name="connsiteY6" fmla="*/ 290088 h 1628730"/>
                <a:gd name="connsiteX7" fmla="*/ 3055457 w 3055767"/>
                <a:gd name="connsiteY7" fmla="*/ 0 h 1628730"/>
                <a:gd name="connsiteX0" fmla="*/ 3055457 w 3055767"/>
                <a:gd name="connsiteY0" fmla="*/ 0 h 1628730"/>
                <a:gd name="connsiteX1" fmla="*/ 3053909 w 3055767"/>
                <a:gd name="connsiteY1" fmla="*/ 1322161 h 1628730"/>
                <a:gd name="connsiteX2" fmla="*/ 2712545 w 3055767"/>
                <a:gd name="connsiteY2" fmla="*/ 1628729 h 1628730"/>
                <a:gd name="connsiteX3" fmla="*/ 0 w 3055767"/>
                <a:gd name="connsiteY3" fmla="*/ 1628730 h 1628730"/>
                <a:gd name="connsiteX4" fmla="*/ 0 w 3055767"/>
                <a:gd name="connsiteY4" fmla="*/ 315239 h 1628730"/>
                <a:gd name="connsiteX5" fmla="*/ 2562225 w 3055767"/>
                <a:gd name="connsiteY5" fmla="*/ 314080 h 1628730"/>
                <a:gd name="connsiteX6" fmla="*/ 2782353 w 3055767"/>
                <a:gd name="connsiteY6" fmla="*/ 290088 h 1628730"/>
                <a:gd name="connsiteX7" fmla="*/ 3055457 w 3055767"/>
                <a:gd name="connsiteY7" fmla="*/ 0 h 1628730"/>
                <a:gd name="connsiteX0" fmla="*/ 3055457 w 3055767"/>
                <a:gd name="connsiteY0" fmla="*/ 0 h 1628730"/>
                <a:gd name="connsiteX1" fmla="*/ 3053909 w 3055767"/>
                <a:gd name="connsiteY1" fmla="*/ 1322161 h 1628730"/>
                <a:gd name="connsiteX2" fmla="*/ 2712545 w 3055767"/>
                <a:gd name="connsiteY2" fmla="*/ 1628729 h 1628730"/>
                <a:gd name="connsiteX3" fmla="*/ 0 w 3055767"/>
                <a:gd name="connsiteY3" fmla="*/ 1628730 h 1628730"/>
                <a:gd name="connsiteX4" fmla="*/ 0 w 3055767"/>
                <a:gd name="connsiteY4" fmla="*/ 315239 h 1628730"/>
                <a:gd name="connsiteX5" fmla="*/ 2562225 w 3055767"/>
                <a:gd name="connsiteY5" fmla="*/ 314080 h 1628730"/>
                <a:gd name="connsiteX6" fmla="*/ 2782353 w 3055767"/>
                <a:gd name="connsiteY6" fmla="*/ 290088 h 1628730"/>
                <a:gd name="connsiteX7" fmla="*/ 3055457 w 3055767"/>
                <a:gd name="connsiteY7" fmla="*/ 0 h 1628730"/>
                <a:gd name="connsiteX0" fmla="*/ 3055457 w 3055767"/>
                <a:gd name="connsiteY0" fmla="*/ 0 h 1628730"/>
                <a:gd name="connsiteX1" fmla="*/ 3053909 w 3055767"/>
                <a:gd name="connsiteY1" fmla="*/ 1322161 h 1628730"/>
                <a:gd name="connsiteX2" fmla="*/ 2712545 w 3055767"/>
                <a:gd name="connsiteY2" fmla="*/ 1628729 h 1628730"/>
                <a:gd name="connsiteX3" fmla="*/ 0 w 3055767"/>
                <a:gd name="connsiteY3" fmla="*/ 1628730 h 1628730"/>
                <a:gd name="connsiteX4" fmla="*/ 0 w 3055767"/>
                <a:gd name="connsiteY4" fmla="*/ 315239 h 1628730"/>
                <a:gd name="connsiteX5" fmla="*/ 2562225 w 3055767"/>
                <a:gd name="connsiteY5" fmla="*/ 314080 h 1628730"/>
                <a:gd name="connsiteX6" fmla="*/ 2777590 w 3055767"/>
                <a:gd name="connsiteY6" fmla="*/ 275704 h 1628730"/>
                <a:gd name="connsiteX7" fmla="*/ 3055457 w 3055767"/>
                <a:gd name="connsiteY7" fmla="*/ 0 h 1628730"/>
                <a:gd name="connsiteX0" fmla="*/ 3055457 w 3055767"/>
                <a:gd name="connsiteY0" fmla="*/ 0 h 1628730"/>
                <a:gd name="connsiteX1" fmla="*/ 3053909 w 3055767"/>
                <a:gd name="connsiteY1" fmla="*/ 1322161 h 1628730"/>
                <a:gd name="connsiteX2" fmla="*/ 2712545 w 3055767"/>
                <a:gd name="connsiteY2" fmla="*/ 1628729 h 1628730"/>
                <a:gd name="connsiteX3" fmla="*/ 0 w 3055767"/>
                <a:gd name="connsiteY3" fmla="*/ 1628730 h 1628730"/>
                <a:gd name="connsiteX4" fmla="*/ 0 w 3055767"/>
                <a:gd name="connsiteY4" fmla="*/ 315239 h 1628730"/>
                <a:gd name="connsiteX5" fmla="*/ 2562225 w 3055767"/>
                <a:gd name="connsiteY5" fmla="*/ 314080 h 1628730"/>
                <a:gd name="connsiteX6" fmla="*/ 2777590 w 3055767"/>
                <a:gd name="connsiteY6" fmla="*/ 275704 h 1628730"/>
                <a:gd name="connsiteX7" fmla="*/ 3055457 w 3055767"/>
                <a:gd name="connsiteY7" fmla="*/ 0 h 1628730"/>
                <a:gd name="connsiteX0" fmla="*/ 3055457 w 3055767"/>
                <a:gd name="connsiteY0" fmla="*/ 0 h 1628730"/>
                <a:gd name="connsiteX1" fmla="*/ 3053909 w 3055767"/>
                <a:gd name="connsiteY1" fmla="*/ 1322161 h 1628730"/>
                <a:gd name="connsiteX2" fmla="*/ 2712545 w 3055767"/>
                <a:gd name="connsiteY2" fmla="*/ 1628729 h 1628730"/>
                <a:gd name="connsiteX3" fmla="*/ 0 w 3055767"/>
                <a:gd name="connsiteY3" fmla="*/ 1628730 h 1628730"/>
                <a:gd name="connsiteX4" fmla="*/ 0 w 3055767"/>
                <a:gd name="connsiteY4" fmla="*/ 315239 h 1628730"/>
                <a:gd name="connsiteX5" fmla="*/ 2562225 w 3055767"/>
                <a:gd name="connsiteY5" fmla="*/ 314080 h 1628730"/>
                <a:gd name="connsiteX6" fmla="*/ 2782353 w 3055767"/>
                <a:gd name="connsiteY6" fmla="*/ 269949 h 1628730"/>
                <a:gd name="connsiteX7" fmla="*/ 3055457 w 3055767"/>
                <a:gd name="connsiteY7" fmla="*/ 0 h 1628730"/>
                <a:gd name="connsiteX0" fmla="*/ 3055457 w 3055767"/>
                <a:gd name="connsiteY0" fmla="*/ 0 h 1628730"/>
                <a:gd name="connsiteX1" fmla="*/ 3053909 w 3055767"/>
                <a:gd name="connsiteY1" fmla="*/ 1322161 h 1628730"/>
                <a:gd name="connsiteX2" fmla="*/ 2712545 w 3055767"/>
                <a:gd name="connsiteY2" fmla="*/ 1628729 h 1628730"/>
                <a:gd name="connsiteX3" fmla="*/ 0 w 3055767"/>
                <a:gd name="connsiteY3" fmla="*/ 1628730 h 1628730"/>
                <a:gd name="connsiteX4" fmla="*/ 0 w 3055767"/>
                <a:gd name="connsiteY4" fmla="*/ 315239 h 1628730"/>
                <a:gd name="connsiteX5" fmla="*/ 2562225 w 3055767"/>
                <a:gd name="connsiteY5" fmla="*/ 314080 h 1628730"/>
                <a:gd name="connsiteX6" fmla="*/ 2782353 w 3055767"/>
                <a:gd name="connsiteY6" fmla="*/ 269949 h 1628730"/>
                <a:gd name="connsiteX7" fmla="*/ 3055457 w 3055767"/>
                <a:gd name="connsiteY7" fmla="*/ 0 h 1628730"/>
                <a:gd name="connsiteX0" fmla="*/ 3055457 w 3055767"/>
                <a:gd name="connsiteY0" fmla="*/ 0 h 1628730"/>
                <a:gd name="connsiteX1" fmla="*/ 3053909 w 3055767"/>
                <a:gd name="connsiteY1" fmla="*/ 1322161 h 1628730"/>
                <a:gd name="connsiteX2" fmla="*/ 2712545 w 3055767"/>
                <a:gd name="connsiteY2" fmla="*/ 1628729 h 1628730"/>
                <a:gd name="connsiteX3" fmla="*/ 0 w 3055767"/>
                <a:gd name="connsiteY3" fmla="*/ 1628730 h 1628730"/>
                <a:gd name="connsiteX4" fmla="*/ 0 w 3055767"/>
                <a:gd name="connsiteY4" fmla="*/ 315239 h 1628730"/>
                <a:gd name="connsiteX5" fmla="*/ 2562225 w 3055767"/>
                <a:gd name="connsiteY5" fmla="*/ 314080 h 1628730"/>
                <a:gd name="connsiteX6" fmla="*/ 2782353 w 3055767"/>
                <a:gd name="connsiteY6" fmla="*/ 269949 h 1628730"/>
                <a:gd name="connsiteX7" fmla="*/ 3055457 w 3055767"/>
                <a:gd name="connsiteY7" fmla="*/ 0 h 1628730"/>
                <a:gd name="connsiteX0" fmla="*/ 3055457 w 3055767"/>
                <a:gd name="connsiteY0" fmla="*/ 0 h 1628730"/>
                <a:gd name="connsiteX1" fmla="*/ 3053909 w 3055767"/>
                <a:gd name="connsiteY1" fmla="*/ 1322161 h 1628730"/>
                <a:gd name="connsiteX2" fmla="*/ 2712545 w 3055767"/>
                <a:gd name="connsiteY2" fmla="*/ 1628729 h 1628730"/>
                <a:gd name="connsiteX3" fmla="*/ 0 w 3055767"/>
                <a:gd name="connsiteY3" fmla="*/ 1628730 h 1628730"/>
                <a:gd name="connsiteX4" fmla="*/ 0 w 3055767"/>
                <a:gd name="connsiteY4" fmla="*/ 315239 h 1628730"/>
                <a:gd name="connsiteX5" fmla="*/ 2562225 w 3055767"/>
                <a:gd name="connsiteY5" fmla="*/ 314080 h 1628730"/>
                <a:gd name="connsiteX6" fmla="*/ 2782353 w 3055767"/>
                <a:gd name="connsiteY6" fmla="*/ 269949 h 1628730"/>
                <a:gd name="connsiteX7" fmla="*/ 3055457 w 3055767"/>
                <a:gd name="connsiteY7" fmla="*/ 0 h 1628730"/>
                <a:gd name="connsiteX0" fmla="*/ 3055457 w 3055767"/>
                <a:gd name="connsiteY0" fmla="*/ 0 h 1628730"/>
                <a:gd name="connsiteX1" fmla="*/ 3053909 w 3055767"/>
                <a:gd name="connsiteY1" fmla="*/ 1322161 h 1628730"/>
                <a:gd name="connsiteX2" fmla="*/ 2712545 w 3055767"/>
                <a:gd name="connsiteY2" fmla="*/ 1628729 h 1628730"/>
                <a:gd name="connsiteX3" fmla="*/ 0 w 3055767"/>
                <a:gd name="connsiteY3" fmla="*/ 1628730 h 1628730"/>
                <a:gd name="connsiteX4" fmla="*/ 0 w 3055767"/>
                <a:gd name="connsiteY4" fmla="*/ 315239 h 1628730"/>
                <a:gd name="connsiteX5" fmla="*/ 2562225 w 3055767"/>
                <a:gd name="connsiteY5" fmla="*/ 314080 h 1628730"/>
                <a:gd name="connsiteX6" fmla="*/ 2782353 w 3055767"/>
                <a:gd name="connsiteY6" fmla="*/ 278580 h 1628730"/>
                <a:gd name="connsiteX7" fmla="*/ 3055457 w 3055767"/>
                <a:gd name="connsiteY7" fmla="*/ 0 h 1628730"/>
                <a:gd name="connsiteX0" fmla="*/ 3055457 w 3055767"/>
                <a:gd name="connsiteY0" fmla="*/ 0 h 1628730"/>
                <a:gd name="connsiteX1" fmla="*/ 3053909 w 3055767"/>
                <a:gd name="connsiteY1" fmla="*/ 1322161 h 1628730"/>
                <a:gd name="connsiteX2" fmla="*/ 2712545 w 3055767"/>
                <a:gd name="connsiteY2" fmla="*/ 1628729 h 1628730"/>
                <a:gd name="connsiteX3" fmla="*/ 0 w 3055767"/>
                <a:gd name="connsiteY3" fmla="*/ 1628730 h 1628730"/>
                <a:gd name="connsiteX4" fmla="*/ 0 w 3055767"/>
                <a:gd name="connsiteY4" fmla="*/ 315239 h 1628730"/>
                <a:gd name="connsiteX5" fmla="*/ 2562225 w 3055767"/>
                <a:gd name="connsiteY5" fmla="*/ 314080 h 1628730"/>
                <a:gd name="connsiteX6" fmla="*/ 2782353 w 3055767"/>
                <a:gd name="connsiteY6" fmla="*/ 278580 h 1628730"/>
                <a:gd name="connsiteX7" fmla="*/ 3055457 w 3055767"/>
                <a:gd name="connsiteY7" fmla="*/ 0 h 1628730"/>
                <a:gd name="connsiteX0" fmla="*/ 3055457 w 3055767"/>
                <a:gd name="connsiteY0" fmla="*/ 0 h 1628730"/>
                <a:gd name="connsiteX1" fmla="*/ 3053909 w 3055767"/>
                <a:gd name="connsiteY1" fmla="*/ 1322161 h 1628730"/>
                <a:gd name="connsiteX2" fmla="*/ 2712545 w 3055767"/>
                <a:gd name="connsiteY2" fmla="*/ 1628729 h 1628730"/>
                <a:gd name="connsiteX3" fmla="*/ 0 w 3055767"/>
                <a:gd name="connsiteY3" fmla="*/ 1628730 h 1628730"/>
                <a:gd name="connsiteX4" fmla="*/ 0 w 3055767"/>
                <a:gd name="connsiteY4" fmla="*/ 315239 h 1628730"/>
                <a:gd name="connsiteX5" fmla="*/ 2562225 w 3055767"/>
                <a:gd name="connsiteY5" fmla="*/ 314080 h 1628730"/>
                <a:gd name="connsiteX6" fmla="*/ 2782353 w 3055767"/>
                <a:gd name="connsiteY6" fmla="*/ 278580 h 1628730"/>
                <a:gd name="connsiteX7" fmla="*/ 3055457 w 3055767"/>
                <a:gd name="connsiteY7" fmla="*/ 0 h 1628730"/>
                <a:gd name="connsiteX0" fmla="*/ 3055457 w 3055767"/>
                <a:gd name="connsiteY0" fmla="*/ 0 h 1628730"/>
                <a:gd name="connsiteX1" fmla="*/ 3053909 w 3055767"/>
                <a:gd name="connsiteY1" fmla="*/ 1322161 h 1628730"/>
                <a:gd name="connsiteX2" fmla="*/ 2712545 w 3055767"/>
                <a:gd name="connsiteY2" fmla="*/ 1628729 h 1628730"/>
                <a:gd name="connsiteX3" fmla="*/ 0 w 3055767"/>
                <a:gd name="connsiteY3" fmla="*/ 1628730 h 1628730"/>
                <a:gd name="connsiteX4" fmla="*/ 0 w 3055767"/>
                <a:gd name="connsiteY4" fmla="*/ 315239 h 1628730"/>
                <a:gd name="connsiteX5" fmla="*/ 2562225 w 3055767"/>
                <a:gd name="connsiteY5" fmla="*/ 314080 h 1628730"/>
                <a:gd name="connsiteX6" fmla="*/ 2782353 w 3055767"/>
                <a:gd name="connsiteY6" fmla="*/ 278580 h 1628730"/>
                <a:gd name="connsiteX7" fmla="*/ 3055457 w 3055767"/>
                <a:gd name="connsiteY7" fmla="*/ 0 h 1628730"/>
                <a:gd name="connsiteX0" fmla="*/ 3055457 w 3055767"/>
                <a:gd name="connsiteY0" fmla="*/ 0 h 1628730"/>
                <a:gd name="connsiteX1" fmla="*/ 3053909 w 3055767"/>
                <a:gd name="connsiteY1" fmla="*/ 1322161 h 1628730"/>
                <a:gd name="connsiteX2" fmla="*/ 2712545 w 3055767"/>
                <a:gd name="connsiteY2" fmla="*/ 1628729 h 1628730"/>
                <a:gd name="connsiteX3" fmla="*/ 0 w 3055767"/>
                <a:gd name="connsiteY3" fmla="*/ 1628730 h 1628730"/>
                <a:gd name="connsiteX4" fmla="*/ 0 w 3055767"/>
                <a:gd name="connsiteY4" fmla="*/ 315239 h 1628730"/>
                <a:gd name="connsiteX5" fmla="*/ 2562225 w 3055767"/>
                <a:gd name="connsiteY5" fmla="*/ 314080 h 1628730"/>
                <a:gd name="connsiteX6" fmla="*/ 2782353 w 3055767"/>
                <a:gd name="connsiteY6" fmla="*/ 278580 h 1628730"/>
                <a:gd name="connsiteX7" fmla="*/ 3055457 w 3055767"/>
                <a:gd name="connsiteY7" fmla="*/ 0 h 1628730"/>
                <a:gd name="connsiteX0" fmla="*/ 3055457 w 3056290"/>
                <a:gd name="connsiteY0" fmla="*/ 0 h 1628730"/>
                <a:gd name="connsiteX1" fmla="*/ 3056290 w 3056290"/>
                <a:gd name="connsiteY1" fmla="*/ 1322161 h 1628730"/>
                <a:gd name="connsiteX2" fmla="*/ 2712545 w 3056290"/>
                <a:gd name="connsiteY2" fmla="*/ 1628729 h 1628730"/>
                <a:gd name="connsiteX3" fmla="*/ 0 w 3056290"/>
                <a:gd name="connsiteY3" fmla="*/ 1628730 h 1628730"/>
                <a:gd name="connsiteX4" fmla="*/ 0 w 3056290"/>
                <a:gd name="connsiteY4" fmla="*/ 315239 h 1628730"/>
                <a:gd name="connsiteX5" fmla="*/ 2562225 w 3056290"/>
                <a:gd name="connsiteY5" fmla="*/ 314080 h 1628730"/>
                <a:gd name="connsiteX6" fmla="*/ 2782353 w 3056290"/>
                <a:gd name="connsiteY6" fmla="*/ 278580 h 1628730"/>
                <a:gd name="connsiteX7" fmla="*/ 3055457 w 3056290"/>
                <a:gd name="connsiteY7" fmla="*/ 0 h 1628730"/>
                <a:gd name="connsiteX0" fmla="*/ 3055457 w 3056290"/>
                <a:gd name="connsiteY0" fmla="*/ 0 h 1617223"/>
                <a:gd name="connsiteX1" fmla="*/ 3056290 w 3056290"/>
                <a:gd name="connsiteY1" fmla="*/ 1310654 h 1617223"/>
                <a:gd name="connsiteX2" fmla="*/ 2712545 w 3056290"/>
                <a:gd name="connsiteY2" fmla="*/ 1617222 h 1617223"/>
                <a:gd name="connsiteX3" fmla="*/ 0 w 3056290"/>
                <a:gd name="connsiteY3" fmla="*/ 1617223 h 1617223"/>
                <a:gd name="connsiteX4" fmla="*/ 0 w 3056290"/>
                <a:gd name="connsiteY4" fmla="*/ 303732 h 1617223"/>
                <a:gd name="connsiteX5" fmla="*/ 2562225 w 3056290"/>
                <a:gd name="connsiteY5" fmla="*/ 302573 h 1617223"/>
                <a:gd name="connsiteX6" fmla="*/ 2782353 w 3056290"/>
                <a:gd name="connsiteY6" fmla="*/ 267073 h 1617223"/>
                <a:gd name="connsiteX7" fmla="*/ 3055457 w 3056290"/>
                <a:gd name="connsiteY7" fmla="*/ 0 h 1617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056290" h="1617223">
                  <a:moveTo>
                    <a:pt x="3055457" y="0"/>
                  </a:moveTo>
                  <a:cubicBezTo>
                    <a:pt x="3056966" y="449656"/>
                    <a:pt x="3054781" y="860998"/>
                    <a:pt x="3056290" y="1310654"/>
                  </a:cubicBezTo>
                  <a:cubicBezTo>
                    <a:pt x="3031500" y="1499834"/>
                    <a:pt x="2839433" y="1596081"/>
                    <a:pt x="2712545" y="1617222"/>
                  </a:cubicBezTo>
                  <a:lnTo>
                    <a:pt x="0" y="1617223"/>
                  </a:lnTo>
                  <a:lnTo>
                    <a:pt x="0" y="303732"/>
                  </a:lnTo>
                  <a:lnTo>
                    <a:pt x="2562225" y="302573"/>
                  </a:lnTo>
                  <a:cubicBezTo>
                    <a:pt x="2641950" y="290741"/>
                    <a:pt x="2700246" y="290412"/>
                    <a:pt x="2782353" y="267073"/>
                  </a:cubicBezTo>
                  <a:cubicBezTo>
                    <a:pt x="2967934" y="193974"/>
                    <a:pt x="3028192" y="87102"/>
                    <a:pt x="3055457" y="0"/>
                  </a:cubicBezTo>
                  <a:close/>
                </a:path>
              </a:pathLst>
            </a:custGeom>
            <a:gradFill flip="none" rotWithShape="1">
              <a:gsLst>
                <a:gs pos="29000">
                  <a:srgbClr val="008CC2"/>
                </a:gs>
                <a:gs pos="64000">
                  <a:srgbClr val="008CC2"/>
                </a:gs>
                <a:gs pos="100000">
                  <a:srgbClr val="008CC2"/>
                </a:gs>
                <a:gs pos="89000">
                  <a:srgbClr val="89BCFF"/>
                </a:gs>
              </a:gsLst>
              <a:lin ang="0" scaled="1"/>
              <a:tileRect/>
            </a:gra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" name="Freeform 15"/>
            <p:cNvSpPr/>
            <p:nvPr/>
          </p:nvSpPr>
          <p:spPr>
            <a:xfrm>
              <a:off x="-5929" y="3038772"/>
              <a:ext cx="3065166" cy="1699720"/>
            </a:xfrm>
            <a:custGeom>
              <a:avLst/>
              <a:gdLst>
                <a:gd name="connsiteX0" fmla="*/ 3055457 w 3055767"/>
                <a:gd name="connsiteY0" fmla="*/ 0 h 1630207"/>
                <a:gd name="connsiteX1" fmla="*/ 3053909 w 3055767"/>
                <a:gd name="connsiteY1" fmla="*/ 1322161 h 1630207"/>
                <a:gd name="connsiteX2" fmla="*/ 2712545 w 3055767"/>
                <a:gd name="connsiteY2" fmla="*/ 1628729 h 1630207"/>
                <a:gd name="connsiteX3" fmla="*/ 0 w 3055767"/>
                <a:gd name="connsiteY3" fmla="*/ 1628730 h 1630207"/>
                <a:gd name="connsiteX4" fmla="*/ 0 w 3055767"/>
                <a:gd name="connsiteY4" fmla="*/ 318117 h 1630207"/>
                <a:gd name="connsiteX5" fmla="*/ 2559844 w 3055767"/>
                <a:gd name="connsiteY5" fmla="*/ 328463 h 1630207"/>
                <a:gd name="connsiteX6" fmla="*/ 2789498 w 3055767"/>
                <a:gd name="connsiteY6" fmla="*/ 315979 h 1630207"/>
                <a:gd name="connsiteX7" fmla="*/ 3055457 w 3055767"/>
                <a:gd name="connsiteY7" fmla="*/ 0 h 1630207"/>
                <a:gd name="connsiteX0" fmla="*/ 3055457 w 3055767"/>
                <a:gd name="connsiteY0" fmla="*/ 0 h 1628729"/>
                <a:gd name="connsiteX1" fmla="*/ 3053909 w 3055767"/>
                <a:gd name="connsiteY1" fmla="*/ 1322161 h 1628729"/>
                <a:gd name="connsiteX2" fmla="*/ 2712545 w 3055767"/>
                <a:gd name="connsiteY2" fmla="*/ 1628729 h 1628729"/>
                <a:gd name="connsiteX3" fmla="*/ 0 w 3055767"/>
                <a:gd name="connsiteY3" fmla="*/ 1628730 h 1628729"/>
                <a:gd name="connsiteX4" fmla="*/ 0 w 3055767"/>
                <a:gd name="connsiteY4" fmla="*/ 318117 h 1628729"/>
                <a:gd name="connsiteX5" fmla="*/ 2559844 w 3055767"/>
                <a:gd name="connsiteY5" fmla="*/ 328463 h 1628729"/>
                <a:gd name="connsiteX6" fmla="*/ 2789498 w 3055767"/>
                <a:gd name="connsiteY6" fmla="*/ 315979 h 1628729"/>
                <a:gd name="connsiteX7" fmla="*/ 3055457 w 3055767"/>
                <a:gd name="connsiteY7" fmla="*/ 0 h 1628729"/>
                <a:gd name="connsiteX0" fmla="*/ 3055457 w 3055767"/>
                <a:gd name="connsiteY0" fmla="*/ 0 h 1628730"/>
                <a:gd name="connsiteX1" fmla="*/ 3053909 w 3055767"/>
                <a:gd name="connsiteY1" fmla="*/ 1322161 h 1628730"/>
                <a:gd name="connsiteX2" fmla="*/ 2712545 w 3055767"/>
                <a:gd name="connsiteY2" fmla="*/ 1628729 h 1628730"/>
                <a:gd name="connsiteX3" fmla="*/ 0 w 3055767"/>
                <a:gd name="connsiteY3" fmla="*/ 1628730 h 1628730"/>
                <a:gd name="connsiteX4" fmla="*/ 0 w 3055767"/>
                <a:gd name="connsiteY4" fmla="*/ 318117 h 1628730"/>
                <a:gd name="connsiteX5" fmla="*/ 2559844 w 3055767"/>
                <a:gd name="connsiteY5" fmla="*/ 328463 h 1628730"/>
                <a:gd name="connsiteX6" fmla="*/ 2789498 w 3055767"/>
                <a:gd name="connsiteY6" fmla="*/ 315979 h 1628730"/>
                <a:gd name="connsiteX7" fmla="*/ 3055457 w 3055767"/>
                <a:gd name="connsiteY7" fmla="*/ 0 h 1628730"/>
                <a:gd name="connsiteX0" fmla="*/ 3055457 w 3055767"/>
                <a:gd name="connsiteY0" fmla="*/ 0 h 1628730"/>
                <a:gd name="connsiteX1" fmla="*/ 3053909 w 3055767"/>
                <a:gd name="connsiteY1" fmla="*/ 1322161 h 1628730"/>
                <a:gd name="connsiteX2" fmla="*/ 2712545 w 3055767"/>
                <a:gd name="connsiteY2" fmla="*/ 1628729 h 1628730"/>
                <a:gd name="connsiteX3" fmla="*/ 0 w 3055767"/>
                <a:gd name="connsiteY3" fmla="*/ 1628730 h 1628730"/>
                <a:gd name="connsiteX4" fmla="*/ 0 w 3055767"/>
                <a:gd name="connsiteY4" fmla="*/ 318117 h 1628730"/>
                <a:gd name="connsiteX5" fmla="*/ 2559844 w 3055767"/>
                <a:gd name="connsiteY5" fmla="*/ 328463 h 1628730"/>
                <a:gd name="connsiteX6" fmla="*/ 2789498 w 3055767"/>
                <a:gd name="connsiteY6" fmla="*/ 315979 h 1628730"/>
                <a:gd name="connsiteX7" fmla="*/ 3055457 w 3055767"/>
                <a:gd name="connsiteY7" fmla="*/ 0 h 1628730"/>
                <a:gd name="connsiteX0" fmla="*/ 3055457 w 3055767"/>
                <a:gd name="connsiteY0" fmla="*/ 0 h 1628730"/>
                <a:gd name="connsiteX1" fmla="*/ 3053909 w 3055767"/>
                <a:gd name="connsiteY1" fmla="*/ 1322161 h 1628730"/>
                <a:gd name="connsiteX2" fmla="*/ 2712545 w 3055767"/>
                <a:gd name="connsiteY2" fmla="*/ 1628729 h 1628730"/>
                <a:gd name="connsiteX3" fmla="*/ 0 w 3055767"/>
                <a:gd name="connsiteY3" fmla="*/ 1628730 h 1628730"/>
                <a:gd name="connsiteX4" fmla="*/ 0 w 3055767"/>
                <a:gd name="connsiteY4" fmla="*/ 318117 h 1628730"/>
                <a:gd name="connsiteX5" fmla="*/ 2559844 w 3055767"/>
                <a:gd name="connsiteY5" fmla="*/ 328463 h 1628730"/>
                <a:gd name="connsiteX6" fmla="*/ 2789498 w 3055767"/>
                <a:gd name="connsiteY6" fmla="*/ 315979 h 1628730"/>
                <a:gd name="connsiteX7" fmla="*/ 3055457 w 3055767"/>
                <a:gd name="connsiteY7" fmla="*/ 0 h 1628730"/>
                <a:gd name="connsiteX0" fmla="*/ 3055457 w 3055767"/>
                <a:gd name="connsiteY0" fmla="*/ 0 h 1628730"/>
                <a:gd name="connsiteX1" fmla="*/ 3053909 w 3055767"/>
                <a:gd name="connsiteY1" fmla="*/ 1322161 h 1628730"/>
                <a:gd name="connsiteX2" fmla="*/ 2712545 w 3055767"/>
                <a:gd name="connsiteY2" fmla="*/ 1628729 h 1628730"/>
                <a:gd name="connsiteX3" fmla="*/ 0 w 3055767"/>
                <a:gd name="connsiteY3" fmla="*/ 1628730 h 1628730"/>
                <a:gd name="connsiteX4" fmla="*/ 0 w 3055767"/>
                <a:gd name="connsiteY4" fmla="*/ 318117 h 1628730"/>
                <a:gd name="connsiteX5" fmla="*/ 2559844 w 3055767"/>
                <a:gd name="connsiteY5" fmla="*/ 328463 h 1628730"/>
                <a:gd name="connsiteX6" fmla="*/ 2775210 w 3055767"/>
                <a:gd name="connsiteY6" fmla="*/ 321734 h 1628730"/>
                <a:gd name="connsiteX7" fmla="*/ 3055457 w 3055767"/>
                <a:gd name="connsiteY7" fmla="*/ 0 h 1628730"/>
                <a:gd name="connsiteX0" fmla="*/ 3055457 w 3055767"/>
                <a:gd name="connsiteY0" fmla="*/ 0 h 1628730"/>
                <a:gd name="connsiteX1" fmla="*/ 3053909 w 3055767"/>
                <a:gd name="connsiteY1" fmla="*/ 1322161 h 1628730"/>
                <a:gd name="connsiteX2" fmla="*/ 2712545 w 3055767"/>
                <a:gd name="connsiteY2" fmla="*/ 1628729 h 1628730"/>
                <a:gd name="connsiteX3" fmla="*/ 0 w 3055767"/>
                <a:gd name="connsiteY3" fmla="*/ 1628730 h 1628730"/>
                <a:gd name="connsiteX4" fmla="*/ 0 w 3055767"/>
                <a:gd name="connsiteY4" fmla="*/ 318117 h 1628730"/>
                <a:gd name="connsiteX5" fmla="*/ 2559844 w 3055767"/>
                <a:gd name="connsiteY5" fmla="*/ 328463 h 1628730"/>
                <a:gd name="connsiteX6" fmla="*/ 2775210 w 3055767"/>
                <a:gd name="connsiteY6" fmla="*/ 321734 h 1628730"/>
                <a:gd name="connsiteX7" fmla="*/ 3055457 w 3055767"/>
                <a:gd name="connsiteY7" fmla="*/ 0 h 1628730"/>
                <a:gd name="connsiteX0" fmla="*/ 3055457 w 3055767"/>
                <a:gd name="connsiteY0" fmla="*/ 0 h 1628730"/>
                <a:gd name="connsiteX1" fmla="*/ 3053909 w 3055767"/>
                <a:gd name="connsiteY1" fmla="*/ 1322161 h 1628730"/>
                <a:gd name="connsiteX2" fmla="*/ 2712545 w 3055767"/>
                <a:gd name="connsiteY2" fmla="*/ 1628729 h 1628730"/>
                <a:gd name="connsiteX3" fmla="*/ 0 w 3055767"/>
                <a:gd name="connsiteY3" fmla="*/ 1628730 h 1628730"/>
                <a:gd name="connsiteX4" fmla="*/ 0 w 3055767"/>
                <a:gd name="connsiteY4" fmla="*/ 318117 h 1628730"/>
                <a:gd name="connsiteX5" fmla="*/ 2559844 w 3055767"/>
                <a:gd name="connsiteY5" fmla="*/ 328463 h 1628730"/>
                <a:gd name="connsiteX6" fmla="*/ 2772828 w 3055767"/>
                <a:gd name="connsiteY6" fmla="*/ 321734 h 1628730"/>
                <a:gd name="connsiteX7" fmla="*/ 3055457 w 3055767"/>
                <a:gd name="connsiteY7" fmla="*/ 0 h 1628730"/>
                <a:gd name="connsiteX0" fmla="*/ 3055457 w 3055767"/>
                <a:gd name="connsiteY0" fmla="*/ 0 h 1628730"/>
                <a:gd name="connsiteX1" fmla="*/ 3053909 w 3055767"/>
                <a:gd name="connsiteY1" fmla="*/ 1322161 h 1628730"/>
                <a:gd name="connsiteX2" fmla="*/ 2712545 w 3055767"/>
                <a:gd name="connsiteY2" fmla="*/ 1628729 h 1628730"/>
                <a:gd name="connsiteX3" fmla="*/ 0 w 3055767"/>
                <a:gd name="connsiteY3" fmla="*/ 1628730 h 1628730"/>
                <a:gd name="connsiteX4" fmla="*/ 0 w 3055767"/>
                <a:gd name="connsiteY4" fmla="*/ 318117 h 1628730"/>
                <a:gd name="connsiteX5" fmla="*/ 2559844 w 3055767"/>
                <a:gd name="connsiteY5" fmla="*/ 328463 h 1628730"/>
                <a:gd name="connsiteX6" fmla="*/ 2772828 w 3055767"/>
                <a:gd name="connsiteY6" fmla="*/ 321734 h 1628730"/>
                <a:gd name="connsiteX7" fmla="*/ 3055457 w 3055767"/>
                <a:gd name="connsiteY7" fmla="*/ 0 h 1628730"/>
                <a:gd name="connsiteX0" fmla="*/ 3055457 w 3055767"/>
                <a:gd name="connsiteY0" fmla="*/ 0 h 1628730"/>
                <a:gd name="connsiteX1" fmla="*/ 3053909 w 3055767"/>
                <a:gd name="connsiteY1" fmla="*/ 1322161 h 1628730"/>
                <a:gd name="connsiteX2" fmla="*/ 2712545 w 3055767"/>
                <a:gd name="connsiteY2" fmla="*/ 1628729 h 1628730"/>
                <a:gd name="connsiteX3" fmla="*/ 0 w 3055767"/>
                <a:gd name="connsiteY3" fmla="*/ 1628730 h 1628730"/>
                <a:gd name="connsiteX4" fmla="*/ 0 w 3055767"/>
                <a:gd name="connsiteY4" fmla="*/ 318117 h 1628730"/>
                <a:gd name="connsiteX5" fmla="*/ 2559844 w 3055767"/>
                <a:gd name="connsiteY5" fmla="*/ 325586 h 1628730"/>
                <a:gd name="connsiteX6" fmla="*/ 2772828 w 3055767"/>
                <a:gd name="connsiteY6" fmla="*/ 321734 h 1628730"/>
                <a:gd name="connsiteX7" fmla="*/ 3055457 w 3055767"/>
                <a:gd name="connsiteY7" fmla="*/ 0 h 1628730"/>
                <a:gd name="connsiteX0" fmla="*/ 3055457 w 3055767"/>
                <a:gd name="connsiteY0" fmla="*/ 0 h 1628730"/>
                <a:gd name="connsiteX1" fmla="*/ 3053909 w 3055767"/>
                <a:gd name="connsiteY1" fmla="*/ 1322161 h 1628730"/>
                <a:gd name="connsiteX2" fmla="*/ 2712545 w 3055767"/>
                <a:gd name="connsiteY2" fmla="*/ 1628729 h 1628730"/>
                <a:gd name="connsiteX3" fmla="*/ 0 w 3055767"/>
                <a:gd name="connsiteY3" fmla="*/ 1628730 h 1628730"/>
                <a:gd name="connsiteX4" fmla="*/ 0 w 3055767"/>
                <a:gd name="connsiteY4" fmla="*/ 318117 h 1628730"/>
                <a:gd name="connsiteX5" fmla="*/ 2559844 w 3055767"/>
                <a:gd name="connsiteY5" fmla="*/ 322710 h 1628730"/>
                <a:gd name="connsiteX6" fmla="*/ 2772828 w 3055767"/>
                <a:gd name="connsiteY6" fmla="*/ 321734 h 1628730"/>
                <a:gd name="connsiteX7" fmla="*/ 3055457 w 3055767"/>
                <a:gd name="connsiteY7" fmla="*/ 0 h 1628730"/>
                <a:gd name="connsiteX0" fmla="*/ 3055457 w 3055767"/>
                <a:gd name="connsiteY0" fmla="*/ 0 h 1628730"/>
                <a:gd name="connsiteX1" fmla="*/ 3053909 w 3055767"/>
                <a:gd name="connsiteY1" fmla="*/ 1322161 h 1628730"/>
                <a:gd name="connsiteX2" fmla="*/ 2712545 w 3055767"/>
                <a:gd name="connsiteY2" fmla="*/ 1628729 h 1628730"/>
                <a:gd name="connsiteX3" fmla="*/ 0 w 3055767"/>
                <a:gd name="connsiteY3" fmla="*/ 1628730 h 1628730"/>
                <a:gd name="connsiteX4" fmla="*/ 0 w 3055767"/>
                <a:gd name="connsiteY4" fmla="*/ 318117 h 1628730"/>
                <a:gd name="connsiteX5" fmla="*/ 2562225 w 3055767"/>
                <a:gd name="connsiteY5" fmla="*/ 319833 h 1628730"/>
                <a:gd name="connsiteX6" fmla="*/ 2772828 w 3055767"/>
                <a:gd name="connsiteY6" fmla="*/ 321734 h 1628730"/>
                <a:gd name="connsiteX7" fmla="*/ 3055457 w 3055767"/>
                <a:gd name="connsiteY7" fmla="*/ 0 h 1628730"/>
                <a:gd name="connsiteX0" fmla="*/ 3055457 w 3055767"/>
                <a:gd name="connsiteY0" fmla="*/ 0 h 1628730"/>
                <a:gd name="connsiteX1" fmla="*/ 3053909 w 3055767"/>
                <a:gd name="connsiteY1" fmla="*/ 1322161 h 1628730"/>
                <a:gd name="connsiteX2" fmla="*/ 2712545 w 3055767"/>
                <a:gd name="connsiteY2" fmla="*/ 1628729 h 1628730"/>
                <a:gd name="connsiteX3" fmla="*/ 0 w 3055767"/>
                <a:gd name="connsiteY3" fmla="*/ 1628730 h 1628730"/>
                <a:gd name="connsiteX4" fmla="*/ 0 w 3055767"/>
                <a:gd name="connsiteY4" fmla="*/ 318117 h 1628730"/>
                <a:gd name="connsiteX5" fmla="*/ 2562225 w 3055767"/>
                <a:gd name="connsiteY5" fmla="*/ 319833 h 1628730"/>
                <a:gd name="connsiteX6" fmla="*/ 2770447 w 3055767"/>
                <a:gd name="connsiteY6" fmla="*/ 304472 h 1628730"/>
                <a:gd name="connsiteX7" fmla="*/ 3055457 w 3055767"/>
                <a:gd name="connsiteY7" fmla="*/ 0 h 1628730"/>
                <a:gd name="connsiteX0" fmla="*/ 3055457 w 3055767"/>
                <a:gd name="connsiteY0" fmla="*/ 0 h 1628730"/>
                <a:gd name="connsiteX1" fmla="*/ 3053909 w 3055767"/>
                <a:gd name="connsiteY1" fmla="*/ 1322161 h 1628730"/>
                <a:gd name="connsiteX2" fmla="*/ 2712545 w 3055767"/>
                <a:gd name="connsiteY2" fmla="*/ 1628729 h 1628730"/>
                <a:gd name="connsiteX3" fmla="*/ 0 w 3055767"/>
                <a:gd name="connsiteY3" fmla="*/ 1628730 h 1628730"/>
                <a:gd name="connsiteX4" fmla="*/ 0 w 3055767"/>
                <a:gd name="connsiteY4" fmla="*/ 318117 h 1628730"/>
                <a:gd name="connsiteX5" fmla="*/ 2562225 w 3055767"/>
                <a:gd name="connsiteY5" fmla="*/ 319833 h 1628730"/>
                <a:gd name="connsiteX6" fmla="*/ 2770447 w 3055767"/>
                <a:gd name="connsiteY6" fmla="*/ 304472 h 1628730"/>
                <a:gd name="connsiteX7" fmla="*/ 3055457 w 3055767"/>
                <a:gd name="connsiteY7" fmla="*/ 0 h 1628730"/>
                <a:gd name="connsiteX0" fmla="*/ 3055457 w 3055767"/>
                <a:gd name="connsiteY0" fmla="*/ 0 h 1628730"/>
                <a:gd name="connsiteX1" fmla="*/ 3053909 w 3055767"/>
                <a:gd name="connsiteY1" fmla="*/ 1322161 h 1628730"/>
                <a:gd name="connsiteX2" fmla="*/ 2712545 w 3055767"/>
                <a:gd name="connsiteY2" fmla="*/ 1628729 h 1628730"/>
                <a:gd name="connsiteX3" fmla="*/ 0 w 3055767"/>
                <a:gd name="connsiteY3" fmla="*/ 1628730 h 1628730"/>
                <a:gd name="connsiteX4" fmla="*/ 0 w 3055767"/>
                <a:gd name="connsiteY4" fmla="*/ 318117 h 1628730"/>
                <a:gd name="connsiteX5" fmla="*/ 2562225 w 3055767"/>
                <a:gd name="connsiteY5" fmla="*/ 319833 h 1628730"/>
                <a:gd name="connsiteX6" fmla="*/ 2768066 w 3055767"/>
                <a:gd name="connsiteY6" fmla="*/ 298718 h 1628730"/>
                <a:gd name="connsiteX7" fmla="*/ 3055457 w 3055767"/>
                <a:gd name="connsiteY7" fmla="*/ 0 h 1628730"/>
                <a:gd name="connsiteX0" fmla="*/ 3055457 w 3055767"/>
                <a:gd name="connsiteY0" fmla="*/ 0 h 1628730"/>
                <a:gd name="connsiteX1" fmla="*/ 3053909 w 3055767"/>
                <a:gd name="connsiteY1" fmla="*/ 1322161 h 1628730"/>
                <a:gd name="connsiteX2" fmla="*/ 2712545 w 3055767"/>
                <a:gd name="connsiteY2" fmla="*/ 1628729 h 1628730"/>
                <a:gd name="connsiteX3" fmla="*/ 0 w 3055767"/>
                <a:gd name="connsiteY3" fmla="*/ 1628730 h 1628730"/>
                <a:gd name="connsiteX4" fmla="*/ 0 w 3055767"/>
                <a:gd name="connsiteY4" fmla="*/ 318117 h 1628730"/>
                <a:gd name="connsiteX5" fmla="*/ 2562225 w 3055767"/>
                <a:gd name="connsiteY5" fmla="*/ 319833 h 1628730"/>
                <a:gd name="connsiteX6" fmla="*/ 2768066 w 3055767"/>
                <a:gd name="connsiteY6" fmla="*/ 298718 h 1628730"/>
                <a:gd name="connsiteX7" fmla="*/ 3055457 w 3055767"/>
                <a:gd name="connsiteY7" fmla="*/ 0 h 1628730"/>
                <a:gd name="connsiteX0" fmla="*/ 3055457 w 3055767"/>
                <a:gd name="connsiteY0" fmla="*/ 0 h 1628730"/>
                <a:gd name="connsiteX1" fmla="*/ 3053909 w 3055767"/>
                <a:gd name="connsiteY1" fmla="*/ 1322161 h 1628730"/>
                <a:gd name="connsiteX2" fmla="*/ 2712545 w 3055767"/>
                <a:gd name="connsiteY2" fmla="*/ 1628729 h 1628730"/>
                <a:gd name="connsiteX3" fmla="*/ 0 w 3055767"/>
                <a:gd name="connsiteY3" fmla="*/ 1628730 h 1628730"/>
                <a:gd name="connsiteX4" fmla="*/ 0 w 3055767"/>
                <a:gd name="connsiteY4" fmla="*/ 318117 h 1628730"/>
                <a:gd name="connsiteX5" fmla="*/ 2562225 w 3055767"/>
                <a:gd name="connsiteY5" fmla="*/ 314080 h 1628730"/>
                <a:gd name="connsiteX6" fmla="*/ 2768066 w 3055767"/>
                <a:gd name="connsiteY6" fmla="*/ 298718 h 1628730"/>
                <a:gd name="connsiteX7" fmla="*/ 3055457 w 3055767"/>
                <a:gd name="connsiteY7" fmla="*/ 0 h 1628730"/>
                <a:gd name="connsiteX0" fmla="*/ 3055457 w 3055767"/>
                <a:gd name="connsiteY0" fmla="*/ 0 h 1628730"/>
                <a:gd name="connsiteX1" fmla="*/ 3053909 w 3055767"/>
                <a:gd name="connsiteY1" fmla="*/ 1322161 h 1628730"/>
                <a:gd name="connsiteX2" fmla="*/ 2712545 w 3055767"/>
                <a:gd name="connsiteY2" fmla="*/ 1628729 h 1628730"/>
                <a:gd name="connsiteX3" fmla="*/ 0 w 3055767"/>
                <a:gd name="connsiteY3" fmla="*/ 1628730 h 1628730"/>
                <a:gd name="connsiteX4" fmla="*/ 0 w 3055767"/>
                <a:gd name="connsiteY4" fmla="*/ 315239 h 1628730"/>
                <a:gd name="connsiteX5" fmla="*/ 2562225 w 3055767"/>
                <a:gd name="connsiteY5" fmla="*/ 314080 h 1628730"/>
                <a:gd name="connsiteX6" fmla="*/ 2768066 w 3055767"/>
                <a:gd name="connsiteY6" fmla="*/ 298718 h 1628730"/>
                <a:gd name="connsiteX7" fmla="*/ 3055457 w 3055767"/>
                <a:gd name="connsiteY7" fmla="*/ 0 h 1628730"/>
                <a:gd name="connsiteX0" fmla="*/ 3055457 w 3055767"/>
                <a:gd name="connsiteY0" fmla="*/ 0 h 1628730"/>
                <a:gd name="connsiteX1" fmla="*/ 3053909 w 3055767"/>
                <a:gd name="connsiteY1" fmla="*/ 1322161 h 1628730"/>
                <a:gd name="connsiteX2" fmla="*/ 2712545 w 3055767"/>
                <a:gd name="connsiteY2" fmla="*/ 1628729 h 1628730"/>
                <a:gd name="connsiteX3" fmla="*/ 0 w 3055767"/>
                <a:gd name="connsiteY3" fmla="*/ 1628730 h 1628730"/>
                <a:gd name="connsiteX4" fmla="*/ 0 w 3055767"/>
                <a:gd name="connsiteY4" fmla="*/ 315239 h 1628730"/>
                <a:gd name="connsiteX5" fmla="*/ 2562225 w 3055767"/>
                <a:gd name="connsiteY5" fmla="*/ 314080 h 1628730"/>
                <a:gd name="connsiteX6" fmla="*/ 2779972 w 3055767"/>
                <a:gd name="connsiteY6" fmla="*/ 287211 h 1628730"/>
                <a:gd name="connsiteX7" fmla="*/ 3055457 w 3055767"/>
                <a:gd name="connsiteY7" fmla="*/ 0 h 1628730"/>
                <a:gd name="connsiteX0" fmla="*/ 3055457 w 3055767"/>
                <a:gd name="connsiteY0" fmla="*/ 0 h 1628730"/>
                <a:gd name="connsiteX1" fmla="*/ 3053909 w 3055767"/>
                <a:gd name="connsiteY1" fmla="*/ 1322161 h 1628730"/>
                <a:gd name="connsiteX2" fmla="*/ 2712545 w 3055767"/>
                <a:gd name="connsiteY2" fmla="*/ 1628729 h 1628730"/>
                <a:gd name="connsiteX3" fmla="*/ 0 w 3055767"/>
                <a:gd name="connsiteY3" fmla="*/ 1628730 h 1628730"/>
                <a:gd name="connsiteX4" fmla="*/ 0 w 3055767"/>
                <a:gd name="connsiteY4" fmla="*/ 315239 h 1628730"/>
                <a:gd name="connsiteX5" fmla="*/ 2562225 w 3055767"/>
                <a:gd name="connsiteY5" fmla="*/ 314080 h 1628730"/>
                <a:gd name="connsiteX6" fmla="*/ 2779972 w 3055767"/>
                <a:gd name="connsiteY6" fmla="*/ 287211 h 1628730"/>
                <a:gd name="connsiteX7" fmla="*/ 3055457 w 3055767"/>
                <a:gd name="connsiteY7" fmla="*/ 0 h 1628730"/>
                <a:gd name="connsiteX0" fmla="*/ 3055457 w 3055767"/>
                <a:gd name="connsiteY0" fmla="*/ 0 h 1628730"/>
                <a:gd name="connsiteX1" fmla="*/ 3053909 w 3055767"/>
                <a:gd name="connsiteY1" fmla="*/ 1322161 h 1628730"/>
                <a:gd name="connsiteX2" fmla="*/ 2712545 w 3055767"/>
                <a:gd name="connsiteY2" fmla="*/ 1628729 h 1628730"/>
                <a:gd name="connsiteX3" fmla="*/ 0 w 3055767"/>
                <a:gd name="connsiteY3" fmla="*/ 1628730 h 1628730"/>
                <a:gd name="connsiteX4" fmla="*/ 0 w 3055767"/>
                <a:gd name="connsiteY4" fmla="*/ 315239 h 1628730"/>
                <a:gd name="connsiteX5" fmla="*/ 2562225 w 3055767"/>
                <a:gd name="connsiteY5" fmla="*/ 314080 h 1628730"/>
                <a:gd name="connsiteX6" fmla="*/ 2779972 w 3055767"/>
                <a:gd name="connsiteY6" fmla="*/ 287211 h 1628730"/>
                <a:gd name="connsiteX7" fmla="*/ 3055457 w 3055767"/>
                <a:gd name="connsiteY7" fmla="*/ 0 h 1628730"/>
                <a:gd name="connsiteX0" fmla="*/ 3055457 w 3055767"/>
                <a:gd name="connsiteY0" fmla="*/ 0 h 1628730"/>
                <a:gd name="connsiteX1" fmla="*/ 3053909 w 3055767"/>
                <a:gd name="connsiteY1" fmla="*/ 1322161 h 1628730"/>
                <a:gd name="connsiteX2" fmla="*/ 2712545 w 3055767"/>
                <a:gd name="connsiteY2" fmla="*/ 1628729 h 1628730"/>
                <a:gd name="connsiteX3" fmla="*/ 0 w 3055767"/>
                <a:gd name="connsiteY3" fmla="*/ 1628730 h 1628730"/>
                <a:gd name="connsiteX4" fmla="*/ 0 w 3055767"/>
                <a:gd name="connsiteY4" fmla="*/ 315239 h 1628730"/>
                <a:gd name="connsiteX5" fmla="*/ 2562225 w 3055767"/>
                <a:gd name="connsiteY5" fmla="*/ 314080 h 1628730"/>
                <a:gd name="connsiteX6" fmla="*/ 2782353 w 3055767"/>
                <a:gd name="connsiteY6" fmla="*/ 290088 h 1628730"/>
                <a:gd name="connsiteX7" fmla="*/ 3055457 w 3055767"/>
                <a:gd name="connsiteY7" fmla="*/ 0 h 1628730"/>
                <a:gd name="connsiteX0" fmla="*/ 3055457 w 3055767"/>
                <a:gd name="connsiteY0" fmla="*/ 0 h 1628730"/>
                <a:gd name="connsiteX1" fmla="*/ 3053909 w 3055767"/>
                <a:gd name="connsiteY1" fmla="*/ 1322161 h 1628730"/>
                <a:gd name="connsiteX2" fmla="*/ 2712545 w 3055767"/>
                <a:gd name="connsiteY2" fmla="*/ 1628729 h 1628730"/>
                <a:gd name="connsiteX3" fmla="*/ 0 w 3055767"/>
                <a:gd name="connsiteY3" fmla="*/ 1628730 h 1628730"/>
                <a:gd name="connsiteX4" fmla="*/ 0 w 3055767"/>
                <a:gd name="connsiteY4" fmla="*/ 315239 h 1628730"/>
                <a:gd name="connsiteX5" fmla="*/ 2562225 w 3055767"/>
                <a:gd name="connsiteY5" fmla="*/ 314080 h 1628730"/>
                <a:gd name="connsiteX6" fmla="*/ 2782353 w 3055767"/>
                <a:gd name="connsiteY6" fmla="*/ 290088 h 1628730"/>
                <a:gd name="connsiteX7" fmla="*/ 3055457 w 3055767"/>
                <a:gd name="connsiteY7" fmla="*/ 0 h 1628730"/>
                <a:gd name="connsiteX0" fmla="*/ 3055457 w 3055767"/>
                <a:gd name="connsiteY0" fmla="*/ 0 h 1628730"/>
                <a:gd name="connsiteX1" fmla="*/ 3053909 w 3055767"/>
                <a:gd name="connsiteY1" fmla="*/ 1322161 h 1628730"/>
                <a:gd name="connsiteX2" fmla="*/ 2712545 w 3055767"/>
                <a:gd name="connsiteY2" fmla="*/ 1628729 h 1628730"/>
                <a:gd name="connsiteX3" fmla="*/ 0 w 3055767"/>
                <a:gd name="connsiteY3" fmla="*/ 1628730 h 1628730"/>
                <a:gd name="connsiteX4" fmla="*/ 0 w 3055767"/>
                <a:gd name="connsiteY4" fmla="*/ 315239 h 1628730"/>
                <a:gd name="connsiteX5" fmla="*/ 2562225 w 3055767"/>
                <a:gd name="connsiteY5" fmla="*/ 314080 h 1628730"/>
                <a:gd name="connsiteX6" fmla="*/ 2782353 w 3055767"/>
                <a:gd name="connsiteY6" fmla="*/ 290088 h 1628730"/>
                <a:gd name="connsiteX7" fmla="*/ 3055457 w 3055767"/>
                <a:gd name="connsiteY7" fmla="*/ 0 h 1628730"/>
                <a:gd name="connsiteX0" fmla="*/ 3055457 w 3055767"/>
                <a:gd name="connsiteY0" fmla="*/ 0 h 1628730"/>
                <a:gd name="connsiteX1" fmla="*/ 3053909 w 3055767"/>
                <a:gd name="connsiteY1" fmla="*/ 1322161 h 1628730"/>
                <a:gd name="connsiteX2" fmla="*/ 2712545 w 3055767"/>
                <a:gd name="connsiteY2" fmla="*/ 1628729 h 1628730"/>
                <a:gd name="connsiteX3" fmla="*/ 0 w 3055767"/>
                <a:gd name="connsiteY3" fmla="*/ 1628730 h 1628730"/>
                <a:gd name="connsiteX4" fmla="*/ 0 w 3055767"/>
                <a:gd name="connsiteY4" fmla="*/ 315239 h 1628730"/>
                <a:gd name="connsiteX5" fmla="*/ 2562225 w 3055767"/>
                <a:gd name="connsiteY5" fmla="*/ 314080 h 1628730"/>
                <a:gd name="connsiteX6" fmla="*/ 2777590 w 3055767"/>
                <a:gd name="connsiteY6" fmla="*/ 275704 h 1628730"/>
                <a:gd name="connsiteX7" fmla="*/ 3055457 w 3055767"/>
                <a:gd name="connsiteY7" fmla="*/ 0 h 1628730"/>
                <a:gd name="connsiteX0" fmla="*/ 3055457 w 3055767"/>
                <a:gd name="connsiteY0" fmla="*/ 0 h 1628730"/>
                <a:gd name="connsiteX1" fmla="*/ 3053909 w 3055767"/>
                <a:gd name="connsiteY1" fmla="*/ 1322161 h 1628730"/>
                <a:gd name="connsiteX2" fmla="*/ 2712545 w 3055767"/>
                <a:gd name="connsiteY2" fmla="*/ 1628729 h 1628730"/>
                <a:gd name="connsiteX3" fmla="*/ 0 w 3055767"/>
                <a:gd name="connsiteY3" fmla="*/ 1628730 h 1628730"/>
                <a:gd name="connsiteX4" fmla="*/ 0 w 3055767"/>
                <a:gd name="connsiteY4" fmla="*/ 315239 h 1628730"/>
                <a:gd name="connsiteX5" fmla="*/ 2562225 w 3055767"/>
                <a:gd name="connsiteY5" fmla="*/ 314080 h 1628730"/>
                <a:gd name="connsiteX6" fmla="*/ 2777590 w 3055767"/>
                <a:gd name="connsiteY6" fmla="*/ 275704 h 1628730"/>
                <a:gd name="connsiteX7" fmla="*/ 3055457 w 3055767"/>
                <a:gd name="connsiteY7" fmla="*/ 0 h 1628730"/>
                <a:gd name="connsiteX0" fmla="*/ 3055457 w 3055767"/>
                <a:gd name="connsiteY0" fmla="*/ 0 h 1628730"/>
                <a:gd name="connsiteX1" fmla="*/ 3053909 w 3055767"/>
                <a:gd name="connsiteY1" fmla="*/ 1322161 h 1628730"/>
                <a:gd name="connsiteX2" fmla="*/ 2712545 w 3055767"/>
                <a:gd name="connsiteY2" fmla="*/ 1628729 h 1628730"/>
                <a:gd name="connsiteX3" fmla="*/ 0 w 3055767"/>
                <a:gd name="connsiteY3" fmla="*/ 1628730 h 1628730"/>
                <a:gd name="connsiteX4" fmla="*/ 0 w 3055767"/>
                <a:gd name="connsiteY4" fmla="*/ 315239 h 1628730"/>
                <a:gd name="connsiteX5" fmla="*/ 2562225 w 3055767"/>
                <a:gd name="connsiteY5" fmla="*/ 314080 h 1628730"/>
                <a:gd name="connsiteX6" fmla="*/ 2782353 w 3055767"/>
                <a:gd name="connsiteY6" fmla="*/ 269949 h 1628730"/>
                <a:gd name="connsiteX7" fmla="*/ 3055457 w 3055767"/>
                <a:gd name="connsiteY7" fmla="*/ 0 h 1628730"/>
                <a:gd name="connsiteX0" fmla="*/ 3055457 w 3055767"/>
                <a:gd name="connsiteY0" fmla="*/ 0 h 1628730"/>
                <a:gd name="connsiteX1" fmla="*/ 3053909 w 3055767"/>
                <a:gd name="connsiteY1" fmla="*/ 1322161 h 1628730"/>
                <a:gd name="connsiteX2" fmla="*/ 2712545 w 3055767"/>
                <a:gd name="connsiteY2" fmla="*/ 1628729 h 1628730"/>
                <a:gd name="connsiteX3" fmla="*/ 0 w 3055767"/>
                <a:gd name="connsiteY3" fmla="*/ 1628730 h 1628730"/>
                <a:gd name="connsiteX4" fmla="*/ 0 w 3055767"/>
                <a:gd name="connsiteY4" fmla="*/ 315239 h 1628730"/>
                <a:gd name="connsiteX5" fmla="*/ 2562225 w 3055767"/>
                <a:gd name="connsiteY5" fmla="*/ 314080 h 1628730"/>
                <a:gd name="connsiteX6" fmla="*/ 2782353 w 3055767"/>
                <a:gd name="connsiteY6" fmla="*/ 269949 h 1628730"/>
                <a:gd name="connsiteX7" fmla="*/ 3055457 w 3055767"/>
                <a:gd name="connsiteY7" fmla="*/ 0 h 1628730"/>
                <a:gd name="connsiteX0" fmla="*/ 3055457 w 3055767"/>
                <a:gd name="connsiteY0" fmla="*/ 0 h 1628730"/>
                <a:gd name="connsiteX1" fmla="*/ 3053909 w 3055767"/>
                <a:gd name="connsiteY1" fmla="*/ 1322161 h 1628730"/>
                <a:gd name="connsiteX2" fmla="*/ 2712545 w 3055767"/>
                <a:gd name="connsiteY2" fmla="*/ 1628729 h 1628730"/>
                <a:gd name="connsiteX3" fmla="*/ 0 w 3055767"/>
                <a:gd name="connsiteY3" fmla="*/ 1628730 h 1628730"/>
                <a:gd name="connsiteX4" fmla="*/ 0 w 3055767"/>
                <a:gd name="connsiteY4" fmla="*/ 315239 h 1628730"/>
                <a:gd name="connsiteX5" fmla="*/ 2562225 w 3055767"/>
                <a:gd name="connsiteY5" fmla="*/ 314080 h 1628730"/>
                <a:gd name="connsiteX6" fmla="*/ 2782353 w 3055767"/>
                <a:gd name="connsiteY6" fmla="*/ 269949 h 1628730"/>
                <a:gd name="connsiteX7" fmla="*/ 3055457 w 3055767"/>
                <a:gd name="connsiteY7" fmla="*/ 0 h 1628730"/>
                <a:gd name="connsiteX0" fmla="*/ 3055457 w 3055767"/>
                <a:gd name="connsiteY0" fmla="*/ 0 h 1628730"/>
                <a:gd name="connsiteX1" fmla="*/ 3053909 w 3055767"/>
                <a:gd name="connsiteY1" fmla="*/ 1322161 h 1628730"/>
                <a:gd name="connsiteX2" fmla="*/ 2712545 w 3055767"/>
                <a:gd name="connsiteY2" fmla="*/ 1628729 h 1628730"/>
                <a:gd name="connsiteX3" fmla="*/ 0 w 3055767"/>
                <a:gd name="connsiteY3" fmla="*/ 1628730 h 1628730"/>
                <a:gd name="connsiteX4" fmla="*/ 0 w 3055767"/>
                <a:gd name="connsiteY4" fmla="*/ 315239 h 1628730"/>
                <a:gd name="connsiteX5" fmla="*/ 2562225 w 3055767"/>
                <a:gd name="connsiteY5" fmla="*/ 314080 h 1628730"/>
                <a:gd name="connsiteX6" fmla="*/ 2782353 w 3055767"/>
                <a:gd name="connsiteY6" fmla="*/ 269949 h 1628730"/>
                <a:gd name="connsiteX7" fmla="*/ 3055457 w 3055767"/>
                <a:gd name="connsiteY7" fmla="*/ 0 h 1628730"/>
                <a:gd name="connsiteX0" fmla="*/ 3055457 w 3055767"/>
                <a:gd name="connsiteY0" fmla="*/ 0 h 1628730"/>
                <a:gd name="connsiteX1" fmla="*/ 3053909 w 3055767"/>
                <a:gd name="connsiteY1" fmla="*/ 1322161 h 1628730"/>
                <a:gd name="connsiteX2" fmla="*/ 2712545 w 3055767"/>
                <a:gd name="connsiteY2" fmla="*/ 1628729 h 1628730"/>
                <a:gd name="connsiteX3" fmla="*/ 0 w 3055767"/>
                <a:gd name="connsiteY3" fmla="*/ 1628730 h 1628730"/>
                <a:gd name="connsiteX4" fmla="*/ 0 w 3055767"/>
                <a:gd name="connsiteY4" fmla="*/ 315239 h 1628730"/>
                <a:gd name="connsiteX5" fmla="*/ 2562225 w 3055767"/>
                <a:gd name="connsiteY5" fmla="*/ 314080 h 1628730"/>
                <a:gd name="connsiteX6" fmla="*/ 2782353 w 3055767"/>
                <a:gd name="connsiteY6" fmla="*/ 278580 h 1628730"/>
                <a:gd name="connsiteX7" fmla="*/ 3055457 w 3055767"/>
                <a:gd name="connsiteY7" fmla="*/ 0 h 1628730"/>
                <a:gd name="connsiteX0" fmla="*/ 3055457 w 3055767"/>
                <a:gd name="connsiteY0" fmla="*/ 0 h 1628730"/>
                <a:gd name="connsiteX1" fmla="*/ 3053909 w 3055767"/>
                <a:gd name="connsiteY1" fmla="*/ 1322161 h 1628730"/>
                <a:gd name="connsiteX2" fmla="*/ 2712545 w 3055767"/>
                <a:gd name="connsiteY2" fmla="*/ 1628729 h 1628730"/>
                <a:gd name="connsiteX3" fmla="*/ 0 w 3055767"/>
                <a:gd name="connsiteY3" fmla="*/ 1628730 h 1628730"/>
                <a:gd name="connsiteX4" fmla="*/ 0 w 3055767"/>
                <a:gd name="connsiteY4" fmla="*/ 315239 h 1628730"/>
                <a:gd name="connsiteX5" fmla="*/ 2562225 w 3055767"/>
                <a:gd name="connsiteY5" fmla="*/ 314080 h 1628730"/>
                <a:gd name="connsiteX6" fmla="*/ 2782353 w 3055767"/>
                <a:gd name="connsiteY6" fmla="*/ 278580 h 1628730"/>
                <a:gd name="connsiteX7" fmla="*/ 3055457 w 3055767"/>
                <a:gd name="connsiteY7" fmla="*/ 0 h 1628730"/>
                <a:gd name="connsiteX0" fmla="*/ 3055457 w 3055767"/>
                <a:gd name="connsiteY0" fmla="*/ 0 h 1628730"/>
                <a:gd name="connsiteX1" fmla="*/ 3053909 w 3055767"/>
                <a:gd name="connsiteY1" fmla="*/ 1322161 h 1628730"/>
                <a:gd name="connsiteX2" fmla="*/ 2712545 w 3055767"/>
                <a:gd name="connsiteY2" fmla="*/ 1628729 h 1628730"/>
                <a:gd name="connsiteX3" fmla="*/ 0 w 3055767"/>
                <a:gd name="connsiteY3" fmla="*/ 1628730 h 1628730"/>
                <a:gd name="connsiteX4" fmla="*/ 0 w 3055767"/>
                <a:gd name="connsiteY4" fmla="*/ 315239 h 1628730"/>
                <a:gd name="connsiteX5" fmla="*/ 2562225 w 3055767"/>
                <a:gd name="connsiteY5" fmla="*/ 314080 h 1628730"/>
                <a:gd name="connsiteX6" fmla="*/ 2782353 w 3055767"/>
                <a:gd name="connsiteY6" fmla="*/ 278580 h 1628730"/>
                <a:gd name="connsiteX7" fmla="*/ 3055457 w 3055767"/>
                <a:gd name="connsiteY7" fmla="*/ 0 h 1628730"/>
                <a:gd name="connsiteX0" fmla="*/ 3055457 w 3055767"/>
                <a:gd name="connsiteY0" fmla="*/ 0 h 1628730"/>
                <a:gd name="connsiteX1" fmla="*/ 3053909 w 3055767"/>
                <a:gd name="connsiteY1" fmla="*/ 1322161 h 1628730"/>
                <a:gd name="connsiteX2" fmla="*/ 2712545 w 3055767"/>
                <a:gd name="connsiteY2" fmla="*/ 1628729 h 1628730"/>
                <a:gd name="connsiteX3" fmla="*/ 0 w 3055767"/>
                <a:gd name="connsiteY3" fmla="*/ 1628730 h 1628730"/>
                <a:gd name="connsiteX4" fmla="*/ 0 w 3055767"/>
                <a:gd name="connsiteY4" fmla="*/ 315239 h 1628730"/>
                <a:gd name="connsiteX5" fmla="*/ 2562225 w 3055767"/>
                <a:gd name="connsiteY5" fmla="*/ 314080 h 1628730"/>
                <a:gd name="connsiteX6" fmla="*/ 2782353 w 3055767"/>
                <a:gd name="connsiteY6" fmla="*/ 278580 h 1628730"/>
                <a:gd name="connsiteX7" fmla="*/ 3055457 w 3055767"/>
                <a:gd name="connsiteY7" fmla="*/ 0 h 1628730"/>
                <a:gd name="connsiteX0" fmla="*/ 3055457 w 3055767"/>
                <a:gd name="connsiteY0" fmla="*/ 0 h 1628730"/>
                <a:gd name="connsiteX1" fmla="*/ 3053909 w 3055767"/>
                <a:gd name="connsiteY1" fmla="*/ 1322161 h 1628730"/>
                <a:gd name="connsiteX2" fmla="*/ 2712545 w 3055767"/>
                <a:gd name="connsiteY2" fmla="*/ 1628729 h 1628730"/>
                <a:gd name="connsiteX3" fmla="*/ 0 w 3055767"/>
                <a:gd name="connsiteY3" fmla="*/ 1628730 h 1628730"/>
                <a:gd name="connsiteX4" fmla="*/ 0 w 3055767"/>
                <a:gd name="connsiteY4" fmla="*/ 315239 h 1628730"/>
                <a:gd name="connsiteX5" fmla="*/ 2562225 w 3055767"/>
                <a:gd name="connsiteY5" fmla="*/ 314080 h 1628730"/>
                <a:gd name="connsiteX6" fmla="*/ 2782353 w 3055767"/>
                <a:gd name="connsiteY6" fmla="*/ 278580 h 1628730"/>
                <a:gd name="connsiteX7" fmla="*/ 3055457 w 3055767"/>
                <a:gd name="connsiteY7" fmla="*/ 0 h 1628730"/>
                <a:gd name="connsiteX0" fmla="*/ 3055457 w 3056290"/>
                <a:gd name="connsiteY0" fmla="*/ 0 h 1628730"/>
                <a:gd name="connsiteX1" fmla="*/ 3056290 w 3056290"/>
                <a:gd name="connsiteY1" fmla="*/ 1322161 h 1628730"/>
                <a:gd name="connsiteX2" fmla="*/ 2712545 w 3056290"/>
                <a:gd name="connsiteY2" fmla="*/ 1628729 h 1628730"/>
                <a:gd name="connsiteX3" fmla="*/ 0 w 3056290"/>
                <a:gd name="connsiteY3" fmla="*/ 1628730 h 1628730"/>
                <a:gd name="connsiteX4" fmla="*/ 0 w 3056290"/>
                <a:gd name="connsiteY4" fmla="*/ 315239 h 1628730"/>
                <a:gd name="connsiteX5" fmla="*/ 2562225 w 3056290"/>
                <a:gd name="connsiteY5" fmla="*/ 314080 h 1628730"/>
                <a:gd name="connsiteX6" fmla="*/ 2782353 w 3056290"/>
                <a:gd name="connsiteY6" fmla="*/ 278580 h 1628730"/>
                <a:gd name="connsiteX7" fmla="*/ 3055457 w 3056290"/>
                <a:gd name="connsiteY7" fmla="*/ 0 h 1628730"/>
                <a:gd name="connsiteX0" fmla="*/ 3055457 w 3056290"/>
                <a:gd name="connsiteY0" fmla="*/ 0 h 1617223"/>
                <a:gd name="connsiteX1" fmla="*/ 3056290 w 3056290"/>
                <a:gd name="connsiteY1" fmla="*/ 1310654 h 1617223"/>
                <a:gd name="connsiteX2" fmla="*/ 2712545 w 3056290"/>
                <a:gd name="connsiteY2" fmla="*/ 1617222 h 1617223"/>
                <a:gd name="connsiteX3" fmla="*/ 0 w 3056290"/>
                <a:gd name="connsiteY3" fmla="*/ 1617223 h 1617223"/>
                <a:gd name="connsiteX4" fmla="*/ 0 w 3056290"/>
                <a:gd name="connsiteY4" fmla="*/ 303732 h 1617223"/>
                <a:gd name="connsiteX5" fmla="*/ 2562225 w 3056290"/>
                <a:gd name="connsiteY5" fmla="*/ 302573 h 1617223"/>
                <a:gd name="connsiteX6" fmla="*/ 2782353 w 3056290"/>
                <a:gd name="connsiteY6" fmla="*/ 267073 h 1617223"/>
                <a:gd name="connsiteX7" fmla="*/ 3055457 w 3056290"/>
                <a:gd name="connsiteY7" fmla="*/ 0 h 1617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056290" h="1617223">
                  <a:moveTo>
                    <a:pt x="3055457" y="0"/>
                  </a:moveTo>
                  <a:cubicBezTo>
                    <a:pt x="3056966" y="449656"/>
                    <a:pt x="3054781" y="860998"/>
                    <a:pt x="3056290" y="1310654"/>
                  </a:cubicBezTo>
                  <a:cubicBezTo>
                    <a:pt x="3031500" y="1499834"/>
                    <a:pt x="2839433" y="1596081"/>
                    <a:pt x="2712545" y="1617222"/>
                  </a:cubicBezTo>
                  <a:lnTo>
                    <a:pt x="0" y="1617223"/>
                  </a:lnTo>
                  <a:lnTo>
                    <a:pt x="0" y="303732"/>
                  </a:lnTo>
                  <a:lnTo>
                    <a:pt x="2562225" y="302573"/>
                  </a:lnTo>
                  <a:cubicBezTo>
                    <a:pt x="2641950" y="290741"/>
                    <a:pt x="2700246" y="290412"/>
                    <a:pt x="2782353" y="267073"/>
                  </a:cubicBezTo>
                  <a:cubicBezTo>
                    <a:pt x="2967934" y="193974"/>
                    <a:pt x="3028192" y="87102"/>
                    <a:pt x="3055457" y="0"/>
                  </a:cubicBezTo>
                  <a:close/>
                </a:path>
              </a:pathLst>
            </a:custGeom>
            <a:gradFill>
              <a:gsLst>
                <a:gs pos="29000">
                  <a:schemeClr val="bg1">
                    <a:lumMod val="75000"/>
                  </a:schemeClr>
                </a:gs>
                <a:gs pos="64000">
                  <a:schemeClr val="bg1">
                    <a:lumMod val="75000"/>
                  </a:schemeClr>
                </a:gs>
                <a:gs pos="100000">
                  <a:schemeClr val="bg1">
                    <a:lumMod val="50000"/>
                  </a:schemeClr>
                </a:gs>
                <a:gs pos="89000">
                  <a:schemeClr val="bg1">
                    <a:lumMod val="85000"/>
                  </a:schemeClr>
                </a:gs>
              </a:gsLst>
              <a:lin ang="0" scaled="1"/>
            </a:gra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9" name="Freeform 13"/>
            <p:cNvSpPr/>
            <p:nvPr/>
          </p:nvSpPr>
          <p:spPr>
            <a:xfrm>
              <a:off x="-5930" y="4406815"/>
              <a:ext cx="3065069" cy="1699720"/>
            </a:xfrm>
            <a:custGeom>
              <a:avLst/>
              <a:gdLst>
                <a:gd name="connsiteX0" fmla="*/ 3055457 w 3055767"/>
                <a:gd name="connsiteY0" fmla="*/ 0 h 1630207"/>
                <a:gd name="connsiteX1" fmla="*/ 3053909 w 3055767"/>
                <a:gd name="connsiteY1" fmla="*/ 1322161 h 1630207"/>
                <a:gd name="connsiteX2" fmla="*/ 2712545 w 3055767"/>
                <a:gd name="connsiteY2" fmla="*/ 1628729 h 1630207"/>
                <a:gd name="connsiteX3" fmla="*/ 0 w 3055767"/>
                <a:gd name="connsiteY3" fmla="*/ 1628730 h 1630207"/>
                <a:gd name="connsiteX4" fmla="*/ 0 w 3055767"/>
                <a:gd name="connsiteY4" fmla="*/ 318117 h 1630207"/>
                <a:gd name="connsiteX5" fmla="*/ 2559844 w 3055767"/>
                <a:gd name="connsiteY5" fmla="*/ 328463 h 1630207"/>
                <a:gd name="connsiteX6" fmla="*/ 2789498 w 3055767"/>
                <a:gd name="connsiteY6" fmla="*/ 315979 h 1630207"/>
                <a:gd name="connsiteX7" fmla="*/ 3055457 w 3055767"/>
                <a:gd name="connsiteY7" fmla="*/ 0 h 1630207"/>
                <a:gd name="connsiteX0" fmla="*/ 3055457 w 3055767"/>
                <a:gd name="connsiteY0" fmla="*/ 0 h 1628729"/>
                <a:gd name="connsiteX1" fmla="*/ 3053909 w 3055767"/>
                <a:gd name="connsiteY1" fmla="*/ 1322161 h 1628729"/>
                <a:gd name="connsiteX2" fmla="*/ 2712545 w 3055767"/>
                <a:gd name="connsiteY2" fmla="*/ 1628729 h 1628729"/>
                <a:gd name="connsiteX3" fmla="*/ 0 w 3055767"/>
                <a:gd name="connsiteY3" fmla="*/ 1628730 h 1628729"/>
                <a:gd name="connsiteX4" fmla="*/ 0 w 3055767"/>
                <a:gd name="connsiteY4" fmla="*/ 318117 h 1628729"/>
                <a:gd name="connsiteX5" fmla="*/ 2559844 w 3055767"/>
                <a:gd name="connsiteY5" fmla="*/ 328463 h 1628729"/>
                <a:gd name="connsiteX6" fmla="*/ 2789498 w 3055767"/>
                <a:gd name="connsiteY6" fmla="*/ 315979 h 1628729"/>
                <a:gd name="connsiteX7" fmla="*/ 3055457 w 3055767"/>
                <a:gd name="connsiteY7" fmla="*/ 0 h 1628729"/>
                <a:gd name="connsiteX0" fmla="*/ 3055457 w 3055767"/>
                <a:gd name="connsiteY0" fmla="*/ 0 h 1628730"/>
                <a:gd name="connsiteX1" fmla="*/ 3053909 w 3055767"/>
                <a:gd name="connsiteY1" fmla="*/ 1322161 h 1628730"/>
                <a:gd name="connsiteX2" fmla="*/ 2712545 w 3055767"/>
                <a:gd name="connsiteY2" fmla="*/ 1628729 h 1628730"/>
                <a:gd name="connsiteX3" fmla="*/ 0 w 3055767"/>
                <a:gd name="connsiteY3" fmla="*/ 1628730 h 1628730"/>
                <a:gd name="connsiteX4" fmla="*/ 0 w 3055767"/>
                <a:gd name="connsiteY4" fmla="*/ 318117 h 1628730"/>
                <a:gd name="connsiteX5" fmla="*/ 2559844 w 3055767"/>
                <a:gd name="connsiteY5" fmla="*/ 328463 h 1628730"/>
                <a:gd name="connsiteX6" fmla="*/ 2789498 w 3055767"/>
                <a:gd name="connsiteY6" fmla="*/ 315979 h 1628730"/>
                <a:gd name="connsiteX7" fmla="*/ 3055457 w 3055767"/>
                <a:gd name="connsiteY7" fmla="*/ 0 h 1628730"/>
                <a:gd name="connsiteX0" fmla="*/ 3055457 w 3055767"/>
                <a:gd name="connsiteY0" fmla="*/ 0 h 1628730"/>
                <a:gd name="connsiteX1" fmla="*/ 3053909 w 3055767"/>
                <a:gd name="connsiteY1" fmla="*/ 1322161 h 1628730"/>
                <a:gd name="connsiteX2" fmla="*/ 2712545 w 3055767"/>
                <a:gd name="connsiteY2" fmla="*/ 1628729 h 1628730"/>
                <a:gd name="connsiteX3" fmla="*/ 0 w 3055767"/>
                <a:gd name="connsiteY3" fmla="*/ 1628730 h 1628730"/>
                <a:gd name="connsiteX4" fmla="*/ 0 w 3055767"/>
                <a:gd name="connsiteY4" fmla="*/ 318117 h 1628730"/>
                <a:gd name="connsiteX5" fmla="*/ 2559844 w 3055767"/>
                <a:gd name="connsiteY5" fmla="*/ 328463 h 1628730"/>
                <a:gd name="connsiteX6" fmla="*/ 2789498 w 3055767"/>
                <a:gd name="connsiteY6" fmla="*/ 315979 h 1628730"/>
                <a:gd name="connsiteX7" fmla="*/ 3055457 w 3055767"/>
                <a:gd name="connsiteY7" fmla="*/ 0 h 1628730"/>
                <a:gd name="connsiteX0" fmla="*/ 3055457 w 3055767"/>
                <a:gd name="connsiteY0" fmla="*/ 0 h 1628730"/>
                <a:gd name="connsiteX1" fmla="*/ 3053909 w 3055767"/>
                <a:gd name="connsiteY1" fmla="*/ 1322161 h 1628730"/>
                <a:gd name="connsiteX2" fmla="*/ 2712545 w 3055767"/>
                <a:gd name="connsiteY2" fmla="*/ 1628729 h 1628730"/>
                <a:gd name="connsiteX3" fmla="*/ 0 w 3055767"/>
                <a:gd name="connsiteY3" fmla="*/ 1628730 h 1628730"/>
                <a:gd name="connsiteX4" fmla="*/ 0 w 3055767"/>
                <a:gd name="connsiteY4" fmla="*/ 318117 h 1628730"/>
                <a:gd name="connsiteX5" fmla="*/ 2559844 w 3055767"/>
                <a:gd name="connsiteY5" fmla="*/ 328463 h 1628730"/>
                <a:gd name="connsiteX6" fmla="*/ 2789498 w 3055767"/>
                <a:gd name="connsiteY6" fmla="*/ 315979 h 1628730"/>
                <a:gd name="connsiteX7" fmla="*/ 3055457 w 3055767"/>
                <a:gd name="connsiteY7" fmla="*/ 0 h 1628730"/>
                <a:gd name="connsiteX0" fmla="*/ 3055457 w 3055767"/>
                <a:gd name="connsiteY0" fmla="*/ 0 h 1628730"/>
                <a:gd name="connsiteX1" fmla="*/ 3053909 w 3055767"/>
                <a:gd name="connsiteY1" fmla="*/ 1322161 h 1628730"/>
                <a:gd name="connsiteX2" fmla="*/ 2712545 w 3055767"/>
                <a:gd name="connsiteY2" fmla="*/ 1628729 h 1628730"/>
                <a:gd name="connsiteX3" fmla="*/ 0 w 3055767"/>
                <a:gd name="connsiteY3" fmla="*/ 1628730 h 1628730"/>
                <a:gd name="connsiteX4" fmla="*/ 0 w 3055767"/>
                <a:gd name="connsiteY4" fmla="*/ 318117 h 1628730"/>
                <a:gd name="connsiteX5" fmla="*/ 2559844 w 3055767"/>
                <a:gd name="connsiteY5" fmla="*/ 328463 h 1628730"/>
                <a:gd name="connsiteX6" fmla="*/ 2775210 w 3055767"/>
                <a:gd name="connsiteY6" fmla="*/ 321734 h 1628730"/>
                <a:gd name="connsiteX7" fmla="*/ 3055457 w 3055767"/>
                <a:gd name="connsiteY7" fmla="*/ 0 h 1628730"/>
                <a:gd name="connsiteX0" fmla="*/ 3055457 w 3055767"/>
                <a:gd name="connsiteY0" fmla="*/ 0 h 1628730"/>
                <a:gd name="connsiteX1" fmla="*/ 3053909 w 3055767"/>
                <a:gd name="connsiteY1" fmla="*/ 1322161 h 1628730"/>
                <a:gd name="connsiteX2" fmla="*/ 2712545 w 3055767"/>
                <a:gd name="connsiteY2" fmla="*/ 1628729 h 1628730"/>
                <a:gd name="connsiteX3" fmla="*/ 0 w 3055767"/>
                <a:gd name="connsiteY3" fmla="*/ 1628730 h 1628730"/>
                <a:gd name="connsiteX4" fmla="*/ 0 w 3055767"/>
                <a:gd name="connsiteY4" fmla="*/ 318117 h 1628730"/>
                <a:gd name="connsiteX5" fmla="*/ 2559844 w 3055767"/>
                <a:gd name="connsiteY5" fmla="*/ 328463 h 1628730"/>
                <a:gd name="connsiteX6" fmla="*/ 2775210 w 3055767"/>
                <a:gd name="connsiteY6" fmla="*/ 321734 h 1628730"/>
                <a:gd name="connsiteX7" fmla="*/ 3055457 w 3055767"/>
                <a:gd name="connsiteY7" fmla="*/ 0 h 1628730"/>
                <a:gd name="connsiteX0" fmla="*/ 3055457 w 3055767"/>
                <a:gd name="connsiteY0" fmla="*/ 0 h 1628730"/>
                <a:gd name="connsiteX1" fmla="*/ 3053909 w 3055767"/>
                <a:gd name="connsiteY1" fmla="*/ 1322161 h 1628730"/>
                <a:gd name="connsiteX2" fmla="*/ 2712545 w 3055767"/>
                <a:gd name="connsiteY2" fmla="*/ 1628729 h 1628730"/>
                <a:gd name="connsiteX3" fmla="*/ 0 w 3055767"/>
                <a:gd name="connsiteY3" fmla="*/ 1628730 h 1628730"/>
                <a:gd name="connsiteX4" fmla="*/ 0 w 3055767"/>
                <a:gd name="connsiteY4" fmla="*/ 318117 h 1628730"/>
                <a:gd name="connsiteX5" fmla="*/ 2559844 w 3055767"/>
                <a:gd name="connsiteY5" fmla="*/ 328463 h 1628730"/>
                <a:gd name="connsiteX6" fmla="*/ 2772828 w 3055767"/>
                <a:gd name="connsiteY6" fmla="*/ 321734 h 1628730"/>
                <a:gd name="connsiteX7" fmla="*/ 3055457 w 3055767"/>
                <a:gd name="connsiteY7" fmla="*/ 0 h 1628730"/>
                <a:gd name="connsiteX0" fmla="*/ 3055457 w 3055767"/>
                <a:gd name="connsiteY0" fmla="*/ 0 h 1628730"/>
                <a:gd name="connsiteX1" fmla="*/ 3053909 w 3055767"/>
                <a:gd name="connsiteY1" fmla="*/ 1322161 h 1628730"/>
                <a:gd name="connsiteX2" fmla="*/ 2712545 w 3055767"/>
                <a:gd name="connsiteY2" fmla="*/ 1628729 h 1628730"/>
                <a:gd name="connsiteX3" fmla="*/ 0 w 3055767"/>
                <a:gd name="connsiteY3" fmla="*/ 1628730 h 1628730"/>
                <a:gd name="connsiteX4" fmla="*/ 0 w 3055767"/>
                <a:gd name="connsiteY4" fmla="*/ 318117 h 1628730"/>
                <a:gd name="connsiteX5" fmla="*/ 2559844 w 3055767"/>
                <a:gd name="connsiteY5" fmla="*/ 328463 h 1628730"/>
                <a:gd name="connsiteX6" fmla="*/ 2772828 w 3055767"/>
                <a:gd name="connsiteY6" fmla="*/ 321734 h 1628730"/>
                <a:gd name="connsiteX7" fmla="*/ 3055457 w 3055767"/>
                <a:gd name="connsiteY7" fmla="*/ 0 h 1628730"/>
                <a:gd name="connsiteX0" fmla="*/ 3055457 w 3055767"/>
                <a:gd name="connsiteY0" fmla="*/ 0 h 1628730"/>
                <a:gd name="connsiteX1" fmla="*/ 3053909 w 3055767"/>
                <a:gd name="connsiteY1" fmla="*/ 1322161 h 1628730"/>
                <a:gd name="connsiteX2" fmla="*/ 2712545 w 3055767"/>
                <a:gd name="connsiteY2" fmla="*/ 1628729 h 1628730"/>
                <a:gd name="connsiteX3" fmla="*/ 0 w 3055767"/>
                <a:gd name="connsiteY3" fmla="*/ 1628730 h 1628730"/>
                <a:gd name="connsiteX4" fmla="*/ 0 w 3055767"/>
                <a:gd name="connsiteY4" fmla="*/ 318117 h 1628730"/>
                <a:gd name="connsiteX5" fmla="*/ 2559844 w 3055767"/>
                <a:gd name="connsiteY5" fmla="*/ 325586 h 1628730"/>
                <a:gd name="connsiteX6" fmla="*/ 2772828 w 3055767"/>
                <a:gd name="connsiteY6" fmla="*/ 321734 h 1628730"/>
                <a:gd name="connsiteX7" fmla="*/ 3055457 w 3055767"/>
                <a:gd name="connsiteY7" fmla="*/ 0 h 1628730"/>
                <a:gd name="connsiteX0" fmla="*/ 3055457 w 3055767"/>
                <a:gd name="connsiteY0" fmla="*/ 0 h 1628730"/>
                <a:gd name="connsiteX1" fmla="*/ 3053909 w 3055767"/>
                <a:gd name="connsiteY1" fmla="*/ 1322161 h 1628730"/>
                <a:gd name="connsiteX2" fmla="*/ 2712545 w 3055767"/>
                <a:gd name="connsiteY2" fmla="*/ 1628729 h 1628730"/>
                <a:gd name="connsiteX3" fmla="*/ 0 w 3055767"/>
                <a:gd name="connsiteY3" fmla="*/ 1628730 h 1628730"/>
                <a:gd name="connsiteX4" fmla="*/ 0 w 3055767"/>
                <a:gd name="connsiteY4" fmla="*/ 318117 h 1628730"/>
                <a:gd name="connsiteX5" fmla="*/ 2559844 w 3055767"/>
                <a:gd name="connsiteY5" fmla="*/ 322710 h 1628730"/>
                <a:gd name="connsiteX6" fmla="*/ 2772828 w 3055767"/>
                <a:gd name="connsiteY6" fmla="*/ 321734 h 1628730"/>
                <a:gd name="connsiteX7" fmla="*/ 3055457 w 3055767"/>
                <a:gd name="connsiteY7" fmla="*/ 0 h 1628730"/>
                <a:gd name="connsiteX0" fmla="*/ 3055457 w 3055767"/>
                <a:gd name="connsiteY0" fmla="*/ 0 h 1628730"/>
                <a:gd name="connsiteX1" fmla="*/ 3053909 w 3055767"/>
                <a:gd name="connsiteY1" fmla="*/ 1322161 h 1628730"/>
                <a:gd name="connsiteX2" fmla="*/ 2712545 w 3055767"/>
                <a:gd name="connsiteY2" fmla="*/ 1628729 h 1628730"/>
                <a:gd name="connsiteX3" fmla="*/ 0 w 3055767"/>
                <a:gd name="connsiteY3" fmla="*/ 1628730 h 1628730"/>
                <a:gd name="connsiteX4" fmla="*/ 0 w 3055767"/>
                <a:gd name="connsiteY4" fmla="*/ 318117 h 1628730"/>
                <a:gd name="connsiteX5" fmla="*/ 2562225 w 3055767"/>
                <a:gd name="connsiteY5" fmla="*/ 319833 h 1628730"/>
                <a:gd name="connsiteX6" fmla="*/ 2772828 w 3055767"/>
                <a:gd name="connsiteY6" fmla="*/ 321734 h 1628730"/>
                <a:gd name="connsiteX7" fmla="*/ 3055457 w 3055767"/>
                <a:gd name="connsiteY7" fmla="*/ 0 h 1628730"/>
                <a:gd name="connsiteX0" fmla="*/ 3055457 w 3055767"/>
                <a:gd name="connsiteY0" fmla="*/ 0 h 1628730"/>
                <a:gd name="connsiteX1" fmla="*/ 3053909 w 3055767"/>
                <a:gd name="connsiteY1" fmla="*/ 1322161 h 1628730"/>
                <a:gd name="connsiteX2" fmla="*/ 2712545 w 3055767"/>
                <a:gd name="connsiteY2" fmla="*/ 1628729 h 1628730"/>
                <a:gd name="connsiteX3" fmla="*/ 0 w 3055767"/>
                <a:gd name="connsiteY3" fmla="*/ 1628730 h 1628730"/>
                <a:gd name="connsiteX4" fmla="*/ 0 w 3055767"/>
                <a:gd name="connsiteY4" fmla="*/ 318117 h 1628730"/>
                <a:gd name="connsiteX5" fmla="*/ 2562225 w 3055767"/>
                <a:gd name="connsiteY5" fmla="*/ 319833 h 1628730"/>
                <a:gd name="connsiteX6" fmla="*/ 2770447 w 3055767"/>
                <a:gd name="connsiteY6" fmla="*/ 304472 h 1628730"/>
                <a:gd name="connsiteX7" fmla="*/ 3055457 w 3055767"/>
                <a:gd name="connsiteY7" fmla="*/ 0 h 1628730"/>
                <a:gd name="connsiteX0" fmla="*/ 3055457 w 3055767"/>
                <a:gd name="connsiteY0" fmla="*/ 0 h 1628730"/>
                <a:gd name="connsiteX1" fmla="*/ 3053909 w 3055767"/>
                <a:gd name="connsiteY1" fmla="*/ 1322161 h 1628730"/>
                <a:gd name="connsiteX2" fmla="*/ 2712545 w 3055767"/>
                <a:gd name="connsiteY2" fmla="*/ 1628729 h 1628730"/>
                <a:gd name="connsiteX3" fmla="*/ 0 w 3055767"/>
                <a:gd name="connsiteY3" fmla="*/ 1628730 h 1628730"/>
                <a:gd name="connsiteX4" fmla="*/ 0 w 3055767"/>
                <a:gd name="connsiteY4" fmla="*/ 318117 h 1628730"/>
                <a:gd name="connsiteX5" fmla="*/ 2562225 w 3055767"/>
                <a:gd name="connsiteY5" fmla="*/ 319833 h 1628730"/>
                <a:gd name="connsiteX6" fmla="*/ 2770447 w 3055767"/>
                <a:gd name="connsiteY6" fmla="*/ 304472 h 1628730"/>
                <a:gd name="connsiteX7" fmla="*/ 3055457 w 3055767"/>
                <a:gd name="connsiteY7" fmla="*/ 0 h 1628730"/>
                <a:gd name="connsiteX0" fmla="*/ 3055457 w 3055767"/>
                <a:gd name="connsiteY0" fmla="*/ 0 h 1628730"/>
                <a:gd name="connsiteX1" fmla="*/ 3053909 w 3055767"/>
                <a:gd name="connsiteY1" fmla="*/ 1322161 h 1628730"/>
                <a:gd name="connsiteX2" fmla="*/ 2712545 w 3055767"/>
                <a:gd name="connsiteY2" fmla="*/ 1628729 h 1628730"/>
                <a:gd name="connsiteX3" fmla="*/ 0 w 3055767"/>
                <a:gd name="connsiteY3" fmla="*/ 1628730 h 1628730"/>
                <a:gd name="connsiteX4" fmla="*/ 0 w 3055767"/>
                <a:gd name="connsiteY4" fmla="*/ 318117 h 1628730"/>
                <a:gd name="connsiteX5" fmla="*/ 2562225 w 3055767"/>
                <a:gd name="connsiteY5" fmla="*/ 319833 h 1628730"/>
                <a:gd name="connsiteX6" fmla="*/ 2768066 w 3055767"/>
                <a:gd name="connsiteY6" fmla="*/ 298718 h 1628730"/>
                <a:gd name="connsiteX7" fmla="*/ 3055457 w 3055767"/>
                <a:gd name="connsiteY7" fmla="*/ 0 h 1628730"/>
                <a:gd name="connsiteX0" fmla="*/ 3055457 w 3055767"/>
                <a:gd name="connsiteY0" fmla="*/ 0 h 1628730"/>
                <a:gd name="connsiteX1" fmla="*/ 3053909 w 3055767"/>
                <a:gd name="connsiteY1" fmla="*/ 1322161 h 1628730"/>
                <a:gd name="connsiteX2" fmla="*/ 2712545 w 3055767"/>
                <a:gd name="connsiteY2" fmla="*/ 1628729 h 1628730"/>
                <a:gd name="connsiteX3" fmla="*/ 0 w 3055767"/>
                <a:gd name="connsiteY3" fmla="*/ 1628730 h 1628730"/>
                <a:gd name="connsiteX4" fmla="*/ 0 w 3055767"/>
                <a:gd name="connsiteY4" fmla="*/ 318117 h 1628730"/>
                <a:gd name="connsiteX5" fmla="*/ 2562225 w 3055767"/>
                <a:gd name="connsiteY5" fmla="*/ 319833 h 1628730"/>
                <a:gd name="connsiteX6" fmla="*/ 2768066 w 3055767"/>
                <a:gd name="connsiteY6" fmla="*/ 298718 h 1628730"/>
                <a:gd name="connsiteX7" fmla="*/ 3055457 w 3055767"/>
                <a:gd name="connsiteY7" fmla="*/ 0 h 1628730"/>
                <a:gd name="connsiteX0" fmla="*/ 3055457 w 3055767"/>
                <a:gd name="connsiteY0" fmla="*/ 0 h 1628730"/>
                <a:gd name="connsiteX1" fmla="*/ 3053909 w 3055767"/>
                <a:gd name="connsiteY1" fmla="*/ 1322161 h 1628730"/>
                <a:gd name="connsiteX2" fmla="*/ 2712545 w 3055767"/>
                <a:gd name="connsiteY2" fmla="*/ 1628729 h 1628730"/>
                <a:gd name="connsiteX3" fmla="*/ 0 w 3055767"/>
                <a:gd name="connsiteY3" fmla="*/ 1628730 h 1628730"/>
                <a:gd name="connsiteX4" fmla="*/ 0 w 3055767"/>
                <a:gd name="connsiteY4" fmla="*/ 318117 h 1628730"/>
                <a:gd name="connsiteX5" fmla="*/ 2562225 w 3055767"/>
                <a:gd name="connsiteY5" fmla="*/ 314080 h 1628730"/>
                <a:gd name="connsiteX6" fmla="*/ 2768066 w 3055767"/>
                <a:gd name="connsiteY6" fmla="*/ 298718 h 1628730"/>
                <a:gd name="connsiteX7" fmla="*/ 3055457 w 3055767"/>
                <a:gd name="connsiteY7" fmla="*/ 0 h 1628730"/>
                <a:gd name="connsiteX0" fmla="*/ 3055457 w 3055767"/>
                <a:gd name="connsiteY0" fmla="*/ 0 h 1628730"/>
                <a:gd name="connsiteX1" fmla="*/ 3053909 w 3055767"/>
                <a:gd name="connsiteY1" fmla="*/ 1322161 h 1628730"/>
                <a:gd name="connsiteX2" fmla="*/ 2712545 w 3055767"/>
                <a:gd name="connsiteY2" fmla="*/ 1628729 h 1628730"/>
                <a:gd name="connsiteX3" fmla="*/ 0 w 3055767"/>
                <a:gd name="connsiteY3" fmla="*/ 1628730 h 1628730"/>
                <a:gd name="connsiteX4" fmla="*/ 0 w 3055767"/>
                <a:gd name="connsiteY4" fmla="*/ 315239 h 1628730"/>
                <a:gd name="connsiteX5" fmla="*/ 2562225 w 3055767"/>
                <a:gd name="connsiteY5" fmla="*/ 314080 h 1628730"/>
                <a:gd name="connsiteX6" fmla="*/ 2768066 w 3055767"/>
                <a:gd name="connsiteY6" fmla="*/ 298718 h 1628730"/>
                <a:gd name="connsiteX7" fmla="*/ 3055457 w 3055767"/>
                <a:gd name="connsiteY7" fmla="*/ 0 h 1628730"/>
                <a:gd name="connsiteX0" fmla="*/ 3055457 w 3055767"/>
                <a:gd name="connsiteY0" fmla="*/ 0 h 1628730"/>
                <a:gd name="connsiteX1" fmla="*/ 3053909 w 3055767"/>
                <a:gd name="connsiteY1" fmla="*/ 1322161 h 1628730"/>
                <a:gd name="connsiteX2" fmla="*/ 2712545 w 3055767"/>
                <a:gd name="connsiteY2" fmla="*/ 1628729 h 1628730"/>
                <a:gd name="connsiteX3" fmla="*/ 0 w 3055767"/>
                <a:gd name="connsiteY3" fmla="*/ 1628730 h 1628730"/>
                <a:gd name="connsiteX4" fmla="*/ 0 w 3055767"/>
                <a:gd name="connsiteY4" fmla="*/ 315239 h 1628730"/>
                <a:gd name="connsiteX5" fmla="*/ 2562225 w 3055767"/>
                <a:gd name="connsiteY5" fmla="*/ 314080 h 1628730"/>
                <a:gd name="connsiteX6" fmla="*/ 2779972 w 3055767"/>
                <a:gd name="connsiteY6" fmla="*/ 287211 h 1628730"/>
                <a:gd name="connsiteX7" fmla="*/ 3055457 w 3055767"/>
                <a:gd name="connsiteY7" fmla="*/ 0 h 1628730"/>
                <a:gd name="connsiteX0" fmla="*/ 3055457 w 3055767"/>
                <a:gd name="connsiteY0" fmla="*/ 0 h 1628730"/>
                <a:gd name="connsiteX1" fmla="*/ 3053909 w 3055767"/>
                <a:gd name="connsiteY1" fmla="*/ 1322161 h 1628730"/>
                <a:gd name="connsiteX2" fmla="*/ 2712545 w 3055767"/>
                <a:gd name="connsiteY2" fmla="*/ 1628729 h 1628730"/>
                <a:gd name="connsiteX3" fmla="*/ 0 w 3055767"/>
                <a:gd name="connsiteY3" fmla="*/ 1628730 h 1628730"/>
                <a:gd name="connsiteX4" fmla="*/ 0 w 3055767"/>
                <a:gd name="connsiteY4" fmla="*/ 315239 h 1628730"/>
                <a:gd name="connsiteX5" fmla="*/ 2562225 w 3055767"/>
                <a:gd name="connsiteY5" fmla="*/ 314080 h 1628730"/>
                <a:gd name="connsiteX6" fmla="*/ 2779972 w 3055767"/>
                <a:gd name="connsiteY6" fmla="*/ 287211 h 1628730"/>
                <a:gd name="connsiteX7" fmla="*/ 3055457 w 3055767"/>
                <a:gd name="connsiteY7" fmla="*/ 0 h 1628730"/>
                <a:gd name="connsiteX0" fmla="*/ 3055457 w 3055767"/>
                <a:gd name="connsiteY0" fmla="*/ 0 h 1628730"/>
                <a:gd name="connsiteX1" fmla="*/ 3053909 w 3055767"/>
                <a:gd name="connsiteY1" fmla="*/ 1322161 h 1628730"/>
                <a:gd name="connsiteX2" fmla="*/ 2712545 w 3055767"/>
                <a:gd name="connsiteY2" fmla="*/ 1628729 h 1628730"/>
                <a:gd name="connsiteX3" fmla="*/ 0 w 3055767"/>
                <a:gd name="connsiteY3" fmla="*/ 1628730 h 1628730"/>
                <a:gd name="connsiteX4" fmla="*/ 0 w 3055767"/>
                <a:gd name="connsiteY4" fmla="*/ 315239 h 1628730"/>
                <a:gd name="connsiteX5" fmla="*/ 2562225 w 3055767"/>
                <a:gd name="connsiteY5" fmla="*/ 314080 h 1628730"/>
                <a:gd name="connsiteX6" fmla="*/ 2779972 w 3055767"/>
                <a:gd name="connsiteY6" fmla="*/ 287211 h 1628730"/>
                <a:gd name="connsiteX7" fmla="*/ 3055457 w 3055767"/>
                <a:gd name="connsiteY7" fmla="*/ 0 h 1628730"/>
                <a:gd name="connsiteX0" fmla="*/ 3055457 w 3055767"/>
                <a:gd name="connsiteY0" fmla="*/ 0 h 1628730"/>
                <a:gd name="connsiteX1" fmla="*/ 3053909 w 3055767"/>
                <a:gd name="connsiteY1" fmla="*/ 1322161 h 1628730"/>
                <a:gd name="connsiteX2" fmla="*/ 2712545 w 3055767"/>
                <a:gd name="connsiteY2" fmla="*/ 1628729 h 1628730"/>
                <a:gd name="connsiteX3" fmla="*/ 0 w 3055767"/>
                <a:gd name="connsiteY3" fmla="*/ 1628730 h 1628730"/>
                <a:gd name="connsiteX4" fmla="*/ 0 w 3055767"/>
                <a:gd name="connsiteY4" fmla="*/ 315239 h 1628730"/>
                <a:gd name="connsiteX5" fmla="*/ 2562225 w 3055767"/>
                <a:gd name="connsiteY5" fmla="*/ 314080 h 1628730"/>
                <a:gd name="connsiteX6" fmla="*/ 2782353 w 3055767"/>
                <a:gd name="connsiteY6" fmla="*/ 290088 h 1628730"/>
                <a:gd name="connsiteX7" fmla="*/ 3055457 w 3055767"/>
                <a:gd name="connsiteY7" fmla="*/ 0 h 1628730"/>
                <a:gd name="connsiteX0" fmla="*/ 3055457 w 3055767"/>
                <a:gd name="connsiteY0" fmla="*/ 0 h 1628730"/>
                <a:gd name="connsiteX1" fmla="*/ 3053909 w 3055767"/>
                <a:gd name="connsiteY1" fmla="*/ 1322161 h 1628730"/>
                <a:gd name="connsiteX2" fmla="*/ 2712545 w 3055767"/>
                <a:gd name="connsiteY2" fmla="*/ 1628729 h 1628730"/>
                <a:gd name="connsiteX3" fmla="*/ 0 w 3055767"/>
                <a:gd name="connsiteY3" fmla="*/ 1628730 h 1628730"/>
                <a:gd name="connsiteX4" fmla="*/ 0 w 3055767"/>
                <a:gd name="connsiteY4" fmla="*/ 315239 h 1628730"/>
                <a:gd name="connsiteX5" fmla="*/ 2562225 w 3055767"/>
                <a:gd name="connsiteY5" fmla="*/ 314080 h 1628730"/>
                <a:gd name="connsiteX6" fmla="*/ 2782353 w 3055767"/>
                <a:gd name="connsiteY6" fmla="*/ 290088 h 1628730"/>
                <a:gd name="connsiteX7" fmla="*/ 3055457 w 3055767"/>
                <a:gd name="connsiteY7" fmla="*/ 0 h 1628730"/>
                <a:gd name="connsiteX0" fmla="*/ 3055457 w 3055767"/>
                <a:gd name="connsiteY0" fmla="*/ 0 h 1628730"/>
                <a:gd name="connsiteX1" fmla="*/ 3053909 w 3055767"/>
                <a:gd name="connsiteY1" fmla="*/ 1322161 h 1628730"/>
                <a:gd name="connsiteX2" fmla="*/ 2712545 w 3055767"/>
                <a:gd name="connsiteY2" fmla="*/ 1628729 h 1628730"/>
                <a:gd name="connsiteX3" fmla="*/ 0 w 3055767"/>
                <a:gd name="connsiteY3" fmla="*/ 1628730 h 1628730"/>
                <a:gd name="connsiteX4" fmla="*/ 0 w 3055767"/>
                <a:gd name="connsiteY4" fmla="*/ 315239 h 1628730"/>
                <a:gd name="connsiteX5" fmla="*/ 2562225 w 3055767"/>
                <a:gd name="connsiteY5" fmla="*/ 314080 h 1628730"/>
                <a:gd name="connsiteX6" fmla="*/ 2782353 w 3055767"/>
                <a:gd name="connsiteY6" fmla="*/ 290088 h 1628730"/>
                <a:gd name="connsiteX7" fmla="*/ 3055457 w 3055767"/>
                <a:gd name="connsiteY7" fmla="*/ 0 h 1628730"/>
                <a:gd name="connsiteX0" fmla="*/ 3055457 w 3055767"/>
                <a:gd name="connsiteY0" fmla="*/ 0 h 1628730"/>
                <a:gd name="connsiteX1" fmla="*/ 3053909 w 3055767"/>
                <a:gd name="connsiteY1" fmla="*/ 1322161 h 1628730"/>
                <a:gd name="connsiteX2" fmla="*/ 2712545 w 3055767"/>
                <a:gd name="connsiteY2" fmla="*/ 1628729 h 1628730"/>
                <a:gd name="connsiteX3" fmla="*/ 0 w 3055767"/>
                <a:gd name="connsiteY3" fmla="*/ 1628730 h 1628730"/>
                <a:gd name="connsiteX4" fmla="*/ 0 w 3055767"/>
                <a:gd name="connsiteY4" fmla="*/ 315239 h 1628730"/>
                <a:gd name="connsiteX5" fmla="*/ 2562225 w 3055767"/>
                <a:gd name="connsiteY5" fmla="*/ 314080 h 1628730"/>
                <a:gd name="connsiteX6" fmla="*/ 2777590 w 3055767"/>
                <a:gd name="connsiteY6" fmla="*/ 275704 h 1628730"/>
                <a:gd name="connsiteX7" fmla="*/ 3055457 w 3055767"/>
                <a:gd name="connsiteY7" fmla="*/ 0 h 1628730"/>
                <a:gd name="connsiteX0" fmla="*/ 3055457 w 3055767"/>
                <a:gd name="connsiteY0" fmla="*/ 0 h 1628730"/>
                <a:gd name="connsiteX1" fmla="*/ 3053909 w 3055767"/>
                <a:gd name="connsiteY1" fmla="*/ 1322161 h 1628730"/>
                <a:gd name="connsiteX2" fmla="*/ 2712545 w 3055767"/>
                <a:gd name="connsiteY2" fmla="*/ 1628729 h 1628730"/>
                <a:gd name="connsiteX3" fmla="*/ 0 w 3055767"/>
                <a:gd name="connsiteY3" fmla="*/ 1628730 h 1628730"/>
                <a:gd name="connsiteX4" fmla="*/ 0 w 3055767"/>
                <a:gd name="connsiteY4" fmla="*/ 315239 h 1628730"/>
                <a:gd name="connsiteX5" fmla="*/ 2562225 w 3055767"/>
                <a:gd name="connsiteY5" fmla="*/ 314080 h 1628730"/>
                <a:gd name="connsiteX6" fmla="*/ 2777590 w 3055767"/>
                <a:gd name="connsiteY6" fmla="*/ 275704 h 1628730"/>
                <a:gd name="connsiteX7" fmla="*/ 3055457 w 3055767"/>
                <a:gd name="connsiteY7" fmla="*/ 0 h 1628730"/>
                <a:gd name="connsiteX0" fmla="*/ 3055457 w 3055767"/>
                <a:gd name="connsiteY0" fmla="*/ 0 h 1628730"/>
                <a:gd name="connsiteX1" fmla="*/ 3053909 w 3055767"/>
                <a:gd name="connsiteY1" fmla="*/ 1322161 h 1628730"/>
                <a:gd name="connsiteX2" fmla="*/ 2712545 w 3055767"/>
                <a:gd name="connsiteY2" fmla="*/ 1628729 h 1628730"/>
                <a:gd name="connsiteX3" fmla="*/ 0 w 3055767"/>
                <a:gd name="connsiteY3" fmla="*/ 1628730 h 1628730"/>
                <a:gd name="connsiteX4" fmla="*/ 0 w 3055767"/>
                <a:gd name="connsiteY4" fmla="*/ 315239 h 1628730"/>
                <a:gd name="connsiteX5" fmla="*/ 2562225 w 3055767"/>
                <a:gd name="connsiteY5" fmla="*/ 314080 h 1628730"/>
                <a:gd name="connsiteX6" fmla="*/ 2782353 w 3055767"/>
                <a:gd name="connsiteY6" fmla="*/ 269949 h 1628730"/>
                <a:gd name="connsiteX7" fmla="*/ 3055457 w 3055767"/>
                <a:gd name="connsiteY7" fmla="*/ 0 h 1628730"/>
                <a:gd name="connsiteX0" fmla="*/ 3055457 w 3055767"/>
                <a:gd name="connsiteY0" fmla="*/ 0 h 1628730"/>
                <a:gd name="connsiteX1" fmla="*/ 3053909 w 3055767"/>
                <a:gd name="connsiteY1" fmla="*/ 1322161 h 1628730"/>
                <a:gd name="connsiteX2" fmla="*/ 2712545 w 3055767"/>
                <a:gd name="connsiteY2" fmla="*/ 1628729 h 1628730"/>
                <a:gd name="connsiteX3" fmla="*/ 0 w 3055767"/>
                <a:gd name="connsiteY3" fmla="*/ 1628730 h 1628730"/>
                <a:gd name="connsiteX4" fmla="*/ 0 w 3055767"/>
                <a:gd name="connsiteY4" fmla="*/ 315239 h 1628730"/>
                <a:gd name="connsiteX5" fmla="*/ 2562225 w 3055767"/>
                <a:gd name="connsiteY5" fmla="*/ 314080 h 1628730"/>
                <a:gd name="connsiteX6" fmla="*/ 2782353 w 3055767"/>
                <a:gd name="connsiteY6" fmla="*/ 269949 h 1628730"/>
                <a:gd name="connsiteX7" fmla="*/ 3055457 w 3055767"/>
                <a:gd name="connsiteY7" fmla="*/ 0 h 1628730"/>
                <a:gd name="connsiteX0" fmla="*/ 3055457 w 3055767"/>
                <a:gd name="connsiteY0" fmla="*/ 0 h 1628730"/>
                <a:gd name="connsiteX1" fmla="*/ 3053909 w 3055767"/>
                <a:gd name="connsiteY1" fmla="*/ 1322161 h 1628730"/>
                <a:gd name="connsiteX2" fmla="*/ 2712545 w 3055767"/>
                <a:gd name="connsiteY2" fmla="*/ 1628729 h 1628730"/>
                <a:gd name="connsiteX3" fmla="*/ 0 w 3055767"/>
                <a:gd name="connsiteY3" fmla="*/ 1628730 h 1628730"/>
                <a:gd name="connsiteX4" fmla="*/ 0 w 3055767"/>
                <a:gd name="connsiteY4" fmla="*/ 315239 h 1628730"/>
                <a:gd name="connsiteX5" fmla="*/ 2562225 w 3055767"/>
                <a:gd name="connsiteY5" fmla="*/ 314080 h 1628730"/>
                <a:gd name="connsiteX6" fmla="*/ 2782353 w 3055767"/>
                <a:gd name="connsiteY6" fmla="*/ 269949 h 1628730"/>
                <a:gd name="connsiteX7" fmla="*/ 3055457 w 3055767"/>
                <a:gd name="connsiteY7" fmla="*/ 0 h 1628730"/>
                <a:gd name="connsiteX0" fmla="*/ 3055457 w 3055767"/>
                <a:gd name="connsiteY0" fmla="*/ 0 h 1628730"/>
                <a:gd name="connsiteX1" fmla="*/ 3053909 w 3055767"/>
                <a:gd name="connsiteY1" fmla="*/ 1322161 h 1628730"/>
                <a:gd name="connsiteX2" fmla="*/ 2712545 w 3055767"/>
                <a:gd name="connsiteY2" fmla="*/ 1628729 h 1628730"/>
                <a:gd name="connsiteX3" fmla="*/ 0 w 3055767"/>
                <a:gd name="connsiteY3" fmla="*/ 1628730 h 1628730"/>
                <a:gd name="connsiteX4" fmla="*/ 0 w 3055767"/>
                <a:gd name="connsiteY4" fmla="*/ 315239 h 1628730"/>
                <a:gd name="connsiteX5" fmla="*/ 2562225 w 3055767"/>
                <a:gd name="connsiteY5" fmla="*/ 314080 h 1628730"/>
                <a:gd name="connsiteX6" fmla="*/ 2782353 w 3055767"/>
                <a:gd name="connsiteY6" fmla="*/ 269949 h 1628730"/>
                <a:gd name="connsiteX7" fmla="*/ 3055457 w 3055767"/>
                <a:gd name="connsiteY7" fmla="*/ 0 h 1628730"/>
                <a:gd name="connsiteX0" fmla="*/ 3055457 w 3055767"/>
                <a:gd name="connsiteY0" fmla="*/ 0 h 1628730"/>
                <a:gd name="connsiteX1" fmla="*/ 3053909 w 3055767"/>
                <a:gd name="connsiteY1" fmla="*/ 1322161 h 1628730"/>
                <a:gd name="connsiteX2" fmla="*/ 2712545 w 3055767"/>
                <a:gd name="connsiteY2" fmla="*/ 1628729 h 1628730"/>
                <a:gd name="connsiteX3" fmla="*/ 0 w 3055767"/>
                <a:gd name="connsiteY3" fmla="*/ 1628730 h 1628730"/>
                <a:gd name="connsiteX4" fmla="*/ 0 w 3055767"/>
                <a:gd name="connsiteY4" fmla="*/ 315239 h 1628730"/>
                <a:gd name="connsiteX5" fmla="*/ 2562225 w 3055767"/>
                <a:gd name="connsiteY5" fmla="*/ 314080 h 1628730"/>
                <a:gd name="connsiteX6" fmla="*/ 2782353 w 3055767"/>
                <a:gd name="connsiteY6" fmla="*/ 278580 h 1628730"/>
                <a:gd name="connsiteX7" fmla="*/ 3055457 w 3055767"/>
                <a:gd name="connsiteY7" fmla="*/ 0 h 1628730"/>
                <a:gd name="connsiteX0" fmla="*/ 3055457 w 3055767"/>
                <a:gd name="connsiteY0" fmla="*/ 0 h 1628730"/>
                <a:gd name="connsiteX1" fmla="*/ 3053909 w 3055767"/>
                <a:gd name="connsiteY1" fmla="*/ 1322161 h 1628730"/>
                <a:gd name="connsiteX2" fmla="*/ 2712545 w 3055767"/>
                <a:gd name="connsiteY2" fmla="*/ 1628729 h 1628730"/>
                <a:gd name="connsiteX3" fmla="*/ 0 w 3055767"/>
                <a:gd name="connsiteY3" fmla="*/ 1628730 h 1628730"/>
                <a:gd name="connsiteX4" fmla="*/ 0 w 3055767"/>
                <a:gd name="connsiteY4" fmla="*/ 315239 h 1628730"/>
                <a:gd name="connsiteX5" fmla="*/ 2562225 w 3055767"/>
                <a:gd name="connsiteY5" fmla="*/ 314080 h 1628730"/>
                <a:gd name="connsiteX6" fmla="*/ 2782353 w 3055767"/>
                <a:gd name="connsiteY6" fmla="*/ 278580 h 1628730"/>
                <a:gd name="connsiteX7" fmla="*/ 3055457 w 3055767"/>
                <a:gd name="connsiteY7" fmla="*/ 0 h 1628730"/>
                <a:gd name="connsiteX0" fmla="*/ 3055457 w 3055767"/>
                <a:gd name="connsiteY0" fmla="*/ 0 h 1628730"/>
                <a:gd name="connsiteX1" fmla="*/ 3053909 w 3055767"/>
                <a:gd name="connsiteY1" fmla="*/ 1322161 h 1628730"/>
                <a:gd name="connsiteX2" fmla="*/ 2712545 w 3055767"/>
                <a:gd name="connsiteY2" fmla="*/ 1628729 h 1628730"/>
                <a:gd name="connsiteX3" fmla="*/ 0 w 3055767"/>
                <a:gd name="connsiteY3" fmla="*/ 1628730 h 1628730"/>
                <a:gd name="connsiteX4" fmla="*/ 0 w 3055767"/>
                <a:gd name="connsiteY4" fmla="*/ 315239 h 1628730"/>
                <a:gd name="connsiteX5" fmla="*/ 2562225 w 3055767"/>
                <a:gd name="connsiteY5" fmla="*/ 314080 h 1628730"/>
                <a:gd name="connsiteX6" fmla="*/ 2782353 w 3055767"/>
                <a:gd name="connsiteY6" fmla="*/ 278580 h 1628730"/>
                <a:gd name="connsiteX7" fmla="*/ 3055457 w 3055767"/>
                <a:gd name="connsiteY7" fmla="*/ 0 h 1628730"/>
                <a:gd name="connsiteX0" fmla="*/ 3055457 w 3055767"/>
                <a:gd name="connsiteY0" fmla="*/ 0 h 1628730"/>
                <a:gd name="connsiteX1" fmla="*/ 3053909 w 3055767"/>
                <a:gd name="connsiteY1" fmla="*/ 1322161 h 1628730"/>
                <a:gd name="connsiteX2" fmla="*/ 2712545 w 3055767"/>
                <a:gd name="connsiteY2" fmla="*/ 1628729 h 1628730"/>
                <a:gd name="connsiteX3" fmla="*/ 0 w 3055767"/>
                <a:gd name="connsiteY3" fmla="*/ 1628730 h 1628730"/>
                <a:gd name="connsiteX4" fmla="*/ 0 w 3055767"/>
                <a:gd name="connsiteY4" fmla="*/ 315239 h 1628730"/>
                <a:gd name="connsiteX5" fmla="*/ 2562225 w 3055767"/>
                <a:gd name="connsiteY5" fmla="*/ 314080 h 1628730"/>
                <a:gd name="connsiteX6" fmla="*/ 2782353 w 3055767"/>
                <a:gd name="connsiteY6" fmla="*/ 278580 h 1628730"/>
                <a:gd name="connsiteX7" fmla="*/ 3055457 w 3055767"/>
                <a:gd name="connsiteY7" fmla="*/ 0 h 1628730"/>
                <a:gd name="connsiteX0" fmla="*/ 3055457 w 3055767"/>
                <a:gd name="connsiteY0" fmla="*/ 0 h 1628730"/>
                <a:gd name="connsiteX1" fmla="*/ 3053909 w 3055767"/>
                <a:gd name="connsiteY1" fmla="*/ 1322161 h 1628730"/>
                <a:gd name="connsiteX2" fmla="*/ 2712545 w 3055767"/>
                <a:gd name="connsiteY2" fmla="*/ 1628729 h 1628730"/>
                <a:gd name="connsiteX3" fmla="*/ 0 w 3055767"/>
                <a:gd name="connsiteY3" fmla="*/ 1628730 h 1628730"/>
                <a:gd name="connsiteX4" fmla="*/ 0 w 3055767"/>
                <a:gd name="connsiteY4" fmla="*/ 315239 h 1628730"/>
                <a:gd name="connsiteX5" fmla="*/ 2562225 w 3055767"/>
                <a:gd name="connsiteY5" fmla="*/ 314080 h 1628730"/>
                <a:gd name="connsiteX6" fmla="*/ 2782353 w 3055767"/>
                <a:gd name="connsiteY6" fmla="*/ 278580 h 1628730"/>
                <a:gd name="connsiteX7" fmla="*/ 3055457 w 3055767"/>
                <a:gd name="connsiteY7" fmla="*/ 0 h 1628730"/>
                <a:gd name="connsiteX0" fmla="*/ 3055457 w 3056290"/>
                <a:gd name="connsiteY0" fmla="*/ 0 h 1628730"/>
                <a:gd name="connsiteX1" fmla="*/ 3056290 w 3056290"/>
                <a:gd name="connsiteY1" fmla="*/ 1322161 h 1628730"/>
                <a:gd name="connsiteX2" fmla="*/ 2712545 w 3056290"/>
                <a:gd name="connsiteY2" fmla="*/ 1628729 h 1628730"/>
                <a:gd name="connsiteX3" fmla="*/ 0 w 3056290"/>
                <a:gd name="connsiteY3" fmla="*/ 1628730 h 1628730"/>
                <a:gd name="connsiteX4" fmla="*/ 0 w 3056290"/>
                <a:gd name="connsiteY4" fmla="*/ 315239 h 1628730"/>
                <a:gd name="connsiteX5" fmla="*/ 2562225 w 3056290"/>
                <a:gd name="connsiteY5" fmla="*/ 314080 h 1628730"/>
                <a:gd name="connsiteX6" fmla="*/ 2782353 w 3056290"/>
                <a:gd name="connsiteY6" fmla="*/ 278580 h 1628730"/>
                <a:gd name="connsiteX7" fmla="*/ 3055457 w 3056290"/>
                <a:gd name="connsiteY7" fmla="*/ 0 h 1628730"/>
                <a:gd name="connsiteX0" fmla="*/ 3055457 w 3056290"/>
                <a:gd name="connsiteY0" fmla="*/ 0 h 1617223"/>
                <a:gd name="connsiteX1" fmla="*/ 3056290 w 3056290"/>
                <a:gd name="connsiteY1" fmla="*/ 1310654 h 1617223"/>
                <a:gd name="connsiteX2" fmla="*/ 2712545 w 3056290"/>
                <a:gd name="connsiteY2" fmla="*/ 1617222 h 1617223"/>
                <a:gd name="connsiteX3" fmla="*/ 0 w 3056290"/>
                <a:gd name="connsiteY3" fmla="*/ 1617223 h 1617223"/>
                <a:gd name="connsiteX4" fmla="*/ 0 w 3056290"/>
                <a:gd name="connsiteY4" fmla="*/ 303732 h 1617223"/>
                <a:gd name="connsiteX5" fmla="*/ 2562225 w 3056290"/>
                <a:gd name="connsiteY5" fmla="*/ 302573 h 1617223"/>
                <a:gd name="connsiteX6" fmla="*/ 2782353 w 3056290"/>
                <a:gd name="connsiteY6" fmla="*/ 267073 h 1617223"/>
                <a:gd name="connsiteX7" fmla="*/ 3055457 w 3056290"/>
                <a:gd name="connsiteY7" fmla="*/ 0 h 1617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056290" h="1617223">
                  <a:moveTo>
                    <a:pt x="3055457" y="0"/>
                  </a:moveTo>
                  <a:cubicBezTo>
                    <a:pt x="3056966" y="449656"/>
                    <a:pt x="3054781" y="860998"/>
                    <a:pt x="3056290" y="1310654"/>
                  </a:cubicBezTo>
                  <a:cubicBezTo>
                    <a:pt x="3031500" y="1499834"/>
                    <a:pt x="2839433" y="1596081"/>
                    <a:pt x="2712545" y="1617222"/>
                  </a:cubicBezTo>
                  <a:lnTo>
                    <a:pt x="0" y="1617223"/>
                  </a:lnTo>
                  <a:lnTo>
                    <a:pt x="0" y="303732"/>
                  </a:lnTo>
                  <a:lnTo>
                    <a:pt x="2562225" y="302573"/>
                  </a:lnTo>
                  <a:cubicBezTo>
                    <a:pt x="2641950" y="290741"/>
                    <a:pt x="2700246" y="290412"/>
                    <a:pt x="2782353" y="267073"/>
                  </a:cubicBezTo>
                  <a:cubicBezTo>
                    <a:pt x="2967934" y="193974"/>
                    <a:pt x="3028192" y="87102"/>
                    <a:pt x="3055457" y="0"/>
                  </a:cubicBezTo>
                  <a:close/>
                </a:path>
              </a:pathLst>
            </a:custGeom>
            <a:gradFill>
              <a:gsLst>
                <a:gs pos="29000">
                  <a:schemeClr val="bg1">
                    <a:lumMod val="75000"/>
                  </a:schemeClr>
                </a:gs>
                <a:gs pos="64000">
                  <a:schemeClr val="bg1">
                    <a:lumMod val="75000"/>
                  </a:schemeClr>
                </a:gs>
                <a:gs pos="100000">
                  <a:schemeClr val="bg1">
                    <a:lumMod val="50000"/>
                  </a:schemeClr>
                </a:gs>
                <a:gs pos="89000">
                  <a:schemeClr val="bg1">
                    <a:lumMod val="85000"/>
                  </a:schemeClr>
                </a:gs>
              </a:gsLst>
              <a:lin ang="0" scaled="1"/>
            </a:gra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4385060" y="2303879"/>
            <a:ext cx="652787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800" b="1" dirty="0">
                <a:solidFill>
                  <a:schemeClr val="bg1"/>
                </a:solidFill>
              </a:rPr>
              <a:t>Challenge 1 or 2 - Title</a:t>
            </a:r>
            <a:endParaRPr lang="en-GB" sz="2800" b="1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085206" y="3818645"/>
            <a:ext cx="64483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400" b="1" dirty="0"/>
              <a:t>13th March 2019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8CB457B-5F97-4159-82BD-AADB56F191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9942" y="1039209"/>
            <a:ext cx="2608450" cy="11938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69978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8171BB3-1495-4062-B6FD-5C1813A1F145}"/>
              </a:ext>
            </a:extLst>
          </p:cNvPr>
          <p:cNvSpPr/>
          <p:nvPr/>
        </p:nvSpPr>
        <p:spPr>
          <a:xfrm>
            <a:off x="-1399" y="-1269"/>
            <a:ext cx="8412072" cy="800405"/>
          </a:xfrm>
          <a:prstGeom prst="rect">
            <a:avLst/>
          </a:prstGeom>
          <a:solidFill>
            <a:srgbClr val="008CC2"/>
          </a:solidFill>
          <a:ln>
            <a:noFill/>
          </a:ln>
          <a:effectLst>
            <a:outerShdw blurRad="63500" sx="101000" sy="101000" algn="ctr" rotWithShape="0">
              <a:prstClr val="black">
                <a:alpha val="30000"/>
              </a:prstClr>
            </a:outerShdw>
          </a:effectLst>
          <a:scene3d>
            <a:camera prst="orthographicFront"/>
            <a:lightRig rig="balanced" dir="t">
              <a:rot lat="0" lon="0" rev="17400000"/>
            </a:lightRig>
          </a:scene3d>
          <a:sp3d>
            <a:bevelT w="50800" h="508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358775"/>
            <a:endParaRPr lang="en-US" sz="28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2184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11C672919583245BA0A41D3CDCB23D7" ma:contentTypeVersion="8" ma:contentTypeDescription="Create a new document." ma:contentTypeScope="" ma:versionID="c9140cb5ddca5942b523278600160940">
  <xsd:schema xmlns:xsd="http://www.w3.org/2001/XMLSchema" xmlns:xs="http://www.w3.org/2001/XMLSchema" xmlns:p="http://schemas.microsoft.com/office/2006/metadata/properties" xmlns:ns2="9fe9c98d-88b5-4f36-9c47-5360df6242e4" xmlns:ns3="96885ad4-2543-4e8c-9830-4f3e414b66c3" targetNamespace="http://schemas.microsoft.com/office/2006/metadata/properties" ma:root="true" ma:fieldsID="2ed2fd5ab2a94de67003429f62bfa8e5" ns2:_="" ns3:_="">
    <xsd:import namespace="9fe9c98d-88b5-4f36-9c47-5360df6242e4"/>
    <xsd:import namespace="96885ad4-2543-4e8c-9830-4f3e414b66c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2:MediaServiceDateTaken" minOccurs="0"/>
                <xsd:element ref="ns2:MediaServiceAutoTags" minOccurs="0"/>
                <xsd:element ref="ns2:MediaServiceLocation" minOccurs="0"/>
                <xsd:element ref="ns3:SharedWithDetails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fe9c98d-88b5-4f36-9c47-5360df6242e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2" nillable="true" ma:displayName="MediaServiceAutoTags" ma:internalName="MediaServiceAutoTags" ma:readOnly="true">
      <xsd:simpleType>
        <xsd:restriction base="dms:Text"/>
      </xsd:simpleType>
    </xsd:element>
    <xsd:element name="MediaServiceLocation" ma:index="13" nillable="true" ma:displayName="MediaServiceLocation" ma:internalName="MediaServiceLocation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6885ad4-2543-4e8c-9830-4f3e414b66c3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5C3D3F6-006F-4BF7-805B-45B1318EF8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fe9c98d-88b5-4f36-9c47-5360df6242e4"/>
    <ds:schemaRef ds:uri="96885ad4-2543-4e8c-9830-4f3e414b66c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3C325BB-5163-4388-99FC-DC21A12D7DA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5476631-74B8-4D7C-97A5-8DE02BC90DB3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9fe9c98d-88b5-4f36-9c47-5360df6242e4"/>
    <ds:schemaRef ds:uri="96885ad4-2543-4e8c-9830-4f3e414b66c3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Smith</dc:creator>
  <cp:lastModifiedBy>James Smith</cp:lastModifiedBy>
  <cp:revision>1</cp:revision>
  <dcterms:created xsi:type="dcterms:W3CDTF">2019-03-06T16:20:49Z</dcterms:created>
  <dcterms:modified xsi:type="dcterms:W3CDTF">2019-03-06T16:21:08Z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0x010100D11C672919583245BA0A41D3CDCB23D7</vt:lpwstr>
  </property>
</Properties>
</file>