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8"/>
  </p:notesMasterIdLst>
  <p:handoutMasterIdLst>
    <p:handoutMasterId r:id="rId29"/>
  </p:handoutMasterIdLst>
  <p:sldIdLst>
    <p:sldId id="258" r:id="rId5"/>
    <p:sldId id="611" r:id="rId6"/>
    <p:sldId id="626" r:id="rId7"/>
    <p:sldId id="598" r:id="rId8"/>
    <p:sldId id="613" r:id="rId9"/>
    <p:sldId id="615" r:id="rId10"/>
    <p:sldId id="614" r:id="rId11"/>
    <p:sldId id="599" r:id="rId12"/>
    <p:sldId id="603" r:id="rId13"/>
    <p:sldId id="605" r:id="rId14"/>
    <p:sldId id="604" r:id="rId15"/>
    <p:sldId id="609" r:id="rId16"/>
    <p:sldId id="610" r:id="rId17"/>
    <p:sldId id="617" r:id="rId18"/>
    <p:sldId id="618" r:id="rId19"/>
    <p:sldId id="619" r:id="rId20"/>
    <p:sldId id="620" r:id="rId21"/>
    <p:sldId id="621" r:id="rId22"/>
    <p:sldId id="627" r:id="rId23"/>
    <p:sldId id="622" r:id="rId24"/>
    <p:sldId id="623" r:id="rId25"/>
    <p:sldId id="624" r:id="rId26"/>
    <p:sldId id="625" r:id="rId2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Smith" initials="JS" lastIdx="1" clrIdx="0">
    <p:extLst>
      <p:ext uri="{19B8F6BF-5375-455C-9EA6-DF929625EA0E}">
        <p15:presenceInfo xmlns:p15="http://schemas.microsoft.com/office/powerpoint/2012/main" userId="James Smit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149C"/>
    <a:srgbClr val="00346D"/>
    <a:srgbClr val="959A77"/>
    <a:srgbClr val="887A5A"/>
    <a:srgbClr val="5C6B50"/>
    <a:srgbClr val="2A8CBE"/>
    <a:srgbClr val="427AAD"/>
    <a:srgbClr val="FF0000"/>
    <a:srgbClr val="EAF0F7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445A00-E1CA-4BB9-B61A-4BF211CA4730}" v="15" dt="2019-02-23T07:02:04.0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55" autoAdjust="0"/>
    <p:restoredTop sz="94771"/>
  </p:normalViewPr>
  <p:slideViewPr>
    <p:cSldViewPr snapToGrid="0" snapToObjects="1">
      <p:cViewPr varScale="1">
        <p:scale>
          <a:sx n="101" d="100"/>
          <a:sy n="101" d="100"/>
        </p:scale>
        <p:origin x="57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Smith" userId="3e9c43fe-1c94-4b1a-a310-4d4ec2495fbf" providerId="ADAL" clId="{8A18D0D5-C6CE-40B2-B57D-04809CAF6E96}"/>
    <pc:docChg chg="undo custSel addSld delSld modSld">
      <pc:chgData name="James Smith" userId="3e9c43fe-1c94-4b1a-a310-4d4ec2495fbf" providerId="ADAL" clId="{8A18D0D5-C6CE-40B2-B57D-04809CAF6E96}" dt="2019-02-15T15:51:46.276" v="1403" actId="1076"/>
      <pc:docMkLst>
        <pc:docMk/>
      </pc:docMkLst>
      <pc:sldChg chg="delSp modSp">
        <pc:chgData name="James Smith" userId="3e9c43fe-1c94-4b1a-a310-4d4ec2495fbf" providerId="ADAL" clId="{8A18D0D5-C6CE-40B2-B57D-04809CAF6E96}" dt="2019-02-15T15:51:46.276" v="1403" actId="1076"/>
        <pc:sldMkLst>
          <pc:docMk/>
          <pc:sldMk cId="2769978802" sldId="258"/>
        </pc:sldMkLst>
        <pc:spChg chg="mod">
          <ac:chgData name="James Smith" userId="3e9c43fe-1c94-4b1a-a310-4d4ec2495fbf" providerId="ADAL" clId="{8A18D0D5-C6CE-40B2-B57D-04809CAF6E96}" dt="2019-02-15T15:51:46.276" v="1403" actId="1076"/>
          <ac:spMkLst>
            <pc:docMk/>
            <pc:sldMk cId="2769978802" sldId="258"/>
            <ac:spMk id="2" creationId="{00000000-0000-0000-0000-000000000000}"/>
          </ac:spMkLst>
        </pc:spChg>
        <pc:picChg chg="del mod">
          <ac:chgData name="James Smith" userId="3e9c43fe-1c94-4b1a-a310-4d4ec2495fbf" providerId="ADAL" clId="{8A18D0D5-C6CE-40B2-B57D-04809CAF6E96}" dt="2019-02-15T15:51:01.318" v="1371" actId="478"/>
          <ac:picMkLst>
            <pc:docMk/>
            <pc:sldMk cId="2769978802" sldId="258"/>
            <ac:picMk id="22" creationId="{15776223-2932-429F-AB6F-22DAA11CCAE6}"/>
          </ac:picMkLst>
        </pc:picChg>
      </pc:sldChg>
      <pc:sldChg chg="addSp modSp">
        <pc:chgData name="James Smith" userId="3e9c43fe-1c94-4b1a-a310-4d4ec2495fbf" providerId="ADAL" clId="{8A18D0D5-C6CE-40B2-B57D-04809CAF6E96}" dt="2019-02-15T14:40:03.348" v="671" actId="1076"/>
        <pc:sldMkLst>
          <pc:docMk/>
          <pc:sldMk cId="3555812748" sldId="610"/>
        </pc:sldMkLst>
        <pc:spChg chg="mod">
          <ac:chgData name="James Smith" userId="3e9c43fe-1c94-4b1a-a310-4d4ec2495fbf" providerId="ADAL" clId="{8A18D0D5-C6CE-40B2-B57D-04809CAF6E96}" dt="2019-02-15T14:39:39.231" v="670" actId="20577"/>
          <ac:spMkLst>
            <pc:docMk/>
            <pc:sldMk cId="3555812748" sldId="610"/>
            <ac:spMk id="3" creationId="{9A22573B-6BA4-4C4D-B01E-F36BBF2CB25E}"/>
          </ac:spMkLst>
        </pc:spChg>
        <pc:picChg chg="add mod">
          <ac:chgData name="James Smith" userId="3e9c43fe-1c94-4b1a-a310-4d4ec2495fbf" providerId="ADAL" clId="{8A18D0D5-C6CE-40B2-B57D-04809CAF6E96}" dt="2019-02-15T14:40:03.348" v="671" actId="1076"/>
          <ac:picMkLst>
            <pc:docMk/>
            <pc:sldMk cId="3555812748" sldId="610"/>
            <ac:picMk id="5" creationId="{EFDCC414-4770-4FAC-897E-EAE703CF8CED}"/>
          </ac:picMkLst>
        </pc:picChg>
      </pc:sldChg>
      <pc:sldChg chg="modSp">
        <pc:chgData name="James Smith" userId="3e9c43fe-1c94-4b1a-a310-4d4ec2495fbf" providerId="ADAL" clId="{8A18D0D5-C6CE-40B2-B57D-04809CAF6E96}" dt="2019-02-15T15:34:14.219" v="1091" actId="20577"/>
        <pc:sldMkLst>
          <pc:docMk/>
          <pc:sldMk cId="4110778082" sldId="617"/>
        </pc:sldMkLst>
        <pc:spChg chg="mod">
          <ac:chgData name="James Smith" userId="3e9c43fe-1c94-4b1a-a310-4d4ec2495fbf" providerId="ADAL" clId="{8A18D0D5-C6CE-40B2-B57D-04809CAF6E96}" dt="2019-02-15T15:34:14.219" v="1091" actId="20577"/>
          <ac:spMkLst>
            <pc:docMk/>
            <pc:sldMk cId="4110778082" sldId="617"/>
            <ac:spMk id="2" creationId="{70E0E141-4A54-4D9B-B38C-8748DE1900F5}"/>
          </ac:spMkLst>
        </pc:spChg>
      </pc:sldChg>
      <pc:sldChg chg="modSp">
        <pc:chgData name="James Smith" userId="3e9c43fe-1c94-4b1a-a310-4d4ec2495fbf" providerId="ADAL" clId="{8A18D0D5-C6CE-40B2-B57D-04809CAF6E96}" dt="2019-02-15T15:35:11.416" v="1140" actId="20577"/>
        <pc:sldMkLst>
          <pc:docMk/>
          <pc:sldMk cId="82005624" sldId="619"/>
        </pc:sldMkLst>
        <pc:spChg chg="mod">
          <ac:chgData name="James Smith" userId="3e9c43fe-1c94-4b1a-a310-4d4ec2495fbf" providerId="ADAL" clId="{8A18D0D5-C6CE-40B2-B57D-04809CAF6E96}" dt="2019-02-15T15:35:11.416" v="1140" actId="20577"/>
          <ac:spMkLst>
            <pc:docMk/>
            <pc:sldMk cId="82005624" sldId="619"/>
            <ac:spMk id="3" creationId="{35935891-D693-4DD7-A0A7-69E207F17724}"/>
          </ac:spMkLst>
        </pc:spChg>
      </pc:sldChg>
      <pc:sldChg chg="modSp">
        <pc:chgData name="James Smith" userId="3e9c43fe-1c94-4b1a-a310-4d4ec2495fbf" providerId="ADAL" clId="{8A18D0D5-C6CE-40B2-B57D-04809CAF6E96}" dt="2019-02-15T14:58:56.182" v="740" actId="1076"/>
        <pc:sldMkLst>
          <pc:docMk/>
          <pc:sldMk cId="2172552857" sldId="620"/>
        </pc:sldMkLst>
        <pc:spChg chg="mod">
          <ac:chgData name="James Smith" userId="3e9c43fe-1c94-4b1a-a310-4d4ec2495fbf" providerId="ADAL" clId="{8A18D0D5-C6CE-40B2-B57D-04809CAF6E96}" dt="2019-02-15T14:58:56.182" v="740" actId="1076"/>
          <ac:spMkLst>
            <pc:docMk/>
            <pc:sldMk cId="2172552857" sldId="620"/>
            <ac:spMk id="3" creationId="{35935891-D693-4DD7-A0A7-69E207F17724}"/>
          </ac:spMkLst>
        </pc:spChg>
        <pc:spChg chg="mod">
          <ac:chgData name="James Smith" userId="3e9c43fe-1c94-4b1a-a310-4d4ec2495fbf" providerId="ADAL" clId="{8A18D0D5-C6CE-40B2-B57D-04809CAF6E96}" dt="2019-02-15T13:22:40.024" v="12" actId="20577"/>
          <ac:spMkLst>
            <pc:docMk/>
            <pc:sldMk cId="2172552857" sldId="620"/>
            <ac:spMk id="23" creationId="{00000000-0000-0000-0000-000000000000}"/>
          </ac:spMkLst>
        </pc:spChg>
      </pc:sldChg>
      <pc:sldChg chg="addSp delSp modSp add">
        <pc:chgData name="James Smith" userId="3e9c43fe-1c94-4b1a-a310-4d4ec2495fbf" providerId="ADAL" clId="{8A18D0D5-C6CE-40B2-B57D-04809CAF6E96}" dt="2019-02-15T15:37:10.736" v="1186" actId="1076"/>
        <pc:sldMkLst>
          <pc:docMk/>
          <pc:sldMk cId="3088039271" sldId="621"/>
        </pc:sldMkLst>
        <pc:spChg chg="mod">
          <ac:chgData name="James Smith" userId="3e9c43fe-1c94-4b1a-a310-4d4ec2495fbf" providerId="ADAL" clId="{8A18D0D5-C6CE-40B2-B57D-04809CAF6E96}" dt="2019-02-15T15:37:10.736" v="1186" actId="1076"/>
          <ac:spMkLst>
            <pc:docMk/>
            <pc:sldMk cId="3088039271" sldId="621"/>
            <ac:spMk id="3" creationId="{35935891-D693-4DD7-A0A7-69E207F17724}"/>
          </ac:spMkLst>
        </pc:spChg>
        <pc:picChg chg="add mod">
          <ac:chgData name="James Smith" userId="3e9c43fe-1c94-4b1a-a310-4d4ec2495fbf" providerId="ADAL" clId="{8A18D0D5-C6CE-40B2-B57D-04809CAF6E96}" dt="2019-02-15T15:37:10.736" v="1186" actId="1076"/>
          <ac:picMkLst>
            <pc:docMk/>
            <pc:sldMk cId="3088039271" sldId="621"/>
            <ac:picMk id="2" creationId="{D8CC8873-D657-46FE-BAF0-DB2C96E54590}"/>
          </ac:picMkLst>
        </pc:picChg>
        <pc:picChg chg="add mod">
          <ac:chgData name="James Smith" userId="3e9c43fe-1c94-4b1a-a310-4d4ec2495fbf" providerId="ADAL" clId="{8A18D0D5-C6CE-40B2-B57D-04809CAF6E96}" dt="2019-02-15T15:36:32.660" v="1154" actId="1076"/>
          <ac:picMkLst>
            <pc:docMk/>
            <pc:sldMk cId="3088039271" sldId="621"/>
            <ac:picMk id="6" creationId="{AA834F38-EB20-4AC0-B4DF-E6ABB804874C}"/>
          </ac:picMkLst>
        </pc:picChg>
        <pc:picChg chg="del">
          <ac:chgData name="James Smith" userId="3e9c43fe-1c94-4b1a-a310-4d4ec2495fbf" providerId="ADAL" clId="{8A18D0D5-C6CE-40B2-B57D-04809CAF6E96}" dt="2019-02-15T13:22:44.376" v="13" actId="478"/>
          <ac:picMkLst>
            <pc:docMk/>
            <pc:sldMk cId="3088039271" sldId="621"/>
            <ac:picMk id="1026" creationId="{80418694-AE7C-46AC-B029-0E7CE6324D6A}"/>
          </ac:picMkLst>
        </pc:picChg>
      </pc:sldChg>
      <pc:sldChg chg="modSp add">
        <pc:chgData name="James Smith" userId="3e9c43fe-1c94-4b1a-a310-4d4ec2495fbf" providerId="ADAL" clId="{8A18D0D5-C6CE-40B2-B57D-04809CAF6E96}" dt="2019-02-15T15:44:03.671" v="1298" actId="20577"/>
        <pc:sldMkLst>
          <pc:docMk/>
          <pc:sldMk cId="681369766" sldId="622"/>
        </pc:sldMkLst>
        <pc:spChg chg="mod">
          <ac:chgData name="James Smith" userId="3e9c43fe-1c94-4b1a-a310-4d4ec2495fbf" providerId="ADAL" clId="{8A18D0D5-C6CE-40B2-B57D-04809CAF6E96}" dt="2019-02-15T15:44:03.671" v="1298" actId="20577"/>
          <ac:spMkLst>
            <pc:docMk/>
            <pc:sldMk cId="681369766" sldId="622"/>
            <ac:spMk id="3" creationId="{35935891-D693-4DD7-A0A7-69E207F17724}"/>
          </ac:spMkLst>
        </pc:spChg>
        <pc:spChg chg="mod">
          <ac:chgData name="James Smith" userId="3e9c43fe-1c94-4b1a-a310-4d4ec2495fbf" providerId="ADAL" clId="{8A18D0D5-C6CE-40B2-B57D-04809CAF6E96}" dt="2019-02-15T14:59:59.768" v="825" actId="20577"/>
          <ac:spMkLst>
            <pc:docMk/>
            <pc:sldMk cId="681369766" sldId="622"/>
            <ac:spMk id="23" creationId="{00000000-0000-0000-0000-000000000000}"/>
          </ac:spMkLst>
        </pc:spChg>
        <pc:picChg chg="mod">
          <ac:chgData name="James Smith" userId="3e9c43fe-1c94-4b1a-a310-4d4ec2495fbf" providerId="ADAL" clId="{8A18D0D5-C6CE-40B2-B57D-04809CAF6E96}" dt="2019-02-15T15:38:19.941" v="1188" actId="1076"/>
          <ac:picMkLst>
            <pc:docMk/>
            <pc:sldMk cId="681369766" sldId="622"/>
            <ac:picMk id="6" creationId="{AA834F38-EB20-4AC0-B4DF-E6ABB804874C}"/>
          </ac:picMkLst>
        </pc:picChg>
      </pc:sldChg>
      <pc:sldChg chg="addSp modSp add">
        <pc:chgData name="James Smith" userId="3e9c43fe-1c94-4b1a-a310-4d4ec2495fbf" providerId="ADAL" clId="{8A18D0D5-C6CE-40B2-B57D-04809CAF6E96}" dt="2019-02-15T15:00:05.640" v="827" actId="20577"/>
        <pc:sldMkLst>
          <pc:docMk/>
          <pc:sldMk cId="3904050759" sldId="623"/>
        </pc:sldMkLst>
        <pc:spChg chg="mod">
          <ac:chgData name="James Smith" userId="3e9c43fe-1c94-4b1a-a310-4d4ec2495fbf" providerId="ADAL" clId="{8A18D0D5-C6CE-40B2-B57D-04809CAF6E96}" dt="2019-02-15T13:27:58.393" v="335" actId="1076"/>
          <ac:spMkLst>
            <pc:docMk/>
            <pc:sldMk cId="3904050759" sldId="623"/>
            <ac:spMk id="3" creationId="{35935891-D693-4DD7-A0A7-69E207F17724}"/>
          </ac:spMkLst>
        </pc:spChg>
        <pc:spChg chg="mod">
          <ac:chgData name="James Smith" userId="3e9c43fe-1c94-4b1a-a310-4d4ec2495fbf" providerId="ADAL" clId="{8A18D0D5-C6CE-40B2-B57D-04809CAF6E96}" dt="2019-02-15T15:00:05.640" v="827" actId="20577"/>
          <ac:spMkLst>
            <pc:docMk/>
            <pc:sldMk cId="3904050759" sldId="623"/>
            <ac:spMk id="23" creationId="{00000000-0000-0000-0000-000000000000}"/>
          </ac:spMkLst>
        </pc:spChg>
        <pc:picChg chg="add mod">
          <ac:chgData name="James Smith" userId="3e9c43fe-1c94-4b1a-a310-4d4ec2495fbf" providerId="ADAL" clId="{8A18D0D5-C6CE-40B2-B57D-04809CAF6E96}" dt="2019-02-15T13:30:03.754" v="352" actId="1076"/>
          <ac:picMkLst>
            <pc:docMk/>
            <pc:sldMk cId="3904050759" sldId="623"/>
            <ac:picMk id="2" creationId="{6CD6CFF0-1B02-4778-BB75-C961FC15D72F}"/>
          </ac:picMkLst>
        </pc:picChg>
        <pc:picChg chg="add mod">
          <ac:chgData name="James Smith" userId="3e9c43fe-1c94-4b1a-a310-4d4ec2495fbf" providerId="ADAL" clId="{8A18D0D5-C6CE-40B2-B57D-04809CAF6E96}" dt="2019-02-15T13:30:11.499" v="357" actId="1076"/>
          <ac:picMkLst>
            <pc:docMk/>
            <pc:sldMk cId="3904050759" sldId="623"/>
            <ac:picMk id="5" creationId="{50F3FBF3-C09B-4E3E-BC20-F2520B8788AF}"/>
          </ac:picMkLst>
        </pc:picChg>
      </pc:sldChg>
      <pc:sldChg chg="delSp modSp add">
        <pc:chgData name="James Smith" userId="3e9c43fe-1c94-4b1a-a310-4d4ec2495fbf" providerId="ADAL" clId="{8A18D0D5-C6CE-40B2-B57D-04809CAF6E96}" dt="2019-02-15T15:46:10.253" v="1362" actId="113"/>
        <pc:sldMkLst>
          <pc:docMk/>
          <pc:sldMk cId="2096673219" sldId="624"/>
        </pc:sldMkLst>
        <pc:spChg chg="mod">
          <ac:chgData name="James Smith" userId="3e9c43fe-1c94-4b1a-a310-4d4ec2495fbf" providerId="ADAL" clId="{8A18D0D5-C6CE-40B2-B57D-04809CAF6E96}" dt="2019-02-15T15:46:10.253" v="1362" actId="113"/>
          <ac:spMkLst>
            <pc:docMk/>
            <pc:sldMk cId="2096673219" sldId="624"/>
            <ac:spMk id="3" creationId="{35935891-D693-4DD7-A0A7-69E207F17724}"/>
          </ac:spMkLst>
        </pc:spChg>
        <pc:spChg chg="mod">
          <ac:chgData name="James Smith" userId="3e9c43fe-1c94-4b1a-a310-4d4ec2495fbf" providerId="ADAL" clId="{8A18D0D5-C6CE-40B2-B57D-04809CAF6E96}" dt="2019-02-15T15:00:10.920" v="829" actId="20577"/>
          <ac:spMkLst>
            <pc:docMk/>
            <pc:sldMk cId="2096673219" sldId="624"/>
            <ac:spMk id="23" creationId="{00000000-0000-0000-0000-000000000000}"/>
          </ac:spMkLst>
        </pc:spChg>
        <pc:picChg chg="del">
          <ac:chgData name="James Smith" userId="3e9c43fe-1c94-4b1a-a310-4d4ec2495fbf" providerId="ADAL" clId="{8A18D0D5-C6CE-40B2-B57D-04809CAF6E96}" dt="2019-02-15T13:30:33.229" v="362" actId="478"/>
          <ac:picMkLst>
            <pc:docMk/>
            <pc:sldMk cId="2096673219" sldId="624"/>
            <ac:picMk id="2" creationId="{6CD6CFF0-1B02-4778-BB75-C961FC15D72F}"/>
          </ac:picMkLst>
        </pc:picChg>
        <pc:picChg chg="del">
          <ac:chgData name="James Smith" userId="3e9c43fe-1c94-4b1a-a310-4d4ec2495fbf" providerId="ADAL" clId="{8A18D0D5-C6CE-40B2-B57D-04809CAF6E96}" dt="2019-02-15T13:30:32.589" v="361" actId="478"/>
          <ac:picMkLst>
            <pc:docMk/>
            <pc:sldMk cId="2096673219" sldId="624"/>
            <ac:picMk id="5" creationId="{50F3FBF3-C09B-4E3E-BC20-F2520B8788AF}"/>
          </ac:picMkLst>
        </pc:picChg>
        <pc:picChg chg="mod">
          <ac:chgData name="James Smith" userId="3e9c43fe-1c94-4b1a-a310-4d4ec2495fbf" providerId="ADAL" clId="{8A18D0D5-C6CE-40B2-B57D-04809CAF6E96}" dt="2019-02-15T13:46:55.603" v="422" actId="1076"/>
          <ac:picMkLst>
            <pc:docMk/>
            <pc:sldMk cId="2096673219" sldId="624"/>
            <ac:picMk id="6" creationId="{AA834F38-EB20-4AC0-B4DF-E6ABB804874C}"/>
          </ac:picMkLst>
        </pc:picChg>
      </pc:sldChg>
      <pc:sldChg chg="delSp modSp add">
        <pc:chgData name="James Smith" userId="3e9c43fe-1c94-4b1a-a310-4d4ec2495fbf" providerId="ADAL" clId="{8A18D0D5-C6CE-40B2-B57D-04809CAF6E96}" dt="2019-02-15T15:30:31.011" v="1058" actId="114"/>
        <pc:sldMkLst>
          <pc:docMk/>
          <pc:sldMk cId="2190438445" sldId="625"/>
        </pc:sldMkLst>
        <pc:spChg chg="mod">
          <ac:chgData name="James Smith" userId="3e9c43fe-1c94-4b1a-a310-4d4ec2495fbf" providerId="ADAL" clId="{8A18D0D5-C6CE-40B2-B57D-04809CAF6E96}" dt="2019-02-15T15:30:31.011" v="1058" actId="114"/>
          <ac:spMkLst>
            <pc:docMk/>
            <pc:sldMk cId="2190438445" sldId="625"/>
            <ac:spMk id="3" creationId="{35935891-D693-4DD7-A0A7-69E207F17724}"/>
          </ac:spMkLst>
        </pc:spChg>
        <pc:spChg chg="mod">
          <ac:chgData name="James Smith" userId="3e9c43fe-1c94-4b1a-a310-4d4ec2495fbf" providerId="ADAL" clId="{8A18D0D5-C6CE-40B2-B57D-04809CAF6E96}" dt="2019-02-15T15:00:14.840" v="832" actId="20577"/>
          <ac:spMkLst>
            <pc:docMk/>
            <pc:sldMk cId="2190438445" sldId="625"/>
            <ac:spMk id="23" creationId="{00000000-0000-0000-0000-000000000000}"/>
          </ac:spMkLst>
        </pc:spChg>
        <pc:picChg chg="del">
          <ac:chgData name="James Smith" userId="3e9c43fe-1c94-4b1a-a310-4d4ec2495fbf" providerId="ADAL" clId="{8A18D0D5-C6CE-40B2-B57D-04809CAF6E96}" dt="2019-02-15T14:07:18.311" v="535" actId="478"/>
          <ac:picMkLst>
            <pc:docMk/>
            <pc:sldMk cId="2190438445" sldId="625"/>
            <ac:picMk id="6" creationId="{AA834F38-EB20-4AC0-B4DF-E6ABB804874C}"/>
          </ac:picMkLst>
        </pc:picChg>
      </pc:sldChg>
      <pc:sldChg chg="addSp delSp modSp add">
        <pc:chgData name="James Smith" userId="3e9c43fe-1c94-4b1a-a310-4d4ec2495fbf" providerId="ADAL" clId="{8A18D0D5-C6CE-40B2-B57D-04809CAF6E96}" dt="2019-02-15T14:12:21.058" v="657" actId="1076"/>
        <pc:sldMkLst>
          <pc:docMk/>
          <pc:sldMk cId="3609533818" sldId="626"/>
        </pc:sldMkLst>
        <pc:spChg chg="del">
          <ac:chgData name="James Smith" userId="3e9c43fe-1c94-4b1a-a310-4d4ec2495fbf" providerId="ADAL" clId="{8A18D0D5-C6CE-40B2-B57D-04809CAF6E96}" dt="2019-02-15T14:11:53.933" v="537" actId="478"/>
          <ac:spMkLst>
            <pc:docMk/>
            <pc:sldMk cId="3609533818" sldId="626"/>
            <ac:spMk id="2" creationId="{0D4BE9A1-FCB6-4976-AB3D-6BCCF4608EC7}"/>
          </ac:spMkLst>
        </pc:spChg>
        <pc:spChg chg="add mod">
          <ac:chgData name="James Smith" userId="3e9c43fe-1c94-4b1a-a310-4d4ec2495fbf" providerId="ADAL" clId="{8A18D0D5-C6CE-40B2-B57D-04809CAF6E96}" dt="2019-02-15T14:12:21.058" v="657" actId="1076"/>
          <ac:spMkLst>
            <pc:docMk/>
            <pc:sldMk cId="3609533818" sldId="626"/>
            <ac:spMk id="3" creationId="{269D883D-3734-482F-BA27-524142DF9295}"/>
          </ac:spMkLst>
        </pc:spChg>
        <pc:spChg chg="del">
          <ac:chgData name="James Smith" userId="3e9c43fe-1c94-4b1a-a310-4d4ec2495fbf" providerId="ADAL" clId="{8A18D0D5-C6CE-40B2-B57D-04809CAF6E96}" dt="2019-02-15T14:11:53.933" v="537" actId="478"/>
          <ac:spMkLst>
            <pc:docMk/>
            <pc:sldMk cId="3609533818" sldId="626"/>
            <ac:spMk id="5" creationId="{8EE2F35D-C821-4DB0-89A1-13099E29F2FC}"/>
          </ac:spMkLst>
        </pc:spChg>
        <pc:spChg chg="del">
          <ac:chgData name="James Smith" userId="3e9c43fe-1c94-4b1a-a310-4d4ec2495fbf" providerId="ADAL" clId="{8A18D0D5-C6CE-40B2-B57D-04809CAF6E96}" dt="2019-02-15T14:11:53.933" v="537" actId="478"/>
          <ac:spMkLst>
            <pc:docMk/>
            <pc:sldMk cId="3609533818" sldId="626"/>
            <ac:spMk id="7" creationId="{FF836468-131E-4927-826D-80428DC8A8DD}"/>
          </ac:spMkLst>
        </pc:spChg>
        <pc:picChg chg="del">
          <ac:chgData name="James Smith" userId="3e9c43fe-1c94-4b1a-a310-4d4ec2495fbf" providerId="ADAL" clId="{8A18D0D5-C6CE-40B2-B57D-04809CAF6E96}" dt="2019-02-15T14:11:53.933" v="537" actId="478"/>
          <ac:picMkLst>
            <pc:docMk/>
            <pc:sldMk cId="3609533818" sldId="626"/>
            <ac:picMk id="6" creationId="{71C7EC7C-0093-4CD8-A0C1-38C49D13551A}"/>
          </ac:picMkLst>
        </pc:picChg>
      </pc:sldChg>
      <pc:sldChg chg="modSp add">
        <pc:chgData name="James Smith" userId="3e9c43fe-1c94-4b1a-a310-4d4ec2495fbf" providerId="ADAL" clId="{8A18D0D5-C6CE-40B2-B57D-04809CAF6E96}" dt="2019-02-15T15:07:35.008" v="871" actId="1076"/>
        <pc:sldMkLst>
          <pc:docMk/>
          <pc:sldMk cId="3847407440" sldId="627"/>
        </pc:sldMkLst>
        <pc:spChg chg="mod">
          <ac:chgData name="James Smith" userId="3e9c43fe-1c94-4b1a-a310-4d4ec2495fbf" providerId="ADAL" clId="{8A18D0D5-C6CE-40B2-B57D-04809CAF6E96}" dt="2019-02-15T15:07:35.008" v="871" actId="1076"/>
          <ac:spMkLst>
            <pc:docMk/>
            <pc:sldMk cId="3847407440" sldId="627"/>
            <ac:spMk id="3" creationId="{35935891-D693-4DD7-A0A7-69E207F17724}"/>
          </ac:spMkLst>
        </pc:spChg>
        <pc:spChg chg="mod">
          <ac:chgData name="James Smith" userId="3e9c43fe-1c94-4b1a-a310-4d4ec2495fbf" providerId="ADAL" clId="{8A18D0D5-C6CE-40B2-B57D-04809CAF6E96}" dt="2019-02-15T14:59:55.719" v="823" actId="20577"/>
          <ac:spMkLst>
            <pc:docMk/>
            <pc:sldMk cId="3847407440" sldId="627"/>
            <ac:spMk id="23" creationId="{00000000-0000-0000-0000-000000000000}"/>
          </ac:spMkLst>
        </pc:spChg>
      </pc:sldChg>
    </pc:docChg>
  </pc:docChgLst>
  <pc:docChgLst>
    <pc:chgData name="James Smith" userId="3e9c43fe-1c94-4b1a-a310-4d4ec2495fbf" providerId="ADAL" clId="{1A7AC3B0-9E89-4B8E-AE81-ABEF94A569E4}"/>
  </pc:docChgLst>
  <pc:docChgLst>
    <pc:chgData name="James Smith" userId="3e9c43fe-1c94-4b1a-a310-4d4ec2495fbf" providerId="ADAL" clId="{806F4CF4-8BDA-47A1-9164-B9DD5FF312C2}"/>
  </pc:docChgLst>
  <pc:docChgLst>
    <pc:chgData name="James Smith" userId="3e9c43fe-1c94-4b1a-a310-4d4ec2495fbf" providerId="ADAL" clId="{CD4A7D65-F158-4C7F-87BA-4E97798134D1}"/>
    <pc:docChg chg="modSld">
      <pc:chgData name="James Smith" userId="3e9c43fe-1c94-4b1a-a310-4d4ec2495fbf" providerId="ADAL" clId="{CD4A7D65-F158-4C7F-87BA-4E97798134D1}" dt="2019-02-15T17:28:11.736" v="5" actId="207"/>
      <pc:docMkLst>
        <pc:docMk/>
      </pc:docMkLst>
      <pc:sldChg chg="modSp">
        <pc:chgData name="James Smith" userId="3e9c43fe-1c94-4b1a-a310-4d4ec2495fbf" providerId="ADAL" clId="{CD4A7D65-F158-4C7F-87BA-4E97798134D1}" dt="2019-02-15T17:28:11.736" v="5" actId="207"/>
        <pc:sldMkLst>
          <pc:docMk/>
          <pc:sldMk cId="3555812748" sldId="610"/>
        </pc:sldMkLst>
        <pc:spChg chg="mod">
          <ac:chgData name="James Smith" userId="3e9c43fe-1c94-4b1a-a310-4d4ec2495fbf" providerId="ADAL" clId="{CD4A7D65-F158-4C7F-87BA-4E97798134D1}" dt="2019-02-15T17:28:11.736" v="5" actId="207"/>
          <ac:spMkLst>
            <pc:docMk/>
            <pc:sldMk cId="3555812748" sldId="610"/>
            <ac:spMk id="3" creationId="{9A22573B-6BA4-4C4D-B01E-F36BBF2CB25E}"/>
          </ac:spMkLst>
        </pc:spChg>
      </pc:sldChg>
    </pc:docChg>
  </pc:docChgLst>
  <pc:docChgLst>
    <pc:chgData name="James Smith" userId="3e9c43fe-1c94-4b1a-a310-4d4ec2495fbf" providerId="ADAL" clId="{A191677F-EDC7-46C4-A00F-DDDF8E0DAEA8}"/>
  </pc:docChgLst>
  <pc:docChgLst>
    <pc:chgData name="James Smith" userId="3e9c43fe-1c94-4b1a-a310-4d4ec2495fbf" providerId="ADAL" clId="{AD306F83-21D3-41D4-BAA5-4B2DFB68612D}"/>
    <pc:docChg chg="custSel modSld">
      <pc:chgData name="James Smith" userId="3e9c43fe-1c94-4b1a-a310-4d4ec2495fbf" providerId="ADAL" clId="{AD306F83-21D3-41D4-BAA5-4B2DFB68612D}" dt="2019-02-15T16:36:27.664" v="42" actId="20577"/>
      <pc:docMkLst>
        <pc:docMk/>
      </pc:docMkLst>
      <pc:sldChg chg="modSp">
        <pc:chgData name="James Smith" userId="3e9c43fe-1c94-4b1a-a310-4d4ec2495fbf" providerId="ADAL" clId="{AD306F83-21D3-41D4-BAA5-4B2DFB68612D}" dt="2019-02-15T16:36:27.664" v="42" actId="20577"/>
        <pc:sldMkLst>
          <pc:docMk/>
          <pc:sldMk cId="4110778082" sldId="617"/>
        </pc:sldMkLst>
        <pc:spChg chg="mod">
          <ac:chgData name="James Smith" userId="3e9c43fe-1c94-4b1a-a310-4d4ec2495fbf" providerId="ADAL" clId="{AD306F83-21D3-41D4-BAA5-4B2DFB68612D}" dt="2019-02-15T16:36:27.664" v="42" actId="20577"/>
          <ac:spMkLst>
            <pc:docMk/>
            <pc:sldMk cId="4110778082" sldId="617"/>
            <ac:spMk id="2" creationId="{70E0E141-4A54-4D9B-B38C-8748DE1900F5}"/>
          </ac:spMkLst>
        </pc:spChg>
      </pc:sldChg>
    </pc:docChg>
  </pc:docChgLst>
  <pc:docChgLst>
    <pc:chgData name="James Smith" userId="3e9c43fe-1c94-4b1a-a310-4d4ec2495fbf" providerId="ADAL" clId="{AC445A00-E1CA-4BB9-B61A-4BF211CA4730}"/>
    <pc:docChg chg="custSel modSld sldOrd">
      <pc:chgData name="James Smith" userId="3e9c43fe-1c94-4b1a-a310-4d4ec2495fbf" providerId="ADAL" clId="{AC445A00-E1CA-4BB9-B61A-4BF211CA4730}" dt="2019-02-23T07:23:41.398" v="79" actId="313"/>
      <pc:docMkLst>
        <pc:docMk/>
      </pc:docMkLst>
      <pc:sldChg chg="addSp modSp modAnim">
        <pc:chgData name="James Smith" userId="3e9c43fe-1c94-4b1a-a310-4d4ec2495fbf" providerId="ADAL" clId="{AC445A00-E1CA-4BB9-B61A-4BF211CA4730}" dt="2019-02-23T07:02:04.097" v="46"/>
        <pc:sldMkLst>
          <pc:docMk/>
          <pc:sldMk cId="4226944690" sldId="598"/>
        </pc:sldMkLst>
        <pc:spChg chg="mod">
          <ac:chgData name="James Smith" userId="3e9c43fe-1c94-4b1a-a310-4d4ec2495fbf" providerId="ADAL" clId="{AC445A00-E1CA-4BB9-B61A-4BF211CA4730}" dt="2019-02-23T07:00:26.885" v="34" actId="1036"/>
          <ac:spMkLst>
            <pc:docMk/>
            <pc:sldMk cId="4226944690" sldId="598"/>
            <ac:spMk id="6" creationId="{01F550A5-971D-4DC3-91EB-52FF977725C8}"/>
          </ac:spMkLst>
        </pc:spChg>
        <pc:spChg chg="mod">
          <ac:chgData name="James Smith" userId="3e9c43fe-1c94-4b1a-a310-4d4ec2495fbf" providerId="ADAL" clId="{AC445A00-E1CA-4BB9-B61A-4BF211CA4730}" dt="2019-02-23T07:00:21.924" v="29" actId="1076"/>
          <ac:spMkLst>
            <pc:docMk/>
            <pc:sldMk cId="4226944690" sldId="598"/>
            <ac:spMk id="9" creationId="{B32E3B82-3821-4F4A-9500-830DD36B5DE7}"/>
          </ac:spMkLst>
        </pc:spChg>
        <pc:cxnChg chg="add mod">
          <ac:chgData name="James Smith" userId="3e9c43fe-1c94-4b1a-a310-4d4ec2495fbf" providerId="ADAL" clId="{AC445A00-E1CA-4BB9-B61A-4BF211CA4730}" dt="2019-02-23T07:01:16.405" v="37" actId="1582"/>
          <ac:cxnSpMkLst>
            <pc:docMk/>
            <pc:sldMk cId="4226944690" sldId="598"/>
            <ac:cxnSpMk id="3" creationId="{B403AC06-693C-4A0C-93C1-114756FB62DC}"/>
          </ac:cxnSpMkLst>
        </pc:cxnChg>
      </pc:sldChg>
      <pc:sldChg chg="modSp">
        <pc:chgData name="James Smith" userId="3e9c43fe-1c94-4b1a-a310-4d4ec2495fbf" providerId="ADAL" clId="{AC445A00-E1CA-4BB9-B61A-4BF211CA4730}" dt="2019-02-23T07:10:14.334" v="78" actId="20577"/>
        <pc:sldMkLst>
          <pc:docMk/>
          <pc:sldMk cId="3293468279" sldId="609"/>
        </pc:sldMkLst>
        <pc:spChg chg="mod">
          <ac:chgData name="James Smith" userId="3e9c43fe-1c94-4b1a-a310-4d4ec2495fbf" providerId="ADAL" clId="{AC445A00-E1CA-4BB9-B61A-4BF211CA4730}" dt="2019-02-23T07:10:14.334" v="78" actId="20577"/>
          <ac:spMkLst>
            <pc:docMk/>
            <pc:sldMk cId="3293468279" sldId="609"/>
            <ac:spMk id="5" creationId="{17BC8F17-56A1-41A0-B702-F43FEB9FB883}"/>
          </ac:spMkLst>
        </pc:spChg>
      </pc:sldChg>
      <pc:sldChg chg="ord">
        <pc:chgData name="James Smith" userId="3e9c43fe-1c94-4b1a-a310-4d4ec2495fbf" providerId="ADAL" clId="{AC445A00-E1CA-4BB9-B61A-4BF211CA4730}" dt="2019-02-23T06:59:59.903" v="24"/>
        <pc:sldMkLst>
          <pc:docMk/>
          <pc:sldMk cId="441042842" sldId="611"/>
        </pc:sldMkLst>
      </pc:sldChg>
      <pc:sldChg chg="modSp">
        <pc:chgData name="James Smith" userId="3e9c43fe-1c94-4b1a-a310-4d4ec2495fbf" providerId="ADAL" clId="{AC445A00-E1CA-4BB9-B61A-4BF211CA4730}" dt="2019-02-23T06:57:47.007" v="23" actId="20577"/>
        <pc:sldMkLst>
          <pc:docMk/>
          <pc:sldMk cId="2818594120" sldId="613"/>
        </pc:sldMkLst>
        <pc:spChg chg="mod">
          <ac:chgData name="James Smith" userId="3e9c43fe-1c94-4b1a-a310-4d4ec2495fbf" providerId="ADAL" clId="{AC445A00-E1CA-4BB9-B61A-4BF211CA4730}" dt="2019-02-23T06:57:31.988" v="17" actId="20577"/>
          <ac:spMkLst>
            <pc:docMk/>
            <pc:sldMk cId="2818594120" sldId="613"/>
            <ac:spMk id="13" creationId="{B723F895-5940-4902-BE67-D32A166E0C47}"/>
          </ac:spMkLst>
        </pc:spChg>
        <pc:spChg chg="mod">
          <ac:chgData name="James Smith" userId="3e9c43fe-1c94-4b1a-a310-4d4ec2495fbf" providerId="ADAL" clId="{AC445A00-E1CA-4BB9-B61A-4BF211CA4730}" dt="2019-02-23T06:57:47.007" v="23" actId="20577"/>
          <ac:spMkLst>
            <pc:docMk/>
            <pc:sldMk cId="2818594120" sldId="613"/>
            <ac:spMk id="14" creationId="{E98331B6-4469-4A1E-9CA9-D3CD27FC3F7F}"/>
          </ac:spMkLst>
        </pc:spChg>
      </pc:sldChg>
      <pc:sldChg chg="modSp">
        <pc:chgData name="James Smith" userId="3e9c43fe-1c94-4b1a-a310-4d4ec2495fbf" providerId="ADAL" clId="{AC445A00-E1CA-4BB9-B61A-4BF211CA4730}" dt="2019-02-23T07:06:00.013" v="48" actId="1076"/>
        <pc:sldMkLst>
          <pc:docMk/>
          <pc:sldMk cId="622933667" sldId="614"/>
        </pc:sldMkLst>
        <pc:spChg chg="mod">
          <ac:chgData name="James Smith" userId="3e9c43fe-1c94-4b1a-a310-4d4ec2495fbf" providerId="ADAL" clId="{AC445A00-E1CA-4BB9-B61A-4BF211CA4730}" dt="2019-02-23T07:06:00.013" v="48" actId="1076"/>
          <ac:spMkLst>
            <pc:docMk/>
            <pc:sldMk cId="622933667" sldId="614"/>
            <ac:spMk id="21" creationId="{F5A32A56-EFE0-4019-8E46-04F7946E5D13}"/>
          </ac:spMkLst>
        </pc:spChg>
        <pc:spChg chg="mod">
          <ac:chgData name="James Smith" userId="3e9c43fe-1c94-4b1a-a310-4d4ec2495fbf" providerId="ADAL" clId="{AC445A00-E1CA-4BB9-B61A-4BF211CA4730}" dt="2019-02-23T07:06:00.013" v="48" actId="1076"/>
          <ac:spMkLst>
            <pc:docMk/>
            <pc:sldMk cId="622933667" sldId="614"/>
            <ac:spMk id="25" creationId="{542A5E68-B2D8-4DA4-BD25-EACD649C1CCB}"/>
          </ac:spMkLst>
        </pc:spChg>
        <pc:picChg chg="mod">
          <ac:chgData name="James Smith" userId="3e9c43fe-1c94-4b1a-a310-4d4ec2495fbf" providerId="ADAL" clId="{AC445A00-E1CA-4BB9-B61A-4BF211CA4730}" dt="2019-02-23T07:06:00.013" v="48" actId="1076"/>
          <ac:picMkLst>
            <pc:docMk/>
            <pc:sldMk cId="622933667" sldId="614"/>
            <ac:picMk id="2" creationId="{B7D72C8C-F4E3-4A61-8620-1E7EBF116692}"/>
          </ac:picMkLst>
        </pc:picChg>
        <pc:picChg chg="mod">
          <ac:chgData name="James Smith" userId="3e9c43fe-1c94-4b1a-a310-4d4ec2495fbf" providerId="ADAL" clId="{AC445A00-E1CA-4BB9-B61A-4BF211CA4730}" dt="2019-02-23T07:06:00.013" v="48" actId="1076"/>
          <ac:picMkLst>
            <pc:docMk/>
            <pc:sldMk cId="622933667" sldId="614"/>
            <ac:picMk id="24" creationId="{939BA638-5339-46B7-85CB-010B9FC65364}"/>
          </ac:picMkLst>
        </pc:picChg>
      </pc:sldChg>
      <pc:sldChg chg="modSp">
        <pc:chgData name="James Smith" userId="3e9c43fe-1c94-4b1a-a310-4d4ec2495fbf" providerId="ADAL" clId="{AC445A00-E1CA-4BB9-B61A-4BF211CA4730}" dt="2019-02-23T07:23:41.398" v="79" actId="313"/>
        <pc:sldMkLst>
          <pc:docMk/>
          <pc:sldMk cId="4110778082" sldId="617"/>
        </pc:sldMkLst>
        <pc:spChg chg="mod">
          <ac:chgData name="James Smith" userId="3e9c43fe-1c94-4b1a-a310-4d4ec2495fbf" providerId="ADAL" clId="{AC445A00-E1CA-4BB9-B61A-4BF211CA4730}" dt="2019-02-23T07:23:41.398" v="79" actId="313"/>
          <ac:spMkLst>
            <pc:docMk/>
            <pc:sldMk cId="4110778082" sldId="617"/>
            <ac:spMk id="2" creationId="{70E0E141-4A54-4D9B-B38C-8748DE1900F5}"/>
          </ac:spMkLst>
        </pc:spChg>
      </pc:sldChg>
      <pc:sldChg chg="ord">
        <pc:chgData name="James Smith" userId="3e9c43fe-1c94-4b1a-a310-4d4ec2495fbf" providerId="ADAL" clId="{AC445A00-E1CA-4BB9-B61A-4BF211CA4730}" dt="2019-02-23T07:00:06.168" v="25"/>
        <pc:sldMkLst>
          <pc:docMk/>
          <pc:sldMk cId="3609533818" sldId="626"/>
        </pc:sldMkLst>
      </pc:sldChg>
    </pc:docChg>
  </pc:docChgLst>
  <pc:docChgLst>
    <pc:chgData name="James Smith" userId="3e9c43fe-1c94-4b1a-a310-4d4ec2495fbf" providerId="ADAL" clId="{27C9CDE3-7A7B-46D9-9E72-60B30EF2B82B}"/>
    <pc:docChg chg="undo custSel addSld delSld modSld modMainMaster">
      <pc:chgData name="James Smith" userId="3e9c43fe-1c94-4b1a-a310-4d4ec2495fbf" providerId="ADAL" clId="{27C9CDE3-7A7B-46D9-9E72-60B30EF2B82B}" dt="2019-02-13T15:26:41.927" v="1626" actId="113"/>
      <pc:docMkLst>
        <pc:docMk/>
      </pc:docMkLst>
      <pc:sldChg chg="addSp modSp addCm">
        <pc:chgData name="James Smith" userId="3e9c43fe-1c94-4b1a-a310-4d4ec2495fbf" providerId="ADAL" clId="{27C9CDE3-7A7B-46D9-9E72-60B30EF2B82B}" dt="2019-02-13T15:04:15.052" v="873" actId="1076"/>
        <pc:sldMkLst>
          <pc:docMk/>
          <pc:sldMk cId="2769978802" sldId="258"/>
        </pc:sldMkLst>
        <pc:spChg chg="mod">
          <ac:chgData name="James Smith" userId="3e9c43fe-1c94-4b1a-a310-4d4ec2495fbf" providerId="ADAL" clId="{27C9CDE3-7A7B-46D9-9E72-60B30EF2B82B}" dt="2019-02-13T13:47:13.864" v="16" actId="1076"/>
          <ac:spMkLst>
            <pc:docMk/>
            <pc:sldMk cId="2769978802" sldId="258"/>
            <ac:spMk id="2" creationId="{00000000-0000-0000-0000-000000000000}"/>
          </ac:spMkLst>
        </pc:spChg>
        <pc:picChg chg="mod">
          <ac:chgData name="James Smith" userId="3e9c43fe-1c94-4b1a-a310-4d4ec2495fbf" providerId="ADAL" clId="{27C9CDE3-7A7B-46D9-9E72-60B30EF2B82B}" dt="2019-02-13T15:04:15.052" v="873" actId="1076"/>
          <ac:picMkLst>
            <pc:docMk/>
            <pc:sldMk cId="2769978802" sldId="258"/>
            <ac:picMk id="22" creationId="{15776223-2932-429F-AB6F-22DAA11CCAE6}"/>
          </ac:picMkLst>
        </pc:picChg>
        <pc:picChg chg="add mod">
          <ac:chgData name="James Smith" userId="3e9c43fe-1c94-4b1a-a310-4d4ec2495fbf" providerId="ADAL" clId="{27C9CDE3-7A7B-46D9-9E72-60B30EF2B82B}" dt="2019-02-13T15:04:08.740" v="872" actId="1076"/>
          <ac:picMkLst>
            <pc:docMk/>
            <pc:sldMk cId="2769978802" sldId="258"/>
            <ac:picMk id="23" creationId="{BC562EFB-041B-49D8-B272-C3C6551E557D}"/>
          </ac:picMkLst>
        </pc:picChg>
      </pc:sldChg>
      <pc:sldChg chg="addSp modSp">
        <pc:chgData name="James Smith" userId="3e9c43fe-1c94-4b1a-a310-4d4ec2495fbf" providerId="ADAL" clId="{27C9CDE3-7A7B-46D9-9E72-60B30EF2B82B}" dt="2019-02-13T15:26:18.347" v="1623" actId="1076"/>
        <pc:sldMkLst>
          <pc:docMk/>
          <pc:sldMk cId="3293468279" sldId="609"/>
        </pc:sldMkLst>
        <pc:spChg chg="mod">
          <ac:chgData name="James Smith" userId="3e9c43fe-1c94-4b1a-a310-4d4ec2495fbf" providerId="ADAL" clId="{27C9CDE3-7A7B-46D9-9E72-60B30EF2B82B}" dt="2019-02-13T15:13:56.508" v="1031" actId="313"/>
          <ac:spMkLst>
            <pc:docMk/>
            <pc:sldMk cId="3293468279" sldId="609"/>
            <ac:spMk id="5" creationId="{17BC8F17-56A1-41A0-B702-F43FEB9FB883}"/>
          </ac:spMkLst>
        </pc:spChg>
        <pc:picChg chg="add mod">
          <ac:chgData name="James Smith" userId="3e9c43fe-1c94-4b1a-a310-4d4ec2495fbf" providerId="ADAL" clId="{27C9CDE3-7A7B-46D9-9E72-60B30EF2B82B}" dt="2019-02-13T15:26:18.347" v="1623" actId="1076"/>
          <ac:picMkLst>
            <pc:docMk/>
            <pc:sldMk cId="3293468279" sldId="609"/>
            <ac:picMk id="8" creationId="{4709E4FC-C594-4355-A256-0812A5A250BB}"/>
          </ac:picMkLst>
        </pc:picChg>
      </pc:sldChg>
      <pc:sldChg chg="addSp delSp modSp">
        <pc:chgData name="James Smith" userId="3e9c43fe-1c94-4b1a-a310-4d4ec2495fbf" providerId="ADAL" clId="{27C9CDE3-7A7B-46D9-9E72-60B30EF2B82B}" dt="2019-02-13T15:26:30.353" v="1625" actId="478"/>
        <pc:sldMkLst>
          <pc:docMk/>
          <pc:sldMk cId="3555812748" sldId="610"/>
        </pc:sldMkLst>
        <pc:spChg chg="add mod">
          <ac:chgData name="James Smith" userId="3e9c43fe-1c94-4b1a-a310-4d4ec2495fbf" providerId="ADAL" clId="{27C9CDE3-7A7B-46D9-9E72-60B30EF2B82B}" dt="2019-02-13T15:24:32.805" v="1611" actId="1038"/>
          <ac:spMkLst>
            <pc:docMk/>
            <pc:sldMk cId="3555812748" sldId="610"/>
            <ac:spMk id="2" creationId="{70E0E141-4A54-4D9B-B38C-8748DE1900F5}"/>
          </ac:spMkLst>
        </pc:spChg>
        <pc:spChg chg="add mod">
          <ac:chgData name="James Smith" userId="3e9c43fe-1c94-4b1a-a310-4d4ec2495fbf" providerId="ADAL" clId="{27C9CDE3-7A7B-46D9-9E72-60B30EF2B82B}" dt="2019-02-13T15:24:41.603" v="1618" actId="20577"/>
          <ac:spMkLst>
            <pc:docMk/>
            <pc:sldMk cId="3555812748" sldId="610"/>
            <ac:spMk id="3" creationId="{9A22573B-6BA4-4C4D-B01E-F36BBF2CB25E}"/>
          </ac:spMkLst>
        </pc:spChg>
        <pc:spChg chg="mod">
          <ac:chgData name="James Smith" userId="3e9c43fe-1c94-4b1a-a310-4d4ec2495fbf" providerId="ADAL" clId="{27C9CDE3-7A7B-46D9-9E72-60B30EF2B82B}" dt="2019-02-13T15:17:38.328" v="1169" actId="20577"/>
          <ac:spMkLst>
            <pc:docMk/>
            <pc:sldMk cId="3555812748" sldId="610"/>
            <ac:spMk id="23" creationId="{00000000-0000-0000-0000-000000000000}"/>
          </ac:spMkLst>
        </pc:spChg>
        <pc:picChg chg="add del">
          <ac:chgData name="James Smith" userId="3e9c43fe-1c94-4b1a-a310-4d4ec2495fbf" providerId="ADAL" clId="{27C9CDE3-7A7B-46D9-9E72-60B30EF2B82B}" dt="2019-02-13T15:26:30.353" v="1625" actId="478"/>
          <ac:picMkLst>
            <pc:docMk/>
            <pc:sldMk cId="3555812748" sldId="610"/>
            <ac:picMk id="6" creationId="{D7EFC387-B853-430E-8A62-7EBBD8A50A52}"/>
          </ac:picMkLst>
        </pc:picChg>
      </pc:sldChg>
      <pc:sldChg chg="modSp">
        <pc:chgData name="James Smith" userId="3e9c43fe-1c94-4b1a-a310-4d4ec2495fbf" providerId="ADAL" clId="{27C9CDE3-7A7B-46D9-9E72-60B30EF2B82B}" dt="2019-02-13T15:05:48.625" v="877" actId="1076"/>
        <pc:sldMkLst>
          <pc:docMk/>
          <pc:sldMk cId="441042842" sldId="611"/>
        </pc:sldMkLst>
        <pc:spChg chg="mod">
          <ac:chgData name="James Smith" userId="3e9c43fe-1c94-4b1a-a310-4d4ec2495fbf" providerId="ADAL" clId="{27C9CDE3-7A7B-46D9-9E72-60B30EF2B82B}" dt="2019-02-13T15:05:48.625" v="877" actId="1076"/>
          <ac:spMkLst>
            <pc:docMk/>
            <pc:sldMk cId="441042842" sldId="611"/>
            <ac:spMk id="7" creationId="{FF836468-131E-4927-826D-80428DC8A8DD}"/>
          </ac:spMkLst>
        </pc:spChg>
        <pc:picChg chg="mod">
          <ac:chgData name="James Smith" userId="3e9c43fe-1c94-4b1a-a310-4d4ec2495fbf" providerId="ADAL" clId="{27C9CDE3-7A7B-46D9-9E72-60B30EF2B82B}" dt="2019-02-13T15:05:45.825" v="876" actId="1076"/>
          <ac:picMkLst>
            <pc:docMk/>
            <pc:sldMk cId="441042842" sldId="611"/>
            <ac:picMk id="6" creationId="{71C7EC7C-0093-4CD8-A0C1-38C49D13551A}"/>
          </ac:picMkLst>
        </pc:picChg>
      </pc:sldChg>
      <pc:sldChg chg="addSp delSp modSp">
        <pc:chgData name="James Smith" userId="3e9c43fe-1c94-4b1a-a310-4d4ec2495fbf" providerId="ADAL" clId="{27C9CDE3-7A7B-46D9-9E72-60B30EF2B82B}" dt="2019-02-13T15:12:07.163" v="914" actId="1076"/>
        <pc:sldMkLst>
          <pc:docMk/>
          <pc:sldMk cId="622933667" sldId="614"/>
        </pc:sldMkLst>
        <pc:spChg chg="mod">
          <ac:chgData name="James Smith" userId="3e9c43fe-1c94-4b1a-a310-4d4ec2495fbf" providerId="ADAL" clId="{27C9CDE3-7A7B-46D9-9E72-60B30EF2B82B}" dt="2019-02-13T15:12:07.163" v="914" actId="1076"/>
          <ac:spMkLst>
            <pc:docMk/>
            <pc:sldMk cId="622933667" sldId="614"/>
            <ac:spMk id="21" creationId="{F5A32A56-EFE0-4019-8E46-04F7946E5D13}"/>
          </ac:spMkLst>
        </pc:spChg>
        <pc:spChg chg="mod">
          <ac:chgData name="James Smith" userId="3e9c43fe-1c94-4b1a-a310-4d4ec2495fbf" providerId="ADAL" clId="{27C9CDE3-7A7B-46D9-9E72-60B30EF2B82B}" dt="2019-02-13T15:12:07.163" v="914" actId="1076"/>
          <ac:spMkLst>
            <pc:docMk/>
            <pc:sldMk cId="622933667" sldId="614"/>
            <ac:spMk id="25" creationId="{542A5E68-B2D8-4DA4-BD25-EACD649C1CCB}"/>
          </ac:spMkLst>
        </pc:spChg>
        <pc:picChg chg="add mod">
          <ac:chgData name="James Smith" userId="3e9c43fe-1c94-4b1a-a310-4d4ec2495fbf" providerId="ADAL" clId="{27C9CDE3-7A7B-46D9-9E72-60B30EF2B82B}" dt="2019-02-13T15:11:47.304" v="911" actId="1440"/>
          <ac:picMkLst>
            <pc:docMk/>
            <pc:sldMk cId="622933667" sldId="614"/>
            <ac:picMk id="2" creationId="{B7D72C8C-F4E3-4A61-8620-1E7EBF116692}"/>
          </ac:picMkLst>
        </pc:picChg>
        <pc:picChg chg="del">
          <ac:chgData name="James Smith" userId="3e9c43fe-1c94-4b1a-a310-4d4ec2495fbf" providerId="ADAL" clId="{27C9CDE3-7A7B-46D9-9E72-60B30EF2B82B}" dt="2019-02-13T15:05:56.985" v="878" actId="478"/>
          <ac:picMkLst>
            <pc:docMk/>
            <pc:sldMk cId="622933667" sldId="614"/>
            <ac:picMk id="22" creationId="{791F9694-51B8-45CE-84B3-CC31223489F6}"/>
          </ac:picMkLst>
        </pc:picChg>
        <pc:picChg chg="mod">
          <ac:chgData name="James Smith" userId="3e9c43fe-1c94-4b1a-a310-4d4ec2495fbf" providerId="ADAL" clId="{27C9CDE3-7A7B-46D9-9E72-60B30EF2B82B}" dt="2019-02-13T15:11:59.382" v="913" actId="14100"/>
          <ac:picMkLst>
            <pc:docMk/>
            <pc:sldMk cId="622933667" sldId="614"/>
            <ac:picMk id="24" creationId="{939BA638-5339-46B7-85CB-010B9FC65364}"/>
          </ac:picMkLst>
        </pc:picChg>
      </pc:sldChg>
      <pc:sldChg chg="delSp modSp add">
        <pc:chgData name="James Smith" userId="3e9c43fe-1c94-4b1a-a310-4d4ec2495fbf" providerId="ADAL" clId="{27C9CDE3-7A7B-46D9-9E72-60B30EF2B82B}" dt="2019-02-13T15:17:46.877" v="1175" actId="20577"/>
        <pc:sldMkLst>
          <pc:docMk/>
          <pc:sldMk cId="4110778082" sldId="617"/>
        </pc:sldMkLst>
        <pc:spChg chg="mod">
          <ac:chgData name="James Smith" userId="3e9c43fe-1c94-4b1a-a310-4d4ec2495fbf" providerId="ADAL" clId="{27C9CDE3-7A7B-46D9-9E72-60B30EF2B82B}" dt="2019-02-13T15:15:10.724" v="1099" actId="122"/>
          <ac:spMkLst>
            <pc:docMk/>
            <pc:sldMk cId="4110778082" sldId="617"/>
            <ac:spMk id="2" creationId="{70E0E141-4A54-4D9B-B38C-8748DE1900F5}"/>
          </ac:spMkLst>
        </pc:spChg>
        <pc:spChg chg="del">
          <ac:chgData name="James Smith" userId="3e9c43fe-1c94-4b1a-a310-4d4ec2495fbf" providerId="ADAL" clId="{27C9CDE3-7A7B-46D9-9E72-60B30EF2B82B}" dt="2019-02-13T14:59:21.487" v="337" actId="478"/>
          <ac:spMkLst>
            <pc:docMk/>
            <pc:sldMk cId="4110778082" sldId="617"/>
            <ac:spMk id="3" creationId="{9A22573B-6BA4-4C4D-B01E-F36BBF2CB25E}"/>
          </ac:spMkLst>
        </pc:spChg>
        <pc:spChg chg="mod">
          <ac:chgData name="James Smith" userId="3e9c43fe-1c94-4b1a-a310-4d4ec2495fbf" providerId="ADAL" clId="{27C9CDE3-7A7B-46D9-9E72-60B30EF2B82B}" dt="2019-02-13T15:17:46.877" v="1175" actId="20577"/>
          <ac:spMkLst>
            <pc:docMk/>
            <pc:sldMk cId="4110778082" sldId="617"/>
            <ac:spMk id="23" creationId="{00000000-0000-0000-0000-000000000000}"/>
          </ac:spMkLst>
        </pc:spChg>
      </pc:sldChg>
      <pc:sldChg chg="addSp delSp modSp add">
        <pc:chgData name="James Smith" userId="3e9c43fe-1c94-4b1a-a310-4d4ec2495fbf" providerId="ADAL" clId="{27C9CDE3-7A7B-46D9-9E72-60B30EF2B82B}" dt="2019-02-13T15:26:41.927" v="1626" actId="113"/>
        <pc:sldMkLst>
          <pc:docMk/>
          <pc:sldMk cId="636647981" sldId="618"/>
        </pc:sldMkLst>
        <pc:spChg chg="mod">
          <ac:chgData name="James Smith" userId="3e9c43fe-1c94-4b1a-a310-4d4ec2495fbf" providerId="ADAL" clId="{27C9CDE3-7A7B-46D9-9E72-60B30EF2B82B}" dt="2019-02-13T15:20:53.881" v="1340"/>
          <ac:spMkLst>
            <pc:docMk/>
            <pc:sldMk cId="636647981" sldId="618"/>
            <ac:spMk id="2" creationId="{70E0E141-4A54-4D9B-B38C-8748DE1900F5}"/>
          </ac:spMkLst>
        </pc:spChg>
        <pc:spChg chg="add mod">
          <ac:chgData name="James Smith" userId="3e9c43fe-1c94-4b1a-a310-4d4ec2495fbf" providerId="ADAL" clId="{27C9CDE3-7A7B-46D9-9E72-60B30EF2B82B}" dt="2019-02-13T15:26:41.927" v="1626" actId="113"/>
          <ac:spMkLst>
            <pc:docMk/>
            <pc:sldMk cId="636647981" sldId="618"/>
            <ac:spMk id="3" creationId="{35935891-D693-4DD7-A0A7-69E207F17724}"/>
          </ac:spMkLst>
        </pc:spChg>
        <pc:spChg chg="add del">
          <ac:chgData name="James Smith" userId="3e9c43fe-1c94-4b1a-a310-4d4ec2495fbf" providerId="ADAL" clId="{27C9CDE3-7A7B-46D9-9E72-60B30EF2B82B}" dt="2019-02-13T15:20:10.598" v="1329"/>
          <ac:spMkLst>
            <pc:docMk/>
            <pc:sldMk cId="636647981" sldId="618"/>
            <ac:spMk id="5" creationId="{6DD25044-80B7-43FA-A5ED-0CE355BE9DF0}"/>
          </ac:spMkLst>
        </pc:spChg>
        <pc:spChg chg="mod">
          <ac:chgData name="James Smith" userId="3e9c43fe-1c94-4b1a-a310-4d4ec2495fbf" providerId="ADAL" clId="{27C9CDE3-7A7B-46D9-9E72-60B30EF2B82B}" dt="2019-02-13T15:17:53.938" v="1181" actId="20577"/>
          <ac:spMkLst>
            <pc:docMk/>
            <pc:sldMk cId="636647981" sldId="618"/>
            <ac:spMk id="23" creationId="{00000000-0000-0000-0000-000000000000}"/>
          </ac:spMkLst>
        </pc:spChg>
        <pc:picChg chg="add mod">
          <ac:chgData name="James Smith" userId="3e9c43fe-1c94-4b1a-a310-4d4ec2495fbf" providerId="ADAL" clId="{27C9CDE3-7A7B-46D9-9E72-60B30EF2B82B}" dt="2019-02-13T15:20:30.748" v="1334" actId="1076"/>
          <ac:picMkLst>
            <pc:docMk/>
            <pc:sldMk cId="636647981" sldId="618"/>
            <ac:picMk id="6" creationId="{A72D28EE-5F0F-4395-B095-68F34EDC9EF9}"/>
          </ac:picMkLst>
        </pc:picChg>
      </pc:sldChg>
      <pc:sldChg chg="delSp modSp add">
        <pc:chgData name="James Smith" userId="3e9c43fe-1c94-4b1a-a310-4d4ec2495fbf" providerId="ADAL" clId="{27C9CDE3-7A7B-46D9-9E72-60B30EF2B82B}" dt="2019-02-13T15:21:15.416" v="1346" actId="20577"/>
        <pc:sldMkLst>
          <pc:docMk/>
          <pc:sldMk cId="82005624" sldId="619"/>
        </pc:sldMkLst>
        <pc:spChg chg="del">
          <ac:chgData name="James Smith" userId="3e9c43fe-1c94-4b1a-a310-4d4ec2495fbf" providerId="ADAL" clId="{27C9CDE3-7A7B-46D9-9E72-60B30EF2B82B}" dt="2019-02-13T15:15:46.326" v="1101" actId="478"/>
          <ac:spMkLst>
            <pc:docMk/>
            <pc:sldMk cId="82005624" sldId="619"/>
            <ac:spMk id="2" creationId="{70E0E141-4A54-4D9B-B38C-8748DE1900F5}"/>
          </ac:spMkLst>
        </pc:spChg>
        <pc:spChg chg="mod">
          <ac:chgData name="James Smith" userId="3e9c43fe-1c94-4b1a-a310-4d4ec2495fbf" providerId="ADAL" clId="{27C9CDE3-7A7B-46D9-9E72-60B30EF2B82B}" dt="2019-02-13T15:17:17.141" v="1165" actId="6549"/>
          <ac:spMkLst>
            <pc:docMk/>
            <pc:sldMk cId="82005624" sldId="619"/>
            <ac:spMk id="3" creationId="{35935891-D693-4DD7-A0A7-69E207F17724}"/>
          </ac:spMkLst>
        </pc:spChg>
        <pc:spChg chg="mod">
          <ac:chgData name="James Smith" userId="3e9c43fe-1c94-4b1a-a310-4d4ec2495fbf" providerId="ADAL" clId="{27C9CDE3-7A7B-46D9-9E72-60B30EF2B82B}" dt="2019-02-13T15:21:15.416" v="1346" actId="20577"/>
          <ac:spMkLst>
            <pc:docMk/>
            <pc:sldMk cId="82005624" sldId="619"/>
            <ac:spMk id="23" creationId="{00000000-0000-0000-0000-000000000000}"/>
          </ac:spMkLst>
        </pc:spChg>
      </pc:sldChg>
      <pc:sldChg chg="addSp modSp add">
        <pc:chgData name="James Smith" userId="3e9c43fe-1c94-4b1a-a310-4d4ec2495fbf" providerId="ADAL" clId="{27C9CDE3-7A7B-46D9-9E72-60B30EF2B82B}" dt="2019-02-13T15:24:02.100" v="1601" actId="1076"/>
        <pc:sldMkLst>
          <pc:docMk/>
          <pc:sldMk cId="2172552857" sldId="620"/>
        </pc:sldMkLst>
        <pc:spChg chg="mod">
          <ac:chgData name="James Smith" userId="3e9c43fe-1c94-4b1a-a310-4d4ec2495fbf" providerId="ADAL" clId="{27C9CDE3-7A7B-46D9-9E72-60B30EF2B82B}" dt="2019-02-13T15:24:00.573" v="1600" actId="1076"/>
          <ac:spMkLst>
            <pc:docMk/>
            <pc:sldMk cId="2172552857" sldId="620"/>
            <ac:spMk id="3" creationId="{35935891-D693-4DD7-A0A7-69E207F17724}"/>
          </ac:spMkLst>
        </pc:spChg>
        <pc:spChg chg="mod">
          <ac:chgData name="James Smith" userId="3e9c43fe-1c94-4b1a-a310-4d4ec2495fbf" providerId="ADAL" clId="{27C9CDE3-7A7B-46D9-9E72-60B30EF2B82B}" dt="2019-02-13T15:21:36.243" v="1349" actId="20577"/>
          <ac:spMkLst>
            <pc:docMk/>
            <pc:sldMk cId="2172552857" sldId="620"/>
            <ac:spMk id="23" creationId="{00000000-0000-0000-0000-000000000000}"/>
          </ac:spMkLst>
        </pc:spChg>
        <pc:picChg chg="add mod">
          <ac:chgData name="James Smith" userId="3e9c43fe-1c94-4b1a-a310-4d4ec2495fbf" providerId="ADAL" clId="{27C9CDE3-7A7B-46D9-9E72-60B30EF2B82B}" dt="2019-02-13T15:24:02.100" v="1601" actId="1076"/>
          <ac:picMkLst>
            <pc:docMk/>
            <pc:sldMk cId="2172552857" sldId="620"/>
            <ac:picMk id="1026" creationId="{80418694-AE7C-46AC-B029-0E7CE6324D6A}"/>
          </ac:picMkLst>
        </pc:picChg>
      </pc:sldChg>
      <pc:sldMasterChg chg="modSldLayout">
        <pc:chgData name="James Smith" userId="3e9c43fe-1c94-4b1a-a310-4d4ec2495fbf" providerId="ADAL" clId="{27C9CDE3-7A7B-46D9-9E72-60B30EF2B82B}" dt="2019-02-13T13:48:37.972" v="21"/>
        <pc:sldMasterMkLst>
          <pc:docMk/>
          <pc:sldMasterMk cId="1928913202" sldId="2147483660"/>
        </pc:sldMasterMkLst>
        <pc:sldLayoutChg chg="addSp delSp modSp">
          <pc:chgData name="James Smith" userId="3e9c43fe-1c94-4b1a-a310-4d4ec2495fbf" providerId="ADAL" clId="{27C9CDE3-7A7B-46D9-9E72-60B30EF2B82B}" dt="2019-02-13T13:48:37.972" v="21"/>
          <pc:sldLayoutMkLst>
            <pc:docMk/>
            <pc:sldMasterMk cId="1928913202" sldId="2147483660"/>
            <pc:sldLayoutMk cId="0" sldId="2147483661"/>
          </pc:sldLayoutMkLst>
          <pc:spChg chg="del">
            <ac:chgData name="James Smith" userId="3e9c43fe-1c94-4b1a-a310-4d4ec2495fbf" providerId="ADAL" clId="{27C9CDE3-7A7B-46D9-9E72-60B30EF2B82B}" dt="2019-02-13T13:48:37.297" v="20"/>
            <ac:spMkLst>
              <pc:docMk/>
              <pc:sldMasterMk cId="1928913202" sldId="2147483660"/>
              <pc:sldLayoutMk cId="0" sldId="2147483661"/>
              <ac:spMk id="2" creationId="{00000000-0000-0000-0000-000000000000}"/>
            </ac:spMkLst>
          </pc:spChg>
          <pc:spChg chg="del">
            <ac:chgData name="James Smith" userId="3e9c43fe-1c94-4b1a-a310-4d4ec2495fbf" providerId="ADAL" clId="{27C9CDE3-7A7B-46D9-9E72-60B30EF2B82B}" dt="2019-02-13T13:48:34.123" v="18"/>
            <ac:spMkLst>
              <pc:docMk/>
              <pc:sldMasterMk cId="1928913202" sldId="2147483660"/>
              <pc:sldLayoutMk cId="0" sldId="2147483661"/>
              <ac:spMk id="4" creationId="{00000000-0000-0000-0000-000000000000}"/>
            </ac:spMkLst>
          </pc:spChg>
          <pc:spChg chg="del">
            <ac:chgData name="James Smith" userId="3e9c43fe-1c94-4b1a-a310-4d4ec2495fbf" providerId="ADAL" clId="{27C9CDE3-7A7B-46D9-9E72-60B30EF2B82B}" dt="2019-02-13T13:48:34.123" v="18"/>
            <ac:spMkLst>
              <pc:docMk/>
              <pc:sldMasterMk cId="1928913202" sldId="2147483660"/>
              <pc:sldLayoutMk cId="0" sldId="2147483661"/>
              <ac:spMk id="5" creationId="{00000000-0000-0000-0000-000000000000}"/>
            </ac:spMkLst>
          </pc:spChg>
          <pc:spChg chg="del">
            <ac:chgData name="James Smith" userId="3e9c43fe-1c94-4b1a-a310-4d4ec2495fbf" providerId="ADAL" clId="{27C9CDE3-7A7B-46D9-9E72-60B30EF2B82B}" dt="2019-02-13T13:48:34.123" v="18"/>
            <ac:spMkLst>
              <pc:docMk/>
              <pc:sldMasterMk cId="1928913202" sldId="2147483660"/>
              <pc:sldLayoutMk cId="0" sldId="2147483661"/>
              <ac:spMk id="6" creationId="{00000000-0000-0000-0000-000000000000}"/>
            </ac:spMkLst>
          </pc:spChg>
          <pc:spChg chg="add mod">
            <ac:chgData name="James Smith" userId="3e9c43fe-1c94-4b1a-a310-4d4ec2495fbf" providerId="ADAL" clId="{27C9CDE3-7A7B-46D9-9E72-60B30EF2B82B}" dt="2019-02-13T13:48:34.954" v="19"/>
            <ac:spMkLst>
              <pc:docMk/>
              <pc:sldMasterMk cId="1928913202" sldId="2147483660"/>
              <pc:sldLayoutMk cId="0" sldId="2147483661"/>
              <ac:spMk id="7" creationId="{42B587B5-EFC9-425A-89B8-7730E22549FA}"/>
            </ac:spMkLst>
          </pc:spChg>
          <pc:spChg chg="add mod">
            <ac:chgData name="James Smith" userId="3e9c43fe-1c94-4b1a-a310-4d4ec2495fbf" providerId="ADAL" clId="{27C9CDE3-7A7B-46D9-9E72-60B30EF2B82B}" dt="2019-02-13T13:48:34.954" v="19"/>
            <ac:spMkLst>
              <pc:docMk/>
              <pc:sldMasterMk cId="1928913202" sldId="2147483660"/>
              <pc:sldLayoutMk cId="0" sldId="2147483661"/>
              <ac:spMk id="8" creationId="{0A41856D-4BFD-4443-85CD-7689C6F85205}"/>
            </ac:spMkLst>
          </pc:spChg>
          <pc:spChg chg="add mod">
            <ac:chgData name="James Smith" userId="3e9c43fe-1c94-4b1a-a310-4d4ec2495fbf" providerId="ADAL" clId="{27C9CDE3-7A7B-46D9-9E72-60B30EF2B82B}" dt="2019-02-13T13:48:34.954" v="19"/>
            <ac:spMkLst>
              <pc:docMk/>
              <pc:sldMasterMk cId="1928913202" sldId="2147483660"/>
              <pc:sldLayoutMk cId="0" sldId="2147483661"/>
              <ac:spMk id="9" creationId="{9DCC5CED-5AE0-4EE6-B42C-9099F417139A}"/>
            </ac:spMkLst>
          </pc:spChg>
          <pc:spChg chg="add mod">
            <ac:chgData name="James Smith" userId="3e9c43fe-1c94-4b1a-a310-4d4ec2495fbf" providerId="ADAL" clId="{27C9CDE3-7A7B-46D9-9E72-60B30EF2B82B}" dt="2019-02-13T13:48:37.972" v="21"/>
            <ac:spMkLst>
              <pc:docMk/>
              <pc:sldMasterMk cId="1928913202" sldId="2147483660"/>
              <pc:sldLayoutMk cId="0" sldId="2147483661"/>
              <ac:spMk id="10" creationId="{59EBF3E7-081A-4B74-A22C-E8C071E4C8EF}"/>
            </ac:spMkLst>
          </pc:spChg>
        </pc:sldLayoutChg>
      </pc:sldMasterChg>
    </pc:docChg>
  </pc:docChgLst>
  <pc:docChgLst>
    <pc:chgData name="James Smith" userId="3e9c43fe-1c94-4b1a-a310-4d4ec2495fbf" providerId="ADAL" clId="{B3812C5F-4D60-4067-9DC9-7B566229B5CF}"/>
  </pc:docChgLst>
  <pc:docChgLst>
    <pc:chgData name="James Smith" userId="3e9c43fe-1c94-4b1a-a310-4d4ec2495fbf" providerId="ADAL" clId="{5094C8FA-B485-443D-A024-244E01C78ACB}"/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13T13:47:59.029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3B0E8-61A2-CD4C-90E8-C3123A7F666E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E95E8-4D43-F24D-AAB5-E67FF034B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194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97CA7-83E6-8641-B128-237EACC10AD5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B4483-CA50-974F-AECC-E935B8BE5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97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89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707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88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38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071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67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076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648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18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738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94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194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8930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504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655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84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46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50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909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70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302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34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62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B587B5-EFC9-425A-89B8-7730E225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A51C-CAB0-6645-9350-72E2F3DC1E8E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1856D-4BFD-4443-85CD-7689C6F8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C5CED-5AE0-4EE6-B42C-9099F417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FDED-3993-7F4E-8438-A98AC4A3E1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9EBF3E7-081A-4B74-A22C-E8C071E4C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A51C-CAB0-6645-9350-72E2F3DC1E8E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FDED-3993-7F4E-8438-A98AC4A3E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A51C-CAB0-6645-9350-72E2F3DC1E8E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FDED-3993-7F4E-8438-A98AC4A3E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A51C-CAB0-6645-9350-72E2F3DC1E8E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FDED-3993-7F4E-8438-A98AC4A3E1C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35052" y="72968"/>
            <a:ext cx="1270427" cy="6474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A51C-CAB0-6645-9350-72E2F3DC1E8E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FDED-3993-7F4E-8438-A98AC4A3E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A51C-CAB0-6645-9350-72E2F3DC1E8E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FDED-3993-7F4E-8438-A98AC4A3E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A51C-CAB0-6645-9350-72E2F3DC1E8E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FDED-3993-7F4E-8438-A98AC4A3E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A51C-CAB0-6645-9350-72E2F3DC1E8E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FDED-3993-7F4E-8438-A98AC4A3E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A51C-CAB0-6645-9350-72E2F3DC1E8E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44753" y="6080629"/>
            <a:ext cx="2228850" cy="365125"/>
          </a:xfrm>
        </p:spPr>
        <p:txBody>
          <a:bodyPr/>
          <a:lstStyle/>
          <a:p>
            <a:fld id="{2199FDED-3993-7F4E-8438-A98AC4A3E1C2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6611991"/>
            <a:ext cx="9906000" cy="0"/>
          </a:xfrm>
          <a:prstGeom prst="line">
            <a:avLst/>
          </a:prstGeom>
          <a:ln>
            <a:solidFill>
              <a:srgbClr val="515B6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A51C-CAB0-6645-9350-72E2F3DC1E8E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FDED-3993-7F4E-8438-A98AC4A3E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A51C-CAB0-6645-9350-72E2F3DC1E8E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FDED-3993-7F4E-8438-A98AC4A3E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7A51C-CAB0-6645-9350-72E2F3DC1E8E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9FDED-3993-7F4E-8438-A98AC4A3E1C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35052" y="72968"/>
            <a:ext cx="1270427" cy="647466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847367" y="6624084"/>
            <a:ext cx="30586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Copyright</a:t>
            </a:r>
            <a:r>
              <a:rPr lang="en-US" sz="900" baseline="0" dirty="0"/>
              <a:t> Projecting Success 2018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2891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3.jpg"/><Relationship Id="rId4" Type="http://schemas.openxmlformats.org/officeDocument/2006/relationships/hyperlink" Target="mailto:Martinpaver@projectingsuccess.co.uk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jectingsuccess.co.uk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jectingsuccess.co.uk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jectingsuccess.co.uk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jectingsuccess.co.uk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hyperlink" Target="https://kaijento.github.io/2017/03/13/tweeting-with-tweepy/#creating-your-application" TargetMode="External"/><Relationship Id="rId4" Type="http://schemas.openxmlformats.org/officeDocument/2006/relationships/hyperlink" Target="https://apps.twitter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jectingsuccess.co.uk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James-G-Smith/Python-projects.gi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jectingsuccess.co.uk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jectingsuccess.co.uk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jectingsuccess.co.uk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hyperlink" Target="https://www.google.co.uk/url?sa=i&amp;rct=j&amp;q=&amp;esrc=s&amp;source=images&amp;cd=&amp;ved=2ahUKEwiy8e__gbngAhVFWxoKHWVwAFsQjRx6BAgBEAU&amp;url=https%3A%2F%2Fvisualpharm.com%2Ffree-icons%2Fenter%2520key-595b40b65ba036ed117d2c77&amp;psig=AOvVaw2r4lLLqhwe1x0QeRpOcp9H&amp;ust=1550157806285506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jectingsuccess.co.uk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www.google.co.uk/url?sa=i&amp;rct=j&amp;q=&amp;esrc=s&amp;source=images&amp;cd=&amp;ved=2ahUKEwiy8e__gbngAhVFWxoKHWVwAFsQjRx6BAgBEAU&amp;url=https%3A%2F%2Fvisualpharm.com%2Ffree-icons%2Fenter%2520key-595b40b65ba036ed117d2c77&amp;psig=AOvVaw2r4lLLqhwe1x0QeRpOcp9H&amp;ust=1550157806285506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jectingsuccess.co.uk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hyperlink" Target="https://www.google.co.uk/url?sa=i&amp;rct=j&amp;q=&amp;esrc=s&amp;source=images&amp;cd=&amp;ved=2ahUKEwiy8e__gbngAhVFWxoKHWVwAFsQjRx6BAgBEAU&amp;url=https%3A%2F%2Fvisualpharm.com%2Ffree-icons%2Fenter%2520key-595b40b65ba036ed117d2c77&amp;psig=AOvVaw2r4lLLqhwe1x0QeRpOcp9H&amp;ust=155015780628550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jectingsuccess.co.uk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anaconda.com/download/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jectingsuccess.co.uk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hyperlink" Target="https://www.google.co.uk/url?sa=i&amp;rct=j&amp;q=&amp;esrc=s&amp;source=images&amp;cd=&amp;ved=2ahUKEwiy8e__gbngAhVFWxoKHWVwAFsQjRx6BAgBEAU&amp;url=https%3A%2F%2Fvisualpharm.com%2Ffree-icons%2Fenter%2520key-595b40b65ba036ed117d2c77&amp;psig=AOvVaw2r4lLLqhwe1x0QeRpOcp9H&amp;ust=1550157806285506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jectingsuccess.co.uk/" TargetMode="Externa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hyperlink" Target="https://www.google.co.uk/url?sa=i&amp;rct=j&amp;q=&amp;esrc=s&amp;source=images&amp;cd=&amp;ved=2ahUKEwiy8e__gbngAhVFWxoKHWVwAFsQjRx6BAgBEAU&amp;url=https%3A%2F%2Fvisualpharm.com%2Ffree-icons%2Fenter%2520key-595b40b65ba036ed117d2c77&amp;psig=AOvVaw2r4lLLqhwe1x0QeRpOcp9H&amp;ust=1550157806285506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jectingsuccess.co.uk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hyperlink" Target="https://www.google.co.uk/url?sa=i&amp;rct=j&amp;q=&amp;esrc=s&amp;source=images&amp;cd=&amp;ved=2ahUKEwiy8e__gbngAhVFWxoKHWVwAFsQjRx6BAgBEAU&amp;url=https%3A%2F%2Fvisualpharm.com%2Ffree-icons%2Fenter%2520key-595b40b65ba036ed117d2c77&amp;psig=AOvVaw2r4lLLqhwe1x0QeRpOcp9H&amp;ust=1550157806285506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jectingsuccess.co.uk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jectingsuccess.co.uk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pps.twitter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jectingsuccess.co.uk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jectingsuccess.co.uk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jectingsuccess.co.uk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jectingsuccess.co.uk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tackoverflow.com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www.pythonforbeginners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jectingsuccess.co.uk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jectingsuccess.co.uk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67823" y="54390"/>
            <a:ext cx="1464741" cy="714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800" y="6627410"/>
            <a:ext cx="4594844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Page </a:t>
            </a:r>
            <a:fld id="{3ED6FC10-B1B8-904D-A87C-C39C30A88360}" type="slidenum">
              <a:rPr lang="en-GB" sz="894">
                <a:solidFill>
                  <a:srgbClr val="515B60">
                    <a:alpha val="50000"/>
                  </a:srgbClr>
                </a:solidFill>
                <a:latin typeface="+mj-lt"/>
              </a:rPr>
              <a:t>1</a:t>
            </a:fld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 </a:t>
            </a:r>
            <a:fld id="{4B5ABA66-9132-334C-BFBC-9AE5A30AEA55}" type="datetime1">
              <a:rPr lang="en-GB" sz="894">
                <a:solidFill>
                  <a:srgbClr val="515B60">
                    <a:alpha val="50000"/>
                  </a:srgbClr>
                </a:solidFill>
                <a:latin typeface="+mj-lt"/>
              </a:rPr>
              <a:t>23/02/2019</a:t>
            </a:fld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 |  </a:t>
            </a:r>
            <a:r>
              <a:rPr lang="en-GB" sz="894" dirty="0" err="1">
                <a:solidFill>
                  <a:srgbClr val="515B60">
                    <a:alpha val="50000"/>
                  </a:srgbClr>
                </a:solidFill>
                <a:latin typeface="+mj-lt"/>
              </a:rPr>
              <a:t>www.projectingsuccess.co.uk</a:t>
            </a:r>
            <a:endParaRPr lang="en-GB" sz="894" dirty="0">
              <a:solidFill>
                <a:srgbClr val="515B60">
                  <a:alpha val="50000"/>
                </a:srgbClr>
              </a:solidFill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-11730" y="406485"/>
            <a:ext cx="9917730" cy="6554663"/>
            <a:chOff x="-5930" y="-723043"/>
            <a:chExt cx="9155730" cy="6829578"/>
          </a:xfrm>
        </p:grpSpPr>
        <p:sp>
          <p:nvSpPr>
            <p:cNvPr id="62" name="Rectangle 61"/>
            <p:cNvSpPr/>
            <p:nvPr/>
          </p:nvSpPr>
          <p:spPr>
            <a:xfrm>
              <a:off x="2691850" y="1095924"/>
              <a:ext cx="6457950" cy="1396517"/>
            </a:xfrm>
            <a:prstGeom prst="rect">
              <a:avLst/>
            </a:prstGeom>
            <a:solidFill>
              <a:srgbClr val="008CC2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balanced" dir="t">
                <a:rot lat="0" lon="0" rev="17400000"/>
              </a:lightRig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691850" y="2479239"/>
              <a:ext cx="6457950" cy="1396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balanced" dir="t">
                <a:rot lat="0" lon="0" rev="17400000"/>
              </a:lightRig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2310385" y="1378078"/>
              <a:ext cx="747363" cy="699640"/>
            </a:xfrm>
            <a:prstGeom prst="ellipse">
              <a:avLst/>
            </a:prstGeom>
            <a:solidFill>
              <a:srgbClr val="006B9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691849" y="3860159"/>
              <a:ext cx="6457950" cy="13965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balanced" dir="t">
                <a:rot lat="0" lon="0" rev="17400000"/>
              </a:lightRig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9157" y="-723043"/>
              <a:ext cx="2707573" cy="68295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38100" algn="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eform 17"/>
            <p:cNvSpPr/>
            <p:nvPr/>
          </p:nvSpPr>
          <p:spPr>
            <a:xfrm>
              <a:off x="844" y="1670857"/>
              <a:ext cx="3056290" cy="1699720"/>
            </a:xfrm>
            <a:custGeom>
              <a:avLst/>
              <a:gdLst>
                <a:gd name="connsiteX0" fmla="*/ 3055457 w 3055767"/>
                <a:gd name="connsiteY0" fmla="*/ 0 h 1630207"/>
                <a:gd name="connsiteX1" fmla="*/ 3053909 w 3055767"/>
                <a:gd name="connsiteY1" fmla="*/ 1322161 h 1630207"/>
                <a:gd name="connsiteX2" fmla="*/ 2712545 w 3055767"/>
                <a:gd name="connsiteY2" fmla="*/ 1628729 h 1630207"/>
                <a:gd name="connsiteX3" fmla="*/ 0 w 3055767"/>
                <a:gd name="connsiteY3" fmla="*/ 1628730 h 1630207"/>
                <a:gd name="connsiteX4" fmla="*/ 0 w 3055767"/>
                <a:gd name="connsiteY4" fmla="*/ 318117 h 1630207"/>
                <a:gd name="connsiteX5" fmla="*/ 2559844 w 3055767"/>
                <a:gd name="connsiteY5" fmla="*/ 328463 h 1630207"/>
                <a:gd name="connsiteX6" fmla="*/ 2789498 w 3055767"/>
                <a:gd name="connsiteY6" fmla="*/ 315979 h 1630207"/>
                <a:gd name="connsiteX7" fmla="*/ 3055457 w 3055767"/>
                <a:gd name="connsiteY7" fmla="*/ 0 h 1630207"/>
                <a:gd name="connsiteX0" fmla="*/ 3055457 w 3055767"/>
                <a:gd name="connsiteY0" fmla="*/ 0 h 1628729"/>
                <a:gd name="connsiteX1" fmla="*/ 3053909 w 3055767"/>
                <a:gd name="connsiteY1" fmla="*/ 1322161 h 1628729"/>
                <a:gd name="connsiteX2" fmla="*/ 2712545 w 3055767"/>
                <a:gd name="connsiteY2" fmla="*/ 1628729 h 1628729"/>
                <a:gd name="connsiteX3" fmla="*/ 0 w 3055767"/>
                <a:gd name="connsiteY3" fmla="*/ 1628730 h 1628729"/>
                <a:gd name="connsiteX4" fmla="*/ 0 w 3055767"/>
                <a:gd name="connsiteY4" fmla="*/ 318117 h 1628729"/>
                <a:gd name="connsiteX5" fmla="*/ 2559844 w 3055767"/>
                <a:gd name="connsiteY5" fmla="*/ 328463 h 1628729"/>
                <a:gd name="connsiteX6" fmla="*/ 2789498 w 3055767"/>
                <a:gd name="connsiteY6" fmla="*/ 315979 h 1628729"/>
                <a:gd name="connsiteX7" fmla="*/ 3055457 w 3055767"/>
                <a:gd name="connsiteY7" fmla="*/ 0 h 1628729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8463 h 1628730"/>
                <a:gd name="connsiteX6" fmla="*/ 2789498 w 3055767"/>
                <a:gd name="connsiteY6" fmla="*/ 315979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8463 h 1628730"/>
                <a:gd name="connsiteX6" fmla="*/ 2789498 w 3055767"/>
                <a:gd name="connsiteY6" fmla="*/ 315979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8463 h 1628730"/>
                <a:gd name="connsiteX6" fmla="*/ 2789498 w 3055767"/>
                <a:gd name="connsiteY6" fmla="*/ 315979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8463 h 1628730"/>
                <a:gd name="connsiteX6" fmla="*/ 2775210 w 3055767"/>
                <a:gd name="connsiteY6" fmla="*/ 32173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8463 h 1628730"/>
                <a:gd name="connsiteX6" fmla="*/ 2775210 w 3055767"/>
                <a:gd name="connsiteY6" fmla="*/ 32173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8463 h 1628730"/>
                <a:gd name="connsiteX6" fmla="*/ 2772828 w 3055767"/>
                <a:gd name="connsiteY6" fmla="*/ 32173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8463 h 1628730"/>
                <a:gd name="connsiteX6" fmla="*/ 2772828 w 3055767"/>
                <a:gd name="connsiteY6" fmla="*/ 32173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5586 h 1628730"/>
                <a:gd name="connsiteX6" fmla="*/ 2772828 w 3055767"/>
                <a:gd name="connsiteY6" fmla="*/ 32173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2710 h 1628730"/>
                <a:gd name="connsiteX6" fmla="*/ 2772828 w 3055767"/>
                <a:gd name="connsiteY6" fmla="*/ 32173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62225 w 3055767"/>
                <a:gd name="connsiteY5" fmla="*/ 319833 h 1628730"/>
                <a:gd name="connsiteX6" fmla="*/ 2772828 w 3055767"/>
                <a:gd name="connsiteY6" fmla="*/ 32173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62225 w 3055767"/>
                <a:gd name="connsiteY5" fmla="*/ 319833 h 1628730"/>
                <a:gd name="connsiteX6" fmla="*/ 2770447 w 3055767"/>
                <a:gd name="connsiteY6" fmla="*/ 304472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62225 w 3055767"/>
                <a:gd name="connsiteY5" fmla="*/ 319833 h 1628730"/>
                <a:gd name="connsiteX6" fmla="*/ 2770447 w 3055767"/>
                <a:gd name="connsiteY6" fmla="*/ 304472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62225 w 3055767"/>
                <a:gd name="connsiteY5" fmla="*/ 319833 h 1628730"/>
                <a:gd name="connsiteX6" fmla="*/ 2768066 w 3055767"/>
                <a:gd name="connsiteY6" fmla="*/ 298718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62225 w 3055767"/>
                <a:gd name="connsiteY5" fmla="*/ 319833 h 1628730"/>
                <a:gd name="connsiteX6" fmla="*/ 2768066 w 3055767"/>
                <a:gd name="connsiteY6" fmla="*/ 298718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62225 w 3055767"/>
                <a:gd name="connsiteY5" fmla="*/ 314080 h 1628730"/>
                <a:gd name="connsiteX6" fmla="*/ 2768066 w 3055767"/>
                <a:gd name="connsiteY6" fmla="*/ 298718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68066 w 3055767"/>
                <a:gd name="connsiteY6" fmla="*/ 298718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79972 w 3055767"/>
                <a:gd name="connsiteY6" fmla="*/ 287211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79972 w 3055767"/>
                <a:gd name="connsiteY6" fmla="*/ 287211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79972 w 3055767"/>
                <a:gd name="connsiteY6" fmla="*/ 287211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90088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90088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90088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77590 w 3055767"/>
                <a:gd name="connsiteY6" fmla="*/ 27570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77590 w 3055767"/>
                <a:gd name="connsiteY6" fmla="*/ 27570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69949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69949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69949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69949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78580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78580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78580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78580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78580 h 1628730"/>
                <a:gd name="connsiteX7" fmla="*/ 3055457 w 3055767"/>
                <a:gd name="connsiteY7" fmla="*/ 0 h 1628730"/>
                <a:gd name="connsiteX0" fmla="*/ 3055457 w 3056290"/>
                <a:gd name="connsiteY0" fmla="*/ 0 h 1628730"/>
                <a:gd name="connsiteX1" fmla="*/ 3056290 w 3056290"/>
                <a:gd name="connsiteY1" fmla="*/ 1322161 h 1628730"/>
                <a:gd name="connsiteX2" fmla="*/ 2712545 w 3056290"/>
                <a:gd name="connsiteY2" fmla="*/ 1628729 h 1628730"/>
                <a:gd name="connsiteX3" fmla="*/ 0 w 3056290"/>
                <a:gd name="connsiteY3" fmla="*/ 1628730 h 1628730"/>
                <a:gd name="connsiteX4" fmla="*/ 0 w 3056290"/>
                <a:gd name="connsiteY4" fmla="*/ 315239 h 1628730"/>
                <a:gd name="connsiteX5" fmla="*/ 2562225 w 3056290"/>
                <a:gd name="connsiteY5" fmla="*/ 314080 h 1628730"/>
                <a:gd name="connsiteX6" fmla="*/ 2782353 w 3056290"/>
                <a:gd name="connsiteY6" fmla="*/ 278580 h 1628730"/>
                <a:gd name="connsiteX7" fmla="*/ 3055457 w 3056290"/>
                <a:gd name="connsiteY7" fmla="*/ 0 h 1628730"/>
                <a:gd name="connsiteX0" fmla="*/ 3055457 w 3056290"/>
                <a:gd name="connsiteY0" fmla="*/ 0 h 1617223"/>
                <a:gd name="connsiteX1" fmla="*/ 3056290 w 3056290"/>
                <a:gd name="connsiteY1" fmla="*/ 1310654 h 1617223"/>
                <a:gd name="connsiteX2" fmla="*/ 2712545 w 3056290"/>
                <a:gd name="connsiteY2" fmla="*/ 1617222 h 1617223"/>
                <a:gd name="connsiteX3" fmla="*/ 0 w 3056290"/>
                <a:gd name="connsiteY3" fmla="*/ 1617223 h 1617223"/>
                <a:gd name="connsiteX4" fmla="*/ 0 w 3056290"/>
                <a:gd name="connsiteY4" fmla="*/ 303732 h 1617223"/>
                <a:gd name="connsiteX5" fmla="*/ 2562225 w 3056290"/>
                <a:gd name="connsiteY5" fmla="*/ 302573 h 1617223"/>
                <a:gd name="connsiteX6" fmla="*/ 2782353 w 3056290"/>
                <a:gd name="connsiteY6" fmla="*/ 267073 h 1617223"/>
                <a:gd name="connsiteX7" fmla="*/ 3055457 w 3056290"/>
                <a:gd name="connsiteY7" fmla="*/ 0 h 161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56290" h="1617223">
                  <a:moveTo>
                    <a:pt x="3055457" y="0"/>
                  </a:moveTo>
                  <a:cubicBezTo>
                    <a:pt x="3056966" y="449656"/>
                    <a:pt x="3054781" y="860998"/>
                    <a:pt x="3056290" y="1310654"/>
                  </a:cubicBezTo>
                  <a:cubicBezTo>
                    <a:pt x="3031500" y="1499834"/>
                    <a:pt x="2839433" y="1596081"/>
                    <a:pt x="2712545" y="1617222"/>
                  </a:cubicBezTo>
                  <a:lnTo>
                    <a:pt x="0" y="1617223"/>
                  </a:lnTo>
                  <a:lnTo>
                    <a:pt x="0" y="303732"/>
                  </a:lnTo>
                  <a:lnTo>
                    <a:pt x="2562225" y="302573"/>
                  </a:lnTo>
                  <a:cubicBezTo>
                    <a:pt x="2641950" y="290741"/>
                    <a:pt x="2700246" y="290412"/>
                    <a:pt x="2782353" y="267073"/>
                  </a:cubicBezTo>
                  <a:cubicBezTo>
                    <a:pt x="2967934" y="193974"/>
                    <a:pt x="3028192" y="87102"/>
                    <a:pt x="3055457" y="0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rgbClr val="008CC2"/>
                </a:gs>
                <a:gs pos="64000">
                  <a:srgbClr val="008CC2"/>
                </a:gs>
                <a:gs pos="100000">
                  <a:srgbClr val="008CC2"/>
                </a:gs>
                <a:gs pos="89000">
                  <a:srgbClr val="89BCFF"/>
                </a:gs>
              </a:gsLst>
              <a:lin ang="0" scaled="1"/>
              <a:tileRect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Freeform 15"/>
            <p:cNvSpPr/>
            <p:nvPr/>
          </p:nvSpPr>
          <p:spPr>
            <a:xfrm>
              <a:off x="-5929" y="3038772"/>
              <a:ext cx="3065166" cy="1699720"/>
            </a:xfrm>
            <a:custGeom>
              <a:avLst/>
              <a:gdLst>
                <a:gd name="connsiteX0" fmla="*/ 3055457 w 3055767"/>
                <a:gd name="connsiteY0" fmla="*/ 0 h 1630207"/>
                <a:gd name="connsiteX1" fmla="*/ 3053909 w 3055767"/>
                <a:gd name="connsiteY1" fmla="*/ 1322161 h 1630207"/>
                <a:gd name="connsiteX2" fmla="*/ 2712545 w 3055767"/>
                <a:gd name="connsiteY2" fmla="*/ 1628729 h 1630207"/>
                <a:gd name="connsiteX3" fmla="*/ 0 w 3055767"/>
                <a:gd name="connsiteY3" fmla="*/ 1628730 h 1630207"/>
                <a:gd name="connsiteX4" fmla="*/ 0 w 3055767"/>
                <a:gd name="connsiteY4" fmla="*/ 318117 h 1630207"/>
                <a:gd name="connsiteX5" fmla="*/ 2559844 w 3055767"/>
                <a:gd name="connsiteY5" fmla="*/ 328463 h 1630207"/>
                <a:gd name="connsiteX6" fmla="*/ 2789498 w 3055767"/>
                <a:gd name="connsiteY6" fmla="*/ 315979 h 1630207"/>
                <a:gd name="connsiteX7" fmla="*/ 3055457 w 3055767"/>
                <a:gd name="connsiteY7" fmla="*/ 0 h 1630207"/>
                <a:gd name="connsiteX0" fmla="*/ 3055457 w 3055767"/>
                <a:gd name="connsiteY0" fmla="*/ 0 h 1628729"/>
                <a:gd name="connsiteX1" fmla="*/ 3053909 w 3055767"/>
                <a:gd name="connsiteY1" fmla="*/ 1322161 h 1628729"/>
                <a:gd name="connsiteX2" fmla="*/ 2712545 w 3055767"/>
                <a:gd name="connsiteY2" fmla="*/ 1628729 h 1628729"/>
                <a:gd name="connsiteX3" fmla="*/ 0 w 3055767"/>
                <a:gd name="connsiteY3" fmla="*/ 1628730 h 1628729"/>
                <a:gd name="connsiteX4" fmla="*/ 0 w 3055767"/>
                <a:gd name="connsiteY4" fmla="*/ 318117 h 1628729"/>
                <a:gd name="connsiteX5" fmla="*/ 2559844 w 3055767"/>
                <a:gd name="connsiteY5" fmla="*/ 328463 h 1628729"/>
                <a:gd name="connsiteX6" fmla="*/ 2789498 w 3055767"/>
                <a:gd name="connsiteY6" fmla="*/ 315979 h 1628729"/>
                <a:gd name="connsiteX7" fmla="*/ 3055457 w 3055767"/>
                <a:gd name="connsiteY7" fmla="*/ 0 h 1628729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8463 h 1628730"/>
                <a:gd name="connsiteX6" fmla="*/ 2789498 w 3055767"/>
                <a:gd name="connsiteY6" fmla="*/ 315979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8463 h 1628730"/>
                <a:gd name="connsiteX6" fmla="*/ 2789498 w 3055767"/>
                <a:gd name="connsiteY6" fmla="*/ 315979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8463 h 1628730"/>
                <a:gd name="connsiteX6" fmla="*/ 2789498 w 3055767"/>
                <a:gd name="connsiteY6" fmla="*/ 315979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8463 h 1628730"/>
                <a:gd name="connsiteX6" fmla="*/ 2775210 w 3055767"/>
                <a:gd name="connsiteY6" fmla="*/ 32173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8463 h 1628730"/>
                <a:gd name="connsiteX6" fmla="*/ 2775210 w 3055767"/>
                <a:gd name="connsiteY6" fmla="*/ 32173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8463 h 1628730"/>
                <a:gd name="connsiteX6" fmla="*/ 2772828 w 3055767"/>
                <a:gd name="connsiteY6" fmla="*/ 32173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8463 h 1628730"/>
                <a:gd name="connsiteX6" fmla="*/ 2772828 w 3055767"/>
                <a:gd name="connsiteY6" fmla="*/ 32173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5586 h 1628730"/>
                <a:gd name="connsiteX6" fmla="*/ 2772828 w 3055767"/>
                <a:gd name="connsiteY6" fmla="*/ 32173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2710 h 1628730"/>
                <a:gd name="connsiteX6" fmla="*/ 2772828 w 3055767"/>
                <a:gd name="connsiteY6" fmla="*/ 32173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62225 w 3055767"/>
                <a:gd name="connsiteY5" fmla="*/ 319833 h 1628730"/>
                <a:gd name="connsiteX6" fmla="*/ 2772828 w 3055767"/>
                <a:gd name="connsiteY6" fmla="*/ 32173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62225 w 3055767"/>
                <a:gd name="connsiteY5" fmla="*/ 319833 h 1628730"/>
                <a:gd name="connsiteX6" fmla="*/ 2770447 w 3055767"/>
                <a:gd name="connsiteY6" fmla="*/ 304472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62225 w 3055767"/>
                <a:gd name="connsiteY5" fmla="*/ 319833 h 1628730"/>
                <a:gd name="connsiteX6" fmla="*/ 2770447 w 3055767"/>
                <a:gd name="connsiteY6" fmla="*/ 304472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62225 w 3055767"/>
                <a:gd name="connsiteY5" fmla="*/ 319833 h 1628730"/>
                <a:gd name="connsiteX6" fmla="*/ 2768066 w 3055767"/>
                <a:gd name="connsiteY6" fmla="*/ 298718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62225 w 3055767"/>
                <a:gd name="connsiteY5" fmla="*/ 319833 h 1628730"/>
                <a:gd name="connsiteX6" fmla="*/ 2768066 w 3055767"/>
                <a:gd name="connsiteY6" fmla="*/ 298718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62225 w 3055767"/>
                <a:gd name="connsiteY5" fmla="*/ 314080 h 1628730"/>
                <a:gd name="connsiteX6" fmla="*/ 2768066 w 3055767"/>
                <a:gd name="connsiteY6" fmla="*/ 298718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68066 w 3055767"/>
                <a:gd name="connsiteY6" fmla="*/ 298718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79972 w 3055767"/>
                <a:gd name="connsiteY6" fmla="*/ 287211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79972 w 3055767"/>
                <a:gd name="connsiteY6" fmla="*/ 287211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79972 w 3055767"/>
                <a:gd name="connsiteY6" fmla="*/ 287211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90088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90088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90088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77590 w 3055767"/>
                <a:gd name="connsiteY6" fmla="*/ 27570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77590 w 3055767"/>
                <a:gd name="connsiteY6" fmla="*/ 27570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69949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69949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69949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69949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78580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78580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78580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78580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78580 h 1628730"/>
                <a:gd name="connsiteX7" fmla="*/ 3055457 w 3055767"/>
                <a:gd name="connsiteY7" fmla="*/ 0 h 1628730"/>
                <a:gd name="connsiteX0" fmla="*/ 3055457 w 3056290"/>
                <a:gd name="connsiteY0" fmla="*/ 0 h 1628730"/>
                <a:gd name="connsiteX1" fmla="*/ 3056290 w 3056290"/>
                <a:gd name="connsiteY1" fmla="*/ 1322161 h 1628730"/>
                <a:gd name="connsiteX2" fmla="*/ 2712545 w 3056290"/>
                <a:gd name="connsiteY2" fmla="*/ 1628729 h 1628730"/>
                <a:gd name="connsiteX3" fmla="*/ 0 w 3056290"/>
                <a:gd name="connsiteY3" fmla="*/ 1628730 h 1628730"/>
                <a:gd name="connsiteX4" fmla="*/ 0 w 3056290"/>
                <a:gd name="connsiteY4" fmla="*/ 315239 h 1628730"/>
                <a:gd name="connsiteX5" fmla="*/ 2562225 w 3056290"/>
                <a:gd name="connsiteY5" fmla="*/ 314080 h 1628730"/>
                <a:gd name="connsiteX6" fmla="*/ 2782353 w 3056290"/>
                <a:gd name="connsiteY6" fmla="*/ 278580 h 1628730"/>
                <a:gd name="connsiteX7" fmla="*/ 3055457 w 3056290"/>
                <a:gd name="connsiteY7" fmla="*/ 0 h 1628730"/>
                <a:gd name="connsiteX0" fmla="*/ 3055457 w 3056290"/>
                <a:gd name="connsiteY0" fmla="*/ 0 h 1617223"/>
                <a:gd name="connsiteX1" fmla="*/ 3056290 w 3056290"/>
                <a:gd name="connsiteY1" fmla="*/ 1310654 h 1617223"/>
                <a:gd name="connsiteX2" fmla="*/ 2712545 w 3056290"/>
                <a:gd name="connsiteY2" fmla="*/ 1617222 h 1617223"/>
                <a:gd name="connsiteX3" fmla="*/ 0 w 3056290"/>
                <a:gd name="connsiteY3" fmla="*/ 1617223 h 1617223"/>
                <a:gd name="connsiteX4" fmla="*/ 0 w 3056290"/>
                <a:gd name="connsiteY4" fmla="*/ 303732 h 1617223"/>
                <a:gd name="connsiteX5" fmla="*/ 2562225 w 3056290"/>
                <a:gd name="connsiteY5" fmla="*/ 302573 h 1617223"/>
                <a:gd name="connsiteX6" fmla="*/ 2782353 w 3056290"/>
                <a:gd name="connsiteY6" fmla="*/ 267073 h 1617223"/>
                <a:gd name="connsiteX7" fmla="*/ 3055457 w 3056290"/>
                <a:gd name="connsiteY7" fmla="*/ 0 h 161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56290" h="1617223">
                  <a:moveTo>
                    <a:pt x="3055457" y="0"/>
                  </a:moveTo>
                  <a:cubicBezTo>
                    <a:pt x="3056966" y="449656"/>
                    <a:pt x="3054781" y="860998"/>
                    <a:pt x="3056290" y="1310654"/>
                  </a:cubicBezTo>
                  <a:cubicBezTo>
                    <a:pt x="3031500" y="1499834"/>
                    <a:pt x="2839433" y="1596081"/>
                    <a:pt x="2712545" y="1617222"/>
                  </a:cubicBezTo>
                  <a:lnTo>
                    <a:pt x="0" y="1617223"/>
                  </a:lnTo>
                  <a:lnTo>
                    <a:pt x="0" y="303732"/>
                  </a:lnTo>
                  <a:lnTo>
                    <a:pt x="2562225" y="302573"/>
                  </a:lnTo>
                  <a:cubicBezTo>
                    <a:pt x="2641950" y="290741"/>
                    <a:pt x="2700246" y="290412"/>
                    <a:pt x="2782353" y="267073"/>
                  </a:cubicBezTo>
                  <a:cubicBezTo>
                    <a:pt x="2967934" y="193974"/>
                    <a:pt x="3028192" y="87102"/>
                    <a:pt x="3055457" y="0"/>
                  </a:cubicBezTo>
                  <a:close/>
                </a:path>
              </a:pathLst>
            </a:custGeom>
            <a:gradFill>
              <a:gsLst>
                <a:gs pos="29000">
                  <a:schemeClr val="bg1">
                    <a:lumMod val="75000"/>
                  </a:schemeClr>
                </a:gs>
                <a:gs pos="6400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  <a:gs pos="89000">
                  <a:schemeClr val="bg1">
                    <a:lumMod val="85000"/>
                  </a:schemeClr>
                </a:gs>
              </a:gsLst>
              <a:lin ang="0" scaled="1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Freeform 13"/>
            <p:cNvSpPr/>
            <p:nvPr/>
          </p:nvSpPr>
          <p:spPr>
            <a:xfrm>
              <a:off x="-5930" y="4406815"/>
              <a:ext cx="3065069" cy="1699720"/>
            </a:xfrm>
            <a:custGeom>
              <a:avLst/>
              <a:gdLst>
                <a:gd name="connsiteX0" fmla="*/ 3055457 w 3055767"/>
                <a:gd name="connsiteY0" fmla="*/ 0 h 1630207"/>
                <a:gd name="connsiteX1" fmla="*/ 3053909 w 3055767"/>
                <a:gd name="connsiteY1" fmla="*/ 1322161 h 1630207"/>
                <a:gd name="connsiteX2" fmla="*/ 2712545 w 3055767"/>
                <a:gd name="connsiteY2" fmla="*/ 1628729 h 1630207"/>
                <a:gd name="connsiteX3" fmla="*/ 0 w 3055767"/>
                <a:gd name="connsiteY3" fmla="*/ 1628730 h 1630207"/>
                <a:gd name="connsiteX4" fmla="*/ 0 w 3055767"/>
                <a:gd name="connsiteY4" fmla="*/ 318117 h 1630207"/>
                <a:gd name="connsiteX5" fmla="*/ 2559844 w 3055767"/>
                <a:gd name="connsiteY5" fmla="*/ 328463 h 1630207"/>
                <a:gd name="connsiteX6" fmla="*/ 2789498 w 3055767"/>
                <a:gd name="connsiteY6" fmla="*/ 315979 h 1630207"/>
                <a:gd name="connsiteX7" fmla="*/ 3055457 w 3055767"/>
                <a:gd name="connsiteY7" fmla="*/ 0 h 1630207"/>
                <a:gd name="connsiteX0" fmla="*/ 3055457 w 3055767"/>
                <a:gd name="connsiteY0" fmla="*/ 0 h 1628729"/>
                <a:gd name="connsiteX1" fmla="*/ 3053909 w 3055767"/>
                <a:gd name="connsiteY1" fmla="*/ 1322161 h 1628729"/>
                <a:gd name="connsiteX2" fmla="*/ 2712545 w 3055767"/>
                <a:gd name="connsiteY2" fmla="*/ 1628729 h 1628729"/>
                <a:gd name="connsiteX3" fmla="*/ 0 w 3055767"/>
                <a:gd name="connsiteY3" fmla="*/ 1628730 h 1628729"/>
                <a:gd name="connsiteX4" fmla="*/ 0 w 3055767"/>
                <a:gd name="connsiteY4" fmla="*/ 318117 h 1628729"/>
                <a:gd name="connsiteX5" fmla="*/ 2559844 w 3055767"/>
                <a:gd name="connsiteY5" fmla="*/ 328463 h 1628729"/>
                <a:gd name="connsiteX6" fmla="*/ 2789498 w 3055767"/>
                <a:gd name="connsiteY6" fmla="*/ 315979 h 1628729"/>
                <a:gd name="connsiteX7" fmla="*/ 3055457 w 3055767"/>
                <a:gd name="connsiteY7" fmla="*/ 0 h 1628729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8463 h 1628730"/>
                <a:gd name="connsiteX6" fmla="*/ 2789498 w 3055767"/>
                <a:gd name="connsiteY6" fmla="*/ 315979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8463 h 1628730"/>
                <a:gd name="connsiteX6" fmla="*/ 2789498 w 3055767"/>
                <a:gd name="connsiteY6" fmla="*/ 315979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8463 h 1628730"/>
                <a:gd name="connsiteX6" fmla="*/ 2789498 w 3055767"/>
                <a:gd name="connsiteY6" fmla="*/ 315979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8463 h 1628730"/>
                <a:gd name="connsiteX6" fmla="*/ 2775210 w 3055767"/>
                <a:gd name="connsiteY6" fmla="*/ 32173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8463 h 1628730"/>
                <a:gd name="connsiteX6" fmla="*/ 2775210 w 3055767"/>
                <a:gd name="connsiteY6" fmla="*/ 32173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8463 h 1628730"/>
                <a:gd name="connsiteX6" fmla="*/ 2772828 w 3055767"/>
                <a:gd name="connsiteY6" fmla="*/ 32173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8463 h 1628730"/>
                <a:gd name="connsiteX6" fmla="*/ 2772828 w 3055767"/>
                <a:gd name="connsiteY6" fmla="*/ 32173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5586 h 1628730"/>
                <a:gd name="connsiteX6" fmla="*/ 2772828 w 3055767"/>
                <a:gd name="connsiteY6" fmla="*/ 32173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59844 w 3055767"/>
                <a:gd name="connsiteY5" fmla="*/ 322710 h 1628730"/>
                <a:gd name="connsiteX6" fmla="*/ 2772828 w 3055767"/>
                <a:gd name="connsiteY6" fmla="*/ 32173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62225 w 3055767"/>
                <a:gd name="connsiteY5" fmla="*/ 319833 h 1628730"/>
                <a:gd name="connsiteX6" fmla="*/ 2772828 w 3055767"/>
                <a:gd name="connsiteY6" fmla="*/ 32173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62225 w 3055767"/>
                <a:gd name="connsiteY5" fmla="*/ 319833 h 1628730"/>
                <a:gd name="connsiteX6" fmla="*/ 2770447 w 3055767"/>
                <a:gd name="connsiteY6" fmla="*/ 304472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62225 w 3055767"/>
                <a:gd name="connsiteY5" fmla="*/ 319833 h 1628730"/>
                <a:gd name="connsiteX6" fmla="*/ 2770447 w 3055767"/>
                <a:gd name="connsiteY6" fmla="*/ 304472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62225 w 3055767"/>
                <a:gd name="connsiteY5" fmla="*/ 319833 h 1628730"/>
                <a:gd name="connsiteX6" fmla="*/ 2768066 w 3055767"/>
                <a:gd name="connsiteY6" fmla="*/ 298718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62225 w 3055767"/>
                <a:gd name="connsiteY5" fmla="*/ 319833 h 1628730"/>
                <a:gd name="connsiteX6" fmla="*/ 2768066 w 3055767"/>
                <a:gd name="connsiteY6" fmla="*/ 298718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8117 h 1628730"/>
                <a:gd name="connsiteX5" fmla="*/ 2562225 w 3055767"/>
                <a:gd name="connsiteY5" fmla="*/ 314080 h 1628730"/>
                <a:gd name="connsiteX6" fmla="*/ 2768066 w 3055767"/>
                <a:gd name="connsiteY6" fmla="*/ 298718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68066 w 3055767"/>
                <a:gd name="connsiteY6" fmla="*/ 298718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79972 w 3055767"/>
                <a:gd name="connsiteY6" fmla="*/ 287211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79972 w 3055767"/>
                <a:gd name="connsiteY6" fmla="*/ 287211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79972 w 3055767"/>
                <a:gd name="connsiteY6" fmla="*/ 287211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90088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90088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90088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77590 w 3055767"/>
                <a:gd name="connsiteY6" fmla="*/ 27570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77590 w 3055767"/>
                <a:gd name="connsiteY6" fmla="*/ 275704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69949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69949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69949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69949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78580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78580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78580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78580 h 1628730"/>
                <a:gd name="connsiteX7" fmla="*/ 3055457 w 3055767"/>
                <a:gd name="connsiteY7" fmla="*/ 0 h 1628730"/>
                <a:gd name="connsiteX0" fmla="*/ 3055457 w 3055767"/>
                <a:gd name="connsiteY0" fmla="*/ 0 h 1628730"/>
                <a:gd name="connsiteX1" fmla="*/ 3053909 w 3055767"/>
                <a:gd name="connsiteY1" fmla="*/ 1322161 h 1628730"/>
                <a:gd name="connsiteX2" fmla="*/ 2712545 w 3055767"/>
                <a:gd name="connsiteY2" fmla="*/ 1628729 h 1628730"/>
                <a:gd name="connsiteX3" fmla="*/ 0 w 3055767"/>
                <a:gd name="connsiteY3" fmla="*/ 1628730 h 1628730"/>
                <a:gd name="connsiteX4" fmla="*/ 0 w 3055767"/>
                <a:gd name="connsiteY4" fmla="*/ 315239 h 1628730"/>
                <a:gd name="connsiteX5" fmla="*/ 2562225 w 3055767"/>
                <a:gd name="connsiteY5" fmla="*/ 314080 h 1628730"/>
                <a:gd name="connsiteX6" fmla="*/ 2782353 w 3055767"/>
                <a:gd name="connsiteY6" fmla="*/ 278580 h 1628730"/>
                <a:gd name="connsiteX7" fmla="*/ 3055457 w 3055767"/>
                <a:gd name="connsiteY7" fmla="*/ 0 h 1628730"/>
                <a:gd name="connsiteX0" fmla="*/ 3055457 w 3056290"/>
                <a:gd name="connsiteY0" fmla="*/ 0 h 1628730"/>
                <a:gd name="connsiteX1" fmla="*/ 3056290 w 3056290"/>
                <a:gd name="connsiteY1" fmla="*/ 1322161 h 1628730"/>
                <a:gd name="connsiteX2" fmla="*/ 2712545 w 3056290"/>
                <a:gd name="connsiteY2" fmla="*/ 1628729 h 1628730"/>
                <a:gd name="connsiteX3" fmla="*/ 0 w 3056290"/>
                <a:gd name="connsiteY3" fmla="*/ 1628730 h 1628730"/>
                <a:gd name="connsiteX4" fmla="*/ 0 w 3056290"/>
                <a:gd name="connsiteY4" fmla="*/ 315239 h 1628730"/>
                <a:gd name="connsiteX5" fmla="*/ 2562225 w 3056290"/>
                <a:gd name="connsiteY5" fmla="*/ 314080 h 1628730"/>
                <a:gd name="connsiteX6" fmla="*/ 2782353 w 3056290"/>
                <a:gd name="connsiteY6" fmla="*/ 278580 h 1628730"/>
                <a:gd name="connsiteX7" fmla="*/ 3055457 w 3056290"/>
                <a:gd name="connsiteY7" fmla="*/ 0 h 1628730"/>
                <a:gd name="connsiteX0" fmla="*/ 3055457 w 3056290"/>
                <a:gd name="connsiteY0" fmla="*/ 0 h 1617223"/>
                <a:gd name="connsiteX1" fmla="*/ 3056290 w 3056290"/>
                <a:gd name="connsiteY1" fmla="*/ 1310654 h 1617223"/>
                <a:gd name="connsiteX2" fmla="*/ 2712545 w 3056290"/>
                <a:gd name="connsiteY2" fmla="*/ 1617222 h 1617223"/>
                <a:gd name="connsiteX3" fmla="*/ 0 w 3056290"/>
                <a:gd name="connsiteY3" fmla="*/ 1617223 h 1617223"/>
                <a:gd name="connsiteX4" fmla="*/ 0 w 3056290"/>
                <a:gd name="connsiteY4" fmla="*/ 303732 h 1617223"/>
                <a:gd name="connsiteX5" fmla="*/ 2562225 w 3056290"/>
                <a:gd name="connsiteY5" fmla="*/ 302573 h 1617223"/>
                <a:gd name="connsiteX6" fmla="*/ 2782353 w 3056290"/>
                <a:gd name="connsiteY6" fmla="*/ 267073 h 1617223"/>
                <a:gd name="connsiteX7" fmla="*/ 3055457 w 3056290"/>
                <a:gd name="connsiteY7" fmla="*/ 0 h 161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56290" h="1617223">
                  <a:moveTo>
                    <a:pt x="3055457" y="0"/>
                  </a:moveTo>
                  <a:cubicBezTo>
                    <a:pt x="3056966" y="449656"/>
                    <a:pt x="3054781" y="860998"/>
                    <a:pt x="3056290" y="1310654"/>
                  </a:cubicBezTo>
                  <a:cubicBezTo>
                    <a:pt x="3031500" y="1499834"/>
                    <a:pt x="2839433" y="1596081"/>
                    <a:pt x="2712545" y="1617222"/>
                  </a:cubicBezTo>
                  <a:lnTo>
                    <a:pt x="0" y="1617223"/>
                  </a:lnTo>
                  <a:lnTo>
                    <a:pt x="0" y="303732"/>
                  </a:lnTo>
                  <a:lnTo>
                    <a:pt x="2562225" y="302573"/>
                  </a:lnTo>
                  <a:cubicBezTo>
                    <a:pt x="2641950" y="290741"/>
                    <a:pt x="2700246" y="290412"/>
                    <a:pt x="2782353" y="267073"/>
                  </a:cubicBezTo>
                  <a:cubicBezTo>
                    <a:pt x="2967934" y="193974"/>
                    <a:pt x="3028192" y="87102"/>
                    <a:pt x="3055457" y="0"/>
                  </a:cubicBezTo>
                  <a:close/>
                </a:path>
              </a:pathLst>
            </a:custGeom>
            <a:gradFill>
              <a:gsLst>
                <a:gs pos="29000">
                  <a:schemeClr val="bg1">
                    <a:lumMod val="75000"/>
                  </a:schemeClr>
                </a:gs>
                <a:gs pos="6400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  <a:gs pos="89000">
                  <a:schemeClr val="bg1">
                    <a:lumMod val="85000"/>
                  </a:schemeClr>
                </a:gs>
              </a:gsLst>
              <a:lin ang="0" scaled="1"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0" name="Straight Connector 49"/>
          <p:cNvCxnSpPr>
            <a:cxnSpLocks/>
          </p:cNvCxnSpPr>
          <p:nvPr/>
        </p:nvCxnSpPr>
        <p:spPr>
          <a:xfrm flipH="1" flipV="1">
            <a:off x="3490720" y="3029807"/>
            <a:ext cx="5835337" cy="39318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30355" y="168793"/>
            <a:ext cx="1402298" cy="71467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63883" y="2370750"/>
            <a:ext cx="67553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Project Hack - Python Masterclass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349160" y="4882641"/>
            <a:ext cx="4053758" cy="1000322"/>
            <a:chOff x="7138132" y="4113867"/>
            <a:chExt cx="4723336" cy="1000322"/>
          </a:xfrm>
        </p:grpSpPr>
        <p:grpSp>
          <p:nvGrpSpPr>
            <p:cNvPr id="26" name="Group 25"/>
            <p:cNvGrpSpPr/>
            <p:nvPr/>
          </p:nvGrpSpPr>
          <p:grpSpPr>
            <a:xfrm flipH="1">
              <a:off x="8586465" y="4113867"/>
              <a:ext cx="3275003" cy="338554"/>
              <a:chOff x="1340432" y="456002"/>
              <a:chExt cx="2152192" cy="338554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18056" y="794498"/>
                <a:ext cx="2074568" cy="58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accent3">
                        <a:lumMod val="20000"/>
                        <a:lumOff val="80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1340432" y="456002"/>
                <a:ext cx="1329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Dr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James Smith</a:t>
                </a:r>
              </a:p>
            </p:txBody>
          </p:sp>
        </p:grpSp>
        <p:sp>
          <p:nvSpPr>
            <p:cNvPr id="27" name="Rectangle 26"/>
            <p:cNvSpPr/>
            <p:nvPr/>
          </p:nvSpPr>
          <p:spPr>
            <a:xfrm flipH="1">
              <a:off x="7138132" y="4467858"/>
              <a:ext cx="471429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Chief Technology Officer</a:t>
              </a:r>
            </a:p>
            <a:p>
              <a:pPr lvl="0" algn="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4"/>
                </a:rPr>
                <a:t>www.projectingsuccess.co.uk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algn="r"/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BC562EFB-041B-49D8-B272-C3C6551E5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257" y="487310"/>
            <a:ext cx="1630400" cy="2445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6997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" y="6607896"/>
            <a:ext cx="4594844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Page </a:t>
            </a:r>
            <a:fld id="{3ED6FC10-B1B8-904D-A87C-C39C30A88360}" type="slidenum">
              <a:rPr lang="en-GB" sz="894">
                <a:solidFill>
                  <a:srgbClr val="515B60">
                    <a:alpha val="50000"/>
                  </a:srgbClr>
                </a:solidFill>
                <a:latin typeface="+mj-lt"/>
              </a:rPr>
              <a:t>10</a:t>
            </a:fld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 </a:t>
            </a:r>
            <a:fld id="{4B5ABA66-9132-334C-BFBC-9AE5A30AEA55}" type="datetime1">
              <a:rPr lang="en-GB" sz="894">
                <a:solidFill>
                  <a:srgbClr val="515B60">
                    <a:alpha val="50000"/>
                  </a:srgbClr>
                </a:solidFill>
                <a:latin typeface="+mj-lt"/>
              </a:rPr>
              <a:t>23/02/2019</a:t>
            </a:fld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 </a:t>
            </a:r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  <a:hlinkClick r:id="rId3"/>
              </a:rPr>
              <a:t>www.projectingsuccess.co.uk</a:t>
            </a:r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Strictly Commercial in Confidence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1399" y="-1269"/>
            <a:ext cx="8412072" cy="800405"/>
          </a:xfrm>
          <a:prstGeom prst="rect">
            <a:avLst/>
          </a:prstGeom>
          <a:solidFill>
            <a:srgbClr val="008CC2"/>
          </a:solidFill>
          <a:ln>
            <a:noFill/>
          </a:ln>
          <a:effectLst>
            <a:outerShdw blurRad="63500" sx="101000" sy="101000" algn="ctr" rotWithShape="0">
              <a:prstClr val="black">
                <a:alpha val="30000"/>
              </a:prstClr>
            </a:outerShdw>
          </a:effectLst>
          <a:scene3d>
            <a:camera prst="orthographicFront"/>
            <a:lightRig rig="balanced" dir="t">
              <a:rot lat="0" lon="0" rev="17400000"/>
            </a:lightRig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8775"/>
            <a:r>
              <a:rPr lang="en-GB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Python?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F100D9-8512-47AE-B269-CB65D3190077}"/>
              </a:ext>
            </a:extLst>
          </p:cNvPr>
          <p:cNvSpPr/>
          <p:nvPr/>
        </p:nvSpPr>
        <p:spPr>
          <a:xfrm>
            <a:off x="726452" y="1776360"/>
            <a:ext cx="4213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medium-content-serif-font"/>
              </a:rPr>
              <a:t>1.	Readable and Maintainable Code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167339-7752-4766-8970-361F5D02758E}"/>
              </a:ext>
            </a:extLst>
          </p:cNvPr>
          <p:cNvSpPr/>
          <p:nvPr/>
        </p:nvSpPr>
        <p:spPr>
          <a:xfrm>
            <a:off x="726452" y="3721261"/>
            <a:ext cx="5442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medium-content-serif-font"/>
              </a:rPr>
              <a:t>2.	Compatible with Major Platforms and Systems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7BF82A-14E2-4C06-973C-572427C8A7C8}"/>
              </a:ext>
            </a:extLst>
          </p:cNvPr>
          <p:cNvSpPr/>
          <p:nvPr/>
        </p:nvSpPr>
        <p:spPr>
          <a:xfrm>
            <a:off x="726452" y="4669835"/>
            <a:ext cx="7365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medium-content-serif-font"/>
              </a:rPr>
              <a:t>3.	Robust Standard Library/</a:t>
            </a:r>
            <a:r>
              <a:rPr lang="en-GB" dirty="0"/>
              <a:t>Many Open Source Frameworks and Tools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3A59CD-754E-4E79-8C7E-36A7798FBE5F}"/>
              </a:ext>
            </a:extLst>
          </p:cNvPr>
          <p:cNvSpPr/>
          <p:nvPr/>
        </p:nvSpPr>
        <p:spPr>
          <a:xfrm>
            <a:off x="5733286" y="2021864"/>
            <a:ext cx="4953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GB" sz="1400" i="1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pwd</a:t>
            </a:r>
            <a:r>
              <a:rPr lang="en-GB" sz="140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'apple’:</a:t>
            </a:r>
          </a:p>
          <a:p>
            <a:r>
              <a:rPr lang="en-GB" sz="140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print('Logging on ...’)</a:t>
            </a:r>
          </a:p>
          <a:p>
            <a:r>
              <a:rPr lang="en-GB" sz="140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else:</a:t>
            </a:r>
          </a:p>
          <a:p>
            <a:r>
              <a:rPr lang="en-GB" sz="140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print('Incorrect password.’)</a:t>
            </a:r>
          </a:p>
          <a:p>
            <a:r>
              <a:rPr lang="en-GB" sz="140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print('All done!')</a:t>
            </a:r>
            <a:endParaRPr lang="en-GB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333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" y="6607896"/>
            <a:ext cx="4594844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Page </a:t>
            </a:r>
            <a:fld id="{3ED6FC10-B1B8-904D-A87C-C39C30A88360}" type="slidenum">
              <a:rPr lang="en-GB" sz="894">
                <a:solidFill>
                  <a:srgbClr val="515B60">
                    <a:alpha val="50000"/>
                  </a:srgbClr>
                </a:solidFill>
                <a:latin typeface="+mj-lt"/>
              </a:rPr>
              <a:t>11</a:t>
            </a:fld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 </a:t>
            </a:r>
            <a:fld id="{4B5ABA66-9132-334C-BFBC-9AE5A30AEA55}" type="datetime1">
              <a:rPr lang="en-GB" sz="894">
                <a:solidFill>
                  <a:srgbClr val="515B60">
                    <a:alpha val="50000"/>
                  </a:srgbClr>
                </a:solidFill>
                <a:latin typeface="+mj-lt"/>
              </a:rPr>
              <a:t>23/02/2019</a:t>
            </a:fld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 </a:t>
            </a:r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  <a:hlinkClick r:id="rId3"/>
              </a:rPr>
              <a:t>www.projectingsuccess.co.uk</a:t>
            </a:r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Strictly Commercial in Confidence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1399" y="-1269"/>
            <a:ext cx="8412072" cy="800405"/>
          </a:xfrm>
          <a:prstGeom prst="rect">
            <a:avLst/>
          </a:prstGeom>
          <a:solidFill>
            <a:srgbClr val="008CC2"/>
          </a:solidFill>
          <a:ln>
            <a:noFill/>
          </a:ln>
          <a:effectLst>
            <a:outerShdw blurRad="63500" sx="101000" sy="101000" algn="ctr" rotWithShape="0">
              <a:prstClr val="black">
                <a:alpha val="30000"/>
              </a:prstClr>
            </a:outerShdw>
          </a:effectLst>
          <a:scene3d>
            <a:camera prst="orthographicFront"/>
            <a:lightRig rig="balanced" dir="t">
              <a:rot lat="0" lon="0" rev="17400000"/>
            </a:lightRig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8775"/>
            <a:r>
              <a:rPr lang="en-GB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can we use Python for?</a:t>
            </a:r>
            <a:endParaRPr lang="en-US" sz="2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5C921D-1263-49AD-9F5A-26FECEA93B97}"/>
              </a:ext>
            </a:extLst>
          </p:cNvPr>
          <p:cNvSpPr txBox="1"/>
          <p:nvPr/>
        </p:nvSpPr>
        <p:spPr>
          <a:xfrm>
            <a:off x="3136386" y="2927292"/>
            <a:ext cx="36332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/>
              <a:t>Anything</a:t>
            </a:r>
          </a:p>
        </p:txBody>
      </p:sp>
    </p:spTree>
    <p:extLst>
      <p:ext uri="{BB962C8B-B14F-4D97-AF65-F5344CB8AC3E}">
        <p14:creationId xmlns:p14="http://schemas.microsoft.com/office/powerpoint/2010/main" val="3485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" y="6607896"/>
            <a:ext cx="4594844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Page </a:t>
            </a:r>
            <a:fld id="{3ED6FC10-B1B8-904D-A87C-C39C30A88360}" type="slidenum">
              <a:rPr lang="en-GB" sz="894">
                <a:solidFill>
                  <a:srgbClr val="515B60">
                    <a:alpha val="50000"/>
                  </a:srgbClr>
                </a:solidFill>
                <a:latin typeface="+mj-lt"/>
              </a:rPr>
              <a:t>12</a:t>
            </a:fld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 </a:t>
            </a:r>
            <a:fld id="{4B5ABA66-9132-334C-BFBC-9AE5A30AEA55}" type="datetime1">
              <a:rPr lang="en-GB" sz="894">
                <a:solidFill>
                  <a:srgbClr val="515B60">
                    <a:alpha val="50000"/>
                  </a:srgbClr>
                </a:solidFill>
                <a:latin typeface="+mj-lt"/>
              </a:rPr>
              <a:t>23/02/2019</a:t>
            </a:fld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 </a:t>
            </a:r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  <a:hlinkClick r:id="rId3"/>
              </a:rPr>
              <a:t>www.projectingsuccess.co.uk</a:t>
            </a:r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Strictly Commercial in Confidence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1399" y="-1269"/>
            <a:ext cx="8412072" cy="800405"/>
          </a:xfrm>
          <a:prstGeom prst="rect">
            <a:avLst/>
          </a:prstGeom>
          <a:solidFill>
            <a:srgbClr val="008CC2"/>
          </a:solidFill>
          <a:ln>
            <a:noFill/>
          </a:ln>
          <a:effectLst>
            <a:outerShdw blurRad="63500" sx="101000" sy="101000" algn="ctr" rotWithShape="0">
              <a:prstClr val="black">
                <a:alpha val="30000"/>
              </a:prstClr>
            </a:outerShdw>
          </a:effectLst>
          <a:scene3d>
            <a:camera prst="orthographicFront"/>
            <a:lightRig rig="balanced" dir="t">
              <a:rot lat="0" lon="0" rev="17400000"/>
            </a:lightRig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8775"/>
            <a:r>
              <a:rPr lang="en-GB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demo/workshop</a:t>
            </a:r>
            <a:endParaRPr lang="en-US" sz="2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BC8F17-56A1-41A0-B702-F43FEB9FB883}"/>
              </a:ext>
            </a:extLst>
          </p:cNvPr>
          <p:cNvSpPr/>
          <p:nvPr/>
        </p:nvSpPr>
        <p:spPr>
          <a:xfrm>
            <a:off x="1055452" y="1460985"/>
            <a:ext cx="731144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medium-content-sans-serif-font"/>
              </a:rPr>
              <a:t>At the last Hackathon we used Beautiful Soup to web scrape some construction data but we didn’t really do much with it. Or even say what we were doing it!</a:t>
            </a:r>
          </a:p>
          <a:p>
            <a:endParaRPr lang="en-GB" dirty="0">
              <a:latin typeface="medium-content-sans-serif-font"/>
            </a:endParaRPr>
          </a:p>
          <a:p>
            <a:r>
              <a:rPr lang="en-GB" dirty="0">
                <a:latin typeface="medium-content-sans-serif-font"/>
              </a:rPr>
              <a:t>This time let’s tackle a proper problem, well, </a:t>
            </a:r>
            <a:r>
              <a:rPr lang="en-GB" dirty="0" err="1">
                <a:latin typeface="medium-content-sans-serif-font"/>
              </a:rPr>
              <a:t>kinda</a:t>
            </a:r>
            <a:r>
              <a:rPr lang="en-GB" dirty="0">
                <a:latin typeface="medium-content-sans-serif-font"/>
              </a:rPr>
              <a:t>..</a:t>
            </a:r>
          </a:p>
          <a:p>
            <a:endParaRPr lang="en-GB" dirty="0">
              <a:latin typeface="medium-content-sans-serif-font"/>
            </a:endParaRPr>
          </a:p>
          <a:p>
            <a:r>
              <a:rPr lang="en-GB" b="1" dirty="0">
                <a:latin typeface="medium-content-sans-serif-font"/>
              </a:rPr>
              <a:t>Problem statement:</a:t>
            </a:r>
          </a:p>
          <a:p>
            <a:endParaRPr lang="en-GB" dirty="0">
              <a:latin typeface="medium-content-sans-serif-font"/>
            </a:endParaRPr>
          </a:p>
          <a:p>
            <a:r>
              <a:rPr lang="en-GB" dirty="0">
                <a:latin typeface="medium-content-sans-serif-font"/>
              </a:rPr>
              <a:t>Who is following Donald Trump (DT)? I want to know what percentage of Donald Trump’s Tweets are from his fans/supporters.</a:t>
            </a:r>
          </a:p>
          <a:p>
            <a:endParaRPr lang="en-GB" dirty="0">
              <a:latin typeface="medium-content-sans-serif-font"/>
            </a:endParaRPr>
          </a:p>
          <a:p>
            <a:r>
              <a:rPr lang="en-GB" dirty="0">
                <a:latin typeface="medium-content-sans-serif-font"/>
              </a:rPr>
              <a:t>Okay - To do this why don’t we look at the sentiment of Tweets mentioning DT and classify them either “positive” or “negative”?</a:t>
            </a:r>
          </a:p>
          <a:p>
            <a:pPr marL="342900" indent="-342900">
              <a:buAutoNum type="arabicPeriod"/>
            </a:pPr>
            <a:endParaRPr lang="en-GB" dirty="0">
              <a:latin typeface="medium-content-sans-serif-fon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09E4FC-C594-4355-A256-0812A5A25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728" y="2259424"/>
            <a:ext cx="1341890" cy="100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68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" y="6607896"/>
            <a:ext cx="4594844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Page </a:t>
            </a:r>
            <a:fld id="{3ED6FC10-B1B8-904D-A87C-C39C30A88360}" type="slidenum">
              <a:rPr lang="en-GB" sz="894">
                <a:solidFill>
                  <a:srgbClr val="515B60">
                    <a:alpha val="50000"/>
                  </a:srgbClr>
                </a:solidFill>
                <a:latin typeface="+mj-lt"/>
              </a:rPr>
              <a:t>13</a:t>
            </a:fld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 </a:t>
            </a:r>
            <a:fld id="{4B5ABA66-9132-334C-BFBC-9AE5A30AEA55}" type="datetime1">
              <a:rPr lang="en-GB" sz="894">
                <a:solidFill>
                  <a:srgbClr val="515B60">
                    <a:alpha val="50000"/>
                  </a:srgbClr>
                </a:solidFill>
                <a:latin typeface="+mj-lt"/>
              </a:rPr>
              <a:t>23/02/2019</a:t>
            </a:fld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 </a:t>
            </a:r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  <a:hlinkClick r:id="rId3"/>
              </a:rPr>
              <a:t>www.projectingsuccess.co.uk</a:t>
            </a:r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Strictly Commercial in Confidence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1399" y="-1269"/>
            <a:ext cx="8412072" cy="800405"/>
          </a:xfrm>
          <a:prstGeom prst="rect">
            <a:avLst/>
          </a:prstGeom>
          <a:solidFill>
            <a:srgbClr val="008CC2"/>
          </a:solidFill>
          <a:ln>
            <a:noFill/>
          </a:ln>
          <a:effectLst>
            <a:outerShdw blurRad="63500" sx="101000" sy="101000" algn="ctr" rotWithShape="0">
              <a:prstClr val="black">
                <a:alpha val="30000"/>
              </a:prstClr>
            </a:outerShdw>
          </a:effectLst>
          <a:scene3d>
            <a:camera prst="orthographicFront"/>
            <a:lightRig rig="balanced" dir="t">
              <a:rot lat="0" lon="0" rev="17400000"/>
            </a:lightRig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8775"/>
            <a:r>
              <a:rPr lang="en-GB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demo/workshop – Step1</a:t>
            </a:r>
            <a:endParaRPr lang="en-US" sz="2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E0E141-4A54-4D9B-B38C-8748DE1900F5}"/>
              </a:ext>
            </a:extLst>
          </p:cNvPr>
          <p:cNvSpPr txBox="1"/>
          <p:nvPr/>
        </p:nvSpPr>
        <p:spPr>
          <a:xfrm>
            <a:off x="2240992" y="1262260"/>
            <a:ext cx="474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start we must all get our own Twitter keys.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22573B-6BA4-4C4D-B01E-F36BBF2CB25E}"/>
              </a:ext>
            </a:extLst>
          </p:cNvPr>
          <p:cNvSpPr/>
          <p:nvPr/>
        </p:nvSpPr>
        <p:spPr>
          <a:xfrm>
            <a:off x="904578" y="1996086"/>
            <a:ext cx="7506095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err="1"/>
              <a:t>consumer_key</a:t>
            </a:r>
            <a:r>
              <a:rPr lang="en-GB" dirty="0"/>
              <a:t> = (‘XXXXXXXXXXXXXXXXXXX')</a:t>
            </a:r>
          </a:p>
          <a:p>
            <a:pPr algn="ctr"/>
            <a:r>
              <a:rPr lang="en-GB" dirty="0" err="1"/>
              <a:t>consumer_secret</a:t>
            </a:r>
            <a:r>
              <a:rPr lang="en-GB" dirty="0"/>
              <a:t> = (‘XXXXXXXXXXXXXXXXXXXXX')</a:t>
            </a:r>
          </a:p>
          <a:p>
            <a:pPr algn="ctr"/>
            <a:r>
              <a:rPr lang="en-GB" dirty="0" err="1"/>
              <a:t>access_token</a:t>
            </a:r>
            <a:r>
              <a:rPr lang="en-GB" dirty="0"/>
              <a:t> = (‘XXXXXXXXXXXXXXXXXXXX')</a:t>
            </a:r>
          </a:p>
          <a:p>
            <a:pPr algn="ctr"/>
            <a:r>
              <a:rPr lang="en-GB" dirty="0" err="1"/>
              <a:t>access_secret</a:t>
            </a:r>
            <a:r>
              <a:rPr lang="en-GB" dirty="0"/>
              <a:t> = (‘XXXXXXXXXXXXXXXXX’)</a:t>
            </a:r>
          </a:p>
          <a:p>
            <a:endParaRPr lang="en-GB" dirty="0"/>
          </a:p>
          <a:p>
            <a:r>
              <a:rPr lang="en-GB" dirty="0"/>
              <a:t>To be able to download tweets using Python, we have to set up a twitter API </a:t>
            </a:r>
          </a:p>
          <a:p>
            <a:r>
              <a:rPr lang="en-GB" dirty="0"/>
              <a:t>using the following steps:</a:t>
            </a:r>
          </a:p>
          <a:p>
            <a:br>
              <a:rPr lang="en-GB" dirty="0"/>
            </a:br>
            <a:r>
              <a:rPr lang="en-GB" dirty="0"/>
              <a:t>1. Log in or make a Twitter account at </a:t>
            </a:r>
            <a:r>
              <a:rPr lang="en-GB" u="sng" dirty="0">
                <a:solidFill>
                  <a:srgbClr val="07149C"/>
                </a:solidFill>
                <a:hlinkClick r:id="rId4"/>
              </a:rPr>
              <a:t>https://apps.twitter.com/</a:t>
            </a:r>
            <a:endParaRPr lang="en-GB" u="sng" dirty="0">
              <a:solidFill>
                <a:srgbClr val="07149C"/>
              </a:solidFill>
            </a:endParaRPr>
          </a:p>
          <a:p>
            <a:r>
              <a:rPr lang="en-GB" dirty="0"/>
              <a:t>2. Create a new app (top right button)</a:t>
            </a:r>
          </a:p>
          <a:p>
            <a:r>
              <a:rPr lang="en-GB" dirty="0"/>
              <a:t>3. Fill in application creation page</a:t>
            </a:r>
          </a:p>
          <a:p>
            <a:r>
              <a:rPr lang="en-GB" dirty="0"/>
              <a:t>4. Once project has been created, click on 'Keys and Access Tokens'. You </a:t>
            </a:r>
          </a:p>
          <a:p>
            <a:r>
              <a:rPr lang="en-GB" dirty="0"/>
              <a:t>should see your consumer secret and consumer key. Copy these.</a:t>
            </a:r>
          </a:p>
          <a:p>
            <a:r>
              <a:rPr lang="en-GB" dirty="0"/>
              <a:t>5. Request the access tokens. You should now have an access </a:t>
            </a:r>
          </a:p>
          <a:p>
            <a:r>
              <a:rPr lang="en-GB" dirty="0"/>
              <a:t>token and access token secret. </a:t>
            </a:r>
            <a:r>
              <a:rPr lang="en-GB" b="1" dirty="0">
                <a:solidFill>
                  <a:srgbClr val="07149C"/>
                </a:solidFill>
              </a:rPr>
              <a:t>Copy these.</a:t>
            </a:r>
          </a:p>
          <a:p>
            <a:endParaRPr lang="en-GB" b="1" dirty="0">
              <a:solidFill>
                <a:srgbClr val="07149C"/>
              </a:solidFill>
            </a:endParaRPr>
          </a:p>
          <a:p>
            <a:pPr algn="ctr"/>
            <a:r>
              <a:rPr lang="en-GB" sz="800" u="sng" dirty="0">
                <a:solidFill>
                  <a:srgbClr val="07149C"/>
                </a:solidFill>
                <a:hlinkClick r:id="rId5"/>
              </a:rPr>
              <a:t>https://kaijento.github.io/2017/03/13/tweeting-with-tweepy/#creating-your-application</a:t>
            </a:r>
            <a:endParaRPr lang="en-GB" sz="800" u="sng" dirty="0">
              <a:solidFill>
                <a:srgbClr val="07149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DCC414-4770-4FAC-897E-EAE703CF8C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2182" y="4529076"/>
            <a:ext cx="704021" cy="26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12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" y="6607896"/>
            <a:ext cx="4594844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Page </a:t>
            </a:r>
            <a:fld id="{3ED6FC10-B1B8-904D-A87C-C39C30A88360}" type="slidenum">
              <a:rPr lang="en-GB" sz="894">
                <a:solidFill>
                  <a:srgbClr val="515B60">
                    <a:alpha val="50000"/>
                  </a:srgbClr>
                </a:solidFill>
                <a:latin typeface="+mj-lt"/>
              </a:rPr>
              <a:t>14</a:t>
            </a:fld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 </a:t>
            </a:r>
            <a:fld id="{4B5ABA66-9132-334C-BFBC-9AE5A30AEA55}" type="datetime1">
              <a:rPr lang="en-GB" sz="894">
                <a:solidFill>
                  <a:srgbClr val="515B60">
                    <a:alpha val="50000"/>
                  </a:srgbClr>
                </a:solidFill>
                <a:latin typeface="+mj-lt"/>
              </a:rPr>
              <a:t>23/02/2019</a:t>
            </a:fld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 </a:t>
            </a:r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  <a:hlinkClick r:id="rId3"/>
              </a:rPr>
              <a:t>www.projectingsuccess.co.uk</a:t>
            </a:r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Strictly Commercial in Confidence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1399" y="-1269"/>
            <a:ext cx="8412072" cy="800405"/>
          </a:xfrm>
          <a:prstGeom prst="rect">
            <a:avLst/>
          </a:prstGeom>
          <a:solidFill>
            <a:srgbClr val="008CC2"/>
          </a:solidFill>
          <a:ln>
            <a:noFill/>
          </a:ln>
          <a:effectLst>
            <a:outerShdw blurRad="63500" sx="101000" sy="101000" algn="ctr" rotWithShape="0">
              <a:prstClr val="black">
                <a:alpha val="30000"/>
              </a:prstClr>
            </a:outerShdw>
          </a:effectLst>
          <a:scene3d>
            <a:camera prst="orthographicFront"/>
            <a:lightRig rig="balanced" dir="t">
              <a:rot lat="0" lon="0" rev="17400000"/>
            </a:lightRig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8775"/>
            <a:r>
              <a:rPr lang="en-GB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demo/workshop – Step 2</a:t>
            </a:r>
            <a:endParaRPr lang="en-US" sz="2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E0E141-4A54-4D9B-B38C-8748DE1900F5}"/>
              </a:ext>
            </a:extLst>
          </p:cNvPr>
          <p:cNvSpPr txBox="1"/>
          <p:nvPr/>
        </p:nvSpPr>
        <p:spPr>
          <a:xfrm>
            <a:off x="1390157" y="1520153"/>
            <a:ext cx="71256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Navigate to my </a:t>
            </a:r>
            <a:r>
              <a:rPr lang="en-GB" dirty="0" err="1"/>
              <a:t>Github</a:t>
            </a:r>
            <a:r>
              <a:rPr lang="en-GB" dirty="0"/>
              <a:t> page to access the repo.</a:t>
            </a:r>
          </a:p>
          <a:p>
            <a:pPr algn="ctr"/>
            <a:endParaRPr lang="en-GB" dirty="0"/>
          </a:p>
          <a:p>
            <a:pPr algn="ctr"/>
            <a:r>
              <a:rPr lang="en-GB" u="sng" dirty="0">
                <a:solidFill>
                  <a:srgbClr val="07149C"/>
                </a:solidFill>
                <a:hlinkClick r:id="rId4"/>
              </a:rPr>
              <a:t>https://github.com/James-G-Smith/Python-projects.git</a:t>
            </a:r>
            <a:endParaRPr lang="en-GB" u="sng" dirty="0">
              <a:solidFill>
                <a:srgbClr val="07149C"/>
              </a:solidFill>
            </a:endParaRPr>
          </a:p>
          <a:p>
            <a:pPr algn="ctr"/>
            <a:endParaRPr lang="en-GB" dirty="0"/>
          </a:p>
          <a:p>
            <a:pPr algn="ctr"/>
            <a:r>
              <a:rPr lang="en-GB" dirty="0"/>
              <a:t>You can either clone the repo using GIT</a:t>
            </a:r>
          </a:p>
          <a:p>
            <a:pPr algn="ctr"/>
            <a:endParaRPr lang="en-GB" dirty="0"/>
          </a:p>
          <a:p>
            <a:pPr algn="ctr"/>
            <a:r>
              <a:rPr lang="en-GB" i="1" dirty="0"/>
              <a:t>Git clone https://...</a:t>
            </a:r>
          </a:p>
          <a:p>
            <a:endParaRPr lang="en-GB" dirty="0"/>
          </a:p>
          <a:p>
            <a:r>
              <a:rPr lang="en-GB" dirty="0"/>
              <a:t>Or if that’s too complicated (if your using a WINDOWS PC you’ll need GIT BASH or an alternative) you can simply click “Clone or download ” the repo as a zip file and unpack it on your computer.</a:t>
            </a:r>
          </a:p>
          <a:p>
            <a:endParaRPr lang="en-GB" dirty="0"/>
          </a:p>
          <a:p>
            <a:pPr algn="ctr"/>
            <a:r>
              <a:rPr lang="en-GB" dirty="0"/>
              <a:t>Don’t put in on your desktop though – </a:t>
            </a:r>
            <a:r>
              <a:rPr lang="en-GB" dirty="0">
                <a:solidFill>
                  <a:srgbClr val="FF0000"/>
                </a:solidFill>
              </a:rPr>
              <a:t>it’s a bad habit!</a:t>
            </a:r>
          </a:p>
        </p:txBody>
      </p:sp>
    </p:spTree>
    <p:extLst>
      <p:ext uri="{BB962C8B-B14F-4D97-AF65-F5344CB8AC3E}">
        <p14:creationId xmlns:p14="http://schemas.microsoft.com/office/powerpoint/2010/main" val="4110778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" y="6607896"/>
            <a:ext cx="4594844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Page </a:t>
            </a:r>
            <a:fld id="{3ED6FC10-B1B8-904D-A87C-C39C30A88360}" type="slidenum">
              <a:rPr lang="en-GB" sz="894">
                <a:solidFill>
                  <a:srgbClr val="515B60">
                    <a:alpha val="50000"/>
                  </a:srgbClr>
                </a:solidFill>
                <a:latin typeface="+mj-lt"/>
              </a:rPr>
              <a:t>15</a:t>
            </a:fld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 </a:t>
            </a:r>
            <a:fld id="{4B5ABA66-9132-334C-BFBC-9AE5A30AEA55}" type="datetime1">
              <a:rPr lang="en-GB" sz="894">
                <a:solidFill>
                  <a:srgbClr val="515B60">
                    <a:alpha val="50000"/>
                  </a:srgbClr>
                </a:solidFill>
                <a:latin typeface="+mj-lt"/>
              </a:rPr>
              <a:t>23/02/2019</a:t>
            </a:fld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 </a:t>
            </a:r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  <a:hlinkClick r:id="rId3"/>
              </a:rPr>
              <a:t>www.projectingsuccess.co.uk</a:t>
            </a:r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Strictly Commercial in Confidence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1399" y="-1269"/>
            <a:ext cx="8412072" cy="800405"/>
          </a:xfrm>
          <a:prstGeom prst="rect">
            <a:avLst/>
          </a:prstGeom>
          <a:solidFill>
            <a:srgbClr val="008CC2"/>
          </a:solidFill>
          <a:ln>
            <a:noFill/>
          </a:ln>
          <a:effectLst>
            <a:outerShdw blurRad="63500" sx="101000" sy="101000" algn="ctr" rotWithShape="0">
              <a:prstClr val="black">
                <a:alpha val="30000"/>
              </a:prstClr>
            </a:outerShdw>
          </a:effectLst>
          <a:scene3d>
            <a:camera prst="orthographicFront"/>
            <a:lightRig rig="balanced" dir="t">
              <a:rot lat="0" lon="0" rev="17400000"/>
            </a:lightRig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8775"/>
            <a:r>
              <a:rPr lang="en-GB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demo/workshop – Step 3</a:t>
            </a:r>
            <a:endParaRPr lang="en-US" sz="2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E0E141-4A54-4D9B-B38C-8748DE1900F5}"/>
              </a:ext>
            </a:extLst>
          </p:cNvPr>
          <p:cNvSpPr txBox="1"/>
          <p:nvPr/>
        </p:nvSpPr>
        <p:spPr>
          <a:xfrm>
            <a:off x="627367" y="2177600"/>
            <a:ext cx="43256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will almost certainly not have ALL the packages installed and you will run in to errors…</a:t>
            </a:r>
          </a:p>
          <a:p>
            <a:endParaRPr lang="en-GB" dirty="0"/>
          </a:p>
          <a:p>
            <a:r>
              <a:rPr lang="en-GB" dirty="0"/>
              <a:t>To check what packages you need to install highlight all the packages and press “F9”.</a:t>
            </a:r>
          </a:p>
          <a:p>
            <a:endParaRPr lang="en-GB" dirty="0"/>
          </a:p>
          <a:p>
            <a:r>
              <a:rPr lang="en-GB" dirty="0"/>
              <a:t>To install these packages (globally) use the command below:</a:t>
            </a:r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935891-D693-4DD7-A0A7-69E207F17724}"/>
              </a:ext>
            </a:extLst>
          </p:cNvPr>
          <p:cNvSpPr/>
          <p:nvPr/>
        </p:nvSpPr>
        <p:spPr>
          <a:xfrm>
            <a:off x="1382191" y="5052231"/>
            <a:ext cx="2775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/>
              <a:t>pip install PACKAGE_NAME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D28EE-5F0F-4395-B095-68F34EDC9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675" y="2174662"/>
            <a:ext cx="3885213" cy="259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47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" y="6607896"/>
            <a:ext cx="4594844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Page </a:t>
            </a:r>
            <a:fld id="{3ED6FC10-B1B8-904D-A87C-C39C30A88360}" type="slidenum">
              <a:rPr lang="en-GB" sz="894">
                <a:solidFill>
                  <a:srgbClr val="515B60">
                    <a:alpha val="50000"/>
                  </a:srgbClr>
                </a:solidFill>
                <a:latin typeface="+mj-lt"/>
              </a:rPr>
              <a:t>16</a:t>
            </a:fld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 </a:t>
            </a:r>
            <a:fld id="{4B5ABA66-9132-334C-BFBC-9AE5A30AEA55}" type="datetime1">
              <a:rPr lang="en-GB" sz="894">
                <a:solidFill>
                  <a:srgbClr val="515B60">
                    <a:alpha val="50000"/>
                  </a:srgbClr>
                </a:solidFill>
                <a:latin typeface="+mj-lt"/>
              </a:rPr>
              <a:t>23/02/2019</a:t>
            </a:fld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 </a:t>
            </a:r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  <a:hlinkClick r:id="rId3"/>
              </a:rPr>
              <a:t>www.projectingsuccess.co.uk</a:t>
            </a:r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Strictly Commercial in Confidence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1399" y="-1269"/>
            <a:ext cx="8412072" cy="800405"/>
          </a:xfrm>
          <a:prstGeom prst="rect">
            <a:avLst/>
          </a:prstGeom>
          <a:solidFill>
            <a:srgbClr val="008CC2"/>
          </a:solidFill>
          <a:ln>
            <a:noFill/>
          </a:ln>
          <a:effectLst>
            <a:outerShdw blurRad="63500" sx="101000" sy="101000" algn="ctr" rotWithShape="0">
              <a:prstClr val="black">
                <a:alpha val="30000"/>
              </a:prstClr>
            </a:outerShdw>
          </a:effectLst>
          <a:scene3d>
            <a:camera prst="orthographicFront"/>
            <a:lightRig rig="balanced" dir="t">
              <a:rot lat="0" lon="0" rev="17400000"/>
            </a:lightRig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8775"/>
            <a:r>
              <a:rPr lang="en-GB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demo/workshop – Step 4</a:t>
            </a:r>
            <a:endParaRPr lang="en-US" sz="2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935891-D693-4DD7-A0A7-69E207F17724}"/>
              </a:ext>
            </a:extLst>
          </p:cNvPr>
          <p:cNvSpPr/>
          <p:nvPr/>
        </p:nvSpPr>
        <p:spPr>
          <a:xfrm>
            <a:off x="1335099" y="1679253"/>
            <a:ext cx="6526146" cy="3927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i="1" dirty="0"/>
              <a:t>Open your Spyder IDE and on your own copy of the script, fill in the:</a:t>
            </a:r>
          </a:p>
          <a:p>
            <a:pPr algn="ctr"/>
            <a:r>
              <a:rPr lang="en-GB" i="1" dirty="0"/>
              <a:t>(I had hidden mine for obvious reasons)</a:t>
            </a:r>
          </a:p>
          <a:p>
            <a:pPr algn="ctr">
              <a:lnSpc>
                <a:spcPct val="150000"/>
              </a:lnSpc>
            </a:pPr>
            <a:endParaRPr lang="en-GB" i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 err="1"/>
              <a:t>consumer_key</a:t>
            </a:r>
            <a:r>
              <a:rPr lang="en-GB" dirty="0"/>
              <a:t> = (‘XXXXXXXXXXXXXXXXXXX')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 err="1"/>
              <a:t>consumer_secret</a:t>
            </a:r>
            <a:r>
              <a:rPr lang="en-GB" dirty="0"/>
              <a:t> = (‘XXXXXXXXXXXXXXXXXXXXX')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 err="1"/>
              <a:t>access_token</a:t>
            </a:r>
            <a:r>
              <a:rPr lang="en-GB" dirty="0"/>
              <a:t> = (‘XXXXXXXXXXXXXXXXX')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 err="1"/>
              <a:t>access_secret</a:t>
            </a:r>
            <a:r>
              <a:rPr lang="en-GB" dirty="0"/>
              <a:t> = (‘XXXXXXXXXXXXXXXXX’)</a:t>
            </a:r>
            <a:endParaRPr lang="en-GB" i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i="1" dirty="0"/>
              <a:t>name = '</a:t>
            </a:r>
            <a:r>
              <a:rPr lang="en-GB" i="1" dirty="0" err="1"/>
              <a:t>realDonaldTrump</a:t>
            </a:r>
            <a:r>
              <a:rPr lang="en-GB" i="1" dirty="0"/>
              <a:t>'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i="1" dirty="0" err="1"/>
              <a:t>tweet_count</a:t>
            </a:r>
            <a:r>
              <a:rPr lang="en-GB" i="1" dirty="0"/>
              <a:t> = 1000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i="1" dirty="0"/>
              <a:t>language = '</a:t>
            </a:r>
            <a:r>
              <a:rPr lang="en-GB" i="1" dirty="0" err="1"/>
              <a:t>english</a:t>
            </a:r>
            <a:r>
              <a:rPr lang="en-GB" i="1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82005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" y="6607896"/>
            <a:ext cx="4594844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Page </a:t>
            </a:r>
            <a:fld id="{3ED6FC10-B1B8-904D-A87C-C39C30A88360}" type="slidenum">
              <a:rPr lang="en-GB" sz="894">
                <a:solidFill>
                  <a:srgbClr val="515B60">
                    <a:alpha val="50000"/>
                  </a:srgbClr>
                </a:solidFill>
                <a:latin typeface="+mj-lt"/>
              </a:rPr>
              <a:t>17</a:t>
            </a:fld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 </a:t>
            </a:r>
            <a:fld id="{4B5ABA66-9132-334C-BFBC-9AE5A30AEA55}" type="datetime1">
              <a:rPr lang="en-GB" sz="894">
                <a:solidFill>
                  <a:srgbClr val="515B60">
                    <a:alpha val="50000"/>
                  </a:srgbClr>
                </a:solidFill>
                <a:latin typeface="+mj-lt"/>
              </a:rPr>
              <a:t>23/02/2019</a:t>
            </a:fld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 </a:t>
            </a:r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  <a:hlinkClick r:id="rId3"/>
              </a:rPr>
              <a:t>www.projectingsuccess.co.uk</a:t>
            </a:r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Strictly Commercial in Confidence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1399" y="-1269"/>
            <a:ext cx="8412072" cy="800405"/>
          </a:xfrm>
          <a:prstGeom prst="rect">
            <a:avLst/>
          </a:prstGeom>
          <a:solidFill>
            <a:srgbClr val="008CC2"/>
          </a:solidFill>
          <a:ln>
            <a:noFill/>
          </a:ln>
          <a:effectLst>
            <a:outerShdw blurRad="63500" sx="101000" sy="101000" algn="ctr" rotWithShape="0">
              <a:prstClr val="black">
                <a:alpha val="30000"/>
              </a:prstClr>
            </a:outerShdw>
          </a:effectLst>
          <a:scene3d>
            <a:camera prst="orthographicFront"/>
            <a:lightRig rig="balanced" dir="t">
              <a:rot lat="0" lon="0" rev="17400000"/>
            </a:lightRig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8775"/>
            <a:r>
              <a:rPr lang="en-GB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demo/workshop</a:t>
            </a:r>
            <a:endParaRPr lang="en-US" sz="2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935891-D693-4DD7-A0A7-69E207F17724}"/>
              </a:ext>
            </a:extLst>
          </p:cNvPr>
          <p:cNvSpPr/>
          <p:nvPr/>
        </p:nvSpPr>
        <p:spPr>
          <a:xfrm>
            <a:off x="1494710" y="2215406"/>
            <a:ext cx="65183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I have places breaks in the code so that we can discuss each section. Pressing</a:t>
            </a:r>
          </a:p>
          <a:p>
            <a:pPr algn="ctr"/>
            <a:endParaRPr lang="en-GB" dirty="0"/>
          </a:p>
          <a:p>
            <a:pPr algn="ctr"/>
            <a:endParaRPr lang="en-GB" i="1" dirty="0"/>
          </a:p>
          <a:p>
            <a:pPr algn="ctr"/>
            <a:endParaRPr lang="en-GB" i="1" dirty="0"/>
          </a:p>
          <a:p>
            <a:pPr algn="ctr"/>
            <a:endParaRPr lang="en-GB" i="1" dirty="0"/>
          </a:p>
          <a:p>
            <a:pPr algn="ctr"/>
            <a:endParaRPr lang="en-GB" i="1" dirty="0"/>
          </a:p>
          <a:p>
            <a:pPr algn="ctr"/>
            <a:endParaRPr lang="en-GB" i="1" dirty="0"/>
          </a:p>
          <a:p>
            <a:pPr algn="ctr"/>
            <a:endParaRPr lang="en-GB" i="1" dirty="0"/>
          </a:p>
          <a:p>
            <a:pPr algn="ctr"/>
            <a:r>
              <a:rPr lang="en-GB" dirty="0"/>
              <a:t>Will continue.</a:t>
            </a:r>
          </a:p>
        </p:txBody>
      </p:sp>
      <p:pic>
        <p:nvPicPr>
          <p:cNvPr id="1026" name="Picture 2" descr="Image result for enter key">
            <a:hlinkClick r:id="rId4"/>
            <a:extLst>
              <a:ext uri="{FF2B5EF4-FFF2-40B4-BE49-F238E27FC236}">
                <a16:creationId xmlns:a16="http://schemas.microsoft.com/office/drawing/2014/main" id="{80418694-AE7C-46AC-B029-0E7CE6324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527" y="3246989"/>
            <a:ext cx="1229688" cy="122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552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" y="6607896"/>
            <a:ext cx="4594844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Page </a:t>
            </a:r>
            <a:fld id="{3ED6FC10-B1B8-904D-A87C-C39C30A88360}" type="slidenum">
              <a:rPr lang="en-GB" sz="894">
                <a:solidFill>
                  <a:srgbClr val="515B60">
                    <a:alpha val="50000"/>
                  </a:srgbClr>
                </a:solidFill>
                <a:latin typeface="+mj-lt"/>
              </a:rPr>
              <a:t>18</a:t>
            </a:fld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 </a:t>
            </a:r>
            <a:fld id="{4B5ABA66-9132-334C-BFBC-9AE5A30AEA55}" type="datetime1">
              <a:rPr lang="en-GB" sz="894">
                <a:solidFill>
                  <a:srgbClr val="515B60">
                    <a:alpha val="50000"/>
                  </a:srgbClr>
                </a:solidFill>
                <a:latin typeface="+mj-lt"/>
              </a:rPr>
              <a:t>23/02/2019</a:t>
            </a:fld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 </a:t>
            </a:r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  <a:hlinkClick r:id="rId3"/>
              </a:rPr>
              <a:t>www.projectingsuccess.co.uk</a:t>
            </a:r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Strictly Commercial in Confidence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1399" y="-1269"/>
            <a:ext cx="8412072" cy="800405"/>
          </a:xfrm>
          <a:prstGeom prst="rect">
            <a:avLst/>
          </a:prstGeom>
          <a:solidFill>
            <a:srgbClr val="008CC2"/>
          </a:solidFill>
          <a:ln>
            <a:noFill/>
          </a:ln>
          <a:effectLst>
            <a:outerShdw blurRad="63500" sx="101000" sy="101000" algn="ctr" rotWithShape="0">
              <a:prstClr val="black">
                <a:alpha val="30000"/>
              </a:prstClr>
            </a:outerShdw>
          </a:effectLst>
          <a:scene3d>
            <a:camera prst="orthographicFront"/>
            <a:lightRig rig="balanced" dir="t">
              <a:rot lat="0" lon="0" rev="17400000"/>
            </a:lightRig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8775"/>
            <a:r>
              <a:rPr lang="en-GB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demo/workshop – Step 5</a:t>
            </a:r>
            <a:endParaRPr lang="en-US" sz="2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935891-D693-4DD7-A0A7-69E207F17724}"/>
              </a:ext>
            </a:extLst>
          </p:cNvPr>
          <p:cNvSpPr/>
          <p:nvPr/>
        </p:nvSpPr>
        <p:spPr>
          <a:xfrm>
            <a:off x="1693804" y="1771929"/>
            <a:ext cx="651839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Firstly lets look at some Tweets from Donald Trump and see if it’s working correctly.</a:t>
            </a:r>
          </a:p>
          <a:p>
            <a:pPr algn="ctr"/>
            <a:endParaRPr lang="en-GB" dirty="0"/>
          </a:p>
          <a:p>
            <a:r>
              <a:rPr lang="en-GB" dirty="0"/>
              <a:t>	</a:t>
            </a:r>
          </a:p>
          <a:p>
            <a:r>
              <a:rPr lang="en-GB" dirty="0"/>
              <a:t>	    Run the code!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Only the first Tweet is displayed!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When you’ve done that press ENTER</a:t>
            </a:r>
          </a:p>
        </p:txBody>
      </p:sp>
      <p:pic>
        <p:nvPicPr>
          <p:cNvPr id="6" name="Picture 2" descr="Image result for enter key">
            <a:hlinkClick r:id="rId4"/>
            <a:extLst>
              <a:ext uri="{FF2B5EF4-FFF2-40B4-BE49-F238E27FC236}">
                <a16:creationId xmlns:a16="http://schemas.microsoft.com/office/drawing/2014/main" id="{AA834F38-EB20-4AC0-B4DF-E6ABB8048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155" y="5124237"/>
            <a:ext cx="1229688" cy="122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8CC8873-D657-46FE-BAF0-DB2C96E545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1993" y="2591201"/>
            <a:ext cx="10858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39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" y="6607896"/>
            <a:ext cx="4594844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Page </a:t>
            </a:r>
            <a:fld id="{3ED6FC10-B1B8-904D-A87C-C39C30A88360}" type="slidenum">
              <a:rPr lang="en-GB" sz="894">
                <a:solidFill>
                  <a:srgbClr val="515B60">
                    <a:alpha val="50000"/>
                  </a:srgbClr>
                </a:solidFill>
                <a:latin typeface="+mj-lt"/>
              </a:rPr>
              <a:t>19</a:t>
            </a:fld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 </a:t>
            </a:r>
            <a:fld id="{4B5ABA66-9132-334C-BFBC-9AE5A30AEA55}" type="datetime1">
              <a:rPr lang="en-GB" sz="894">
                <a:solidFill>
                  <a:srgbClr val="515B60">
                    <a:alpha val="50000"/>
                  </a:srgbClr>
                </a:solidFill>
                <a:latin typeface="+mj-lt"/>
              </a:rPr>
              <a:t>23/02/2019</a:t>
            </a:fld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 </a:t>
            </a:r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  <a:hlinkClick r:id="rId3"/>
              </a:rPr>
              <a:t>www.projectingsuccess.co.uk</a:t>
            </a:r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Strictly Commercial in Confidence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1399" y="-1269"/>
            <a:ext cx="8412072" cy="800405"/>
          </a:xfrm>
          <a:prstGeom prst="rect">
            <a:avLst/>
          </a:prstGeom>
          <a:solidFill>
            <a:srgbClr val="008CC2"/>
          </a:solidFill>
          <a:ln>
            <a:noFill/>
          </a:ln>
          <a:effectLst>
            <a:outerShdw blurRad="63500" sx="101000" sy="101000" algn="ctr" rotWithShape="0">
              <a:prstClr val="black">
                <a:alpha val="30000"/>
              </a:prstClr>
            </a:outerShdw>
          </a:effectLst>
          <a:scene3d>
            <a:camera prst="orthographicFront"/>
            <a:lightRig rig="balanced" dir="t">
              <a:rot lat="0" lon="0" rev="17400000"/>
            </a:lightRig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8775"/>
            <a:r>
              <a:rPr lang="en-GB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demo/workshop – Step 6</a:t>
            </a:r>
            <a:endParaRPr lang="en-US" sz="2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935891-D693-4DD7-A0A7-69E207F17724}"/>
              </a:ext>
            </a:extLst>
          </p:cNvPr>
          <p:cNvSpPr/>
          <p:nvPr/>
        </p:nvSpPr>
        <p:spPr>
          <a:xfrm>
            <a:off x="1613882" y="1851104"/>
            <a:ext cx="65183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Let’s retrieve our new (specific keyword, 'Trump’) Tweets and write them to disk.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Only the first Tweet is displayed!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Let’s check the CSV file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When you’ve done that press ENTER</a:t>
            </a:r>
          </a:p>
        </p:txBody>
      </p:sp>
      <p:pic>
        <p:nvPicPr>
          <p:cNvPr id="6" name="Picture 2" descr="Image result for enter key">
            <a:hlinkClick r:id="rId4"/>
            <a:extLst>
              <a:ext uri="{FF2B5EF4-FFF2-40B4-BE49-F238E27FC236}">
                <a16:creationId xmlns:a16="http://schemas.microsoft.com/office/drawing/2014/main" id="{AA834F38-EB20-4AC0-B4DF-E6ABB8048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155" y="4191737"/>
            <a:ext cx="1229688" cy="122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40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" y="6607896"/>
            <a:ext cx="4594844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Page </a:t>
            </a:r>
            <a:fld id="{3ED6FC10-B1B8-904D-A87C-C39C30A88360}" type="slidenum">
              <a:rPr lang="en-GB" sz="894">
                <a:solidFill>
                  <a:srgbClr val="515B60">
                    <a:alpha val="50000"/>
                  </a:srgbClr>
                </a:solidFill>
                <a:latin typeface="+mj-lt"/>
              </a:rPr>
              <a:t>2</a:t>
            </a:fld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 </a:t>
            </a:r>
            <a:fld id="{4B5ABA66-9132-334C-BFBC-9AE5A30AEA55}" type="datetime1">
              <a:rPr lang="en-GB" sz="894">
                <a:solidFill>
                  <a:srgbClr val="515B60">
                    <a:alpha val="50000"/>
                  </a:srgbClr>
                </a:solidFill>
                <a:latin typeface="+mj-lt"/>
              </a:rPr>
              <a:t>23/02/2019</a:t>
            </a:fld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 </a:t>
            </a:r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  <a:hlinkClick r:id="rId3"/>
              </a:rPr>
              <a:t>www.projectingsuccess.co.uk</a:t>
            </a:r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Strictly Commercial in Confidence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1399" y="-1269"/>
            <a:ext cx="8412072" cy="800405"/>
          </a:xfrm>
          <a:prstGeom prst="rect">
            <a:avLst/>
          </a:prstGeom>
          <a:solidFill>
            <a:srgbClr val="008CC2"/>
          </a:solidFill>
          <a:ln>
            <a:noFill/>
          </a:ln>
          <a:effectLst>
            <a:outerShdw blurRad="63500" sx="101000" sy="101000" algn="ctr" rotWithShape="0">
              <a:prstClr val="black">
                <a:alpha val="30000"/>
              </a:prstClr>
            </a:outerShdw>
          </a:effectLst>
          <a:scene3d>
            <a:camera prst="orthographicFront"/>
            <a:lightRig rig="balanced" dir="t">
              <a:rot lat="0" lon="0" rev="17400000"/>
            </a:lightRig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8775"/>
            <a:r>
              <a:rPr lang="en-GB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get setup.</a:t>
            </a:r>
            <a:endParaRPr lang="en-US" sz="2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2F35D-C821-4DB0-89A1-13099E29F2FC}"/>
              </a:ext>
            </a:extLst>
          </p:cNvPr>
          <p:cNvSpPr txBox="1"/>
          <p:nvPr/>
        </p:nvSpPr>
        <p:spPr>
          <a:xfrm>
            <a:off x="702537" y="1451072"/>
            <a:ext cx="5045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you want to code with me – downloaded and install Anaconda and then Python.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4BE9A1-FCB6-4976-AB3D-6BCCF4608EC7}"/>
              </a:ext>
            </a:extLst>
          </p:cNvPr>
          <p:cNvSpPr/>
          <p:nvPr/>
        </p:nvSpPr>
        <p:spPr>
          <a:xfrm>
            <a:off x="702537" y="3986389"/>
            <a:ext cx="4953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latin typeface="medium-content-sans-serif-font"/>
              </a:rPr>
              <a:t>Python 3.7 or Python 2.7?</a:t>
            </a:r>
          </a:p>
          <a:p>
            <a:endParaRPr lang="en-GB" b="1" dirty="0">
              <a:latin typeface="medium-content-sans-serif-font"/>
            </a:endParaRPr>
          </a:p>
          <a:p>
            <a:r>
              <a:rPr lang="en-GB" dirty="0">
                <a:latin typeface="medium-content-serif-font"/>
              </a:rPr>
              <a:t>Personally, I would recommend Python 3 since it’s more modern and it’s a more popular option at this point.</a:t>
            </a:r>
            <a:endParaRPr lang="en-GB" b="0" i="0" u="none" strike="noStrike" dirty="0">
              <a:effectLst/>
              <a:latin typeface="medium-content-serif-fon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C7EC7C-0093-4CD8-A0C1-38C49D135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099" y="2249755"/>
            <a:ext cx="3468565" cy="1941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F836468-131E-4927-826D-80428DC8A8DD}"/>
              </a:ext>
            </a:extLst>
          </p:cNvPr>
          <p:cNvSpPr/>
          <p:nvPr/>
        </p:nvSpPr>
        <p:spPr>
          <a:xfrm>
            <a:off x="702537" y="2917679"/>
            <a:ext cx="3938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5"/>
              </a:rPr>
              <a:t>https://www.anaconda.com/download/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1042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" y="6607896"/>
            <a:ext cx="4594844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Page </a:t>
            </a:r>
            <a:fld id="{3ED6FC10-B1B8-904D-A87C-C39C30A88360}" type="slidenum">
              <a:rPr lang="en-GB" sz="894">
                <a:solidFill>
                  <a:srgbClr val="515B60">
                    <a:alpha val="50000"/>
                  </a:srgbClr>
                </a:solidFill>
                <a:latin typeface="+mj-lt"/>
              </a:rPr>
              <a:t>20</a:t>
            </a:fld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 </a:t>
            </a:r>
            <a:fld id="{4B5ABA66-9132-334C-BFBC-9AE5A30AEA55}" type="datetime1">
              <a:rPr lang="en-GB" sz="894">
                <a:solidFill>
                  <a:srgbClr val="515B60">
                    <a:alpha val="50000"/>
                  </a:srgbClr>
                </a:solidFill>
                <a:latin typeface="+mj-lt"/>
              </a:rPr>
              <a:t>23/02/2019</a:t>
            </a:fld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 </a:t>
            </a:r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  <a:hlinkClick r:id="rId3"/>
              </a:rPr>
              <a:t>www.projectingsuccess.co.uk</a:t>
            </a:r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Strictly Commercial in Confidence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1399" y="-1269"/>
            <a:ext cx="8412072" cy="800405"/>
          </a:xfrm>
          <a:prstGeom prst="rect">
            <a:avLst/>
          </a:prstGeom>
          <a:solidFill>
            <a:srgbClr val="008CC2"/>
          </a:solidFill>
          <a:ln>
            <a:noFill/>
          </a:ln>
          <a:effectLst>
            <a:outerShdw blurRad="63500" sx="101000" sy="101000" algn="ctr" rotWithShape="0">
              <a:prstClr val="black">
                <a:alpha val="30000"/>
              </a:prstClr>
            </a:outerShdw>
          </a:effectLst>
          <a:scene3d>
            <a:camera prst="orthographicFront"/>
            <a:lightRig rig="balanced" dir="t">
              <a:rot lat="0" lon="0" rev="17400000"/>
            </a:lightRig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8775"/>
            <a:r>
              <a:rPr lang="en-GB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demo/workshop – Step 7</a:t>
            </a:r>
            <a:endParaRPr lang="en-US" sz="2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935891-D693-4DD7-A0A7-69E207F17724}"/>
              </a:ext>
            </a:extLst>
          </p:cNvPr>
          <p:cNvSpPr/>
          <p:nvPr/>
        </p:nvSpPr>
        <p:spPr>
          <a:xfrm>
            <a:off x="1560285" y="1224427"/>
            <a:ext cx="651839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Let’s train and test a sentiment analysis machine learning model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Firstly though we have to clean the data. I have provided some labelled data for you!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First we must: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clean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removing short words (length less than 3 characters)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Tokenize (splitting words in to meaningful tokens)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Stemming (ed, </a:t>
            </a:r>
            <a:r>
              <a:rPr lang="en-GB" dirty="0" err="1"/>
              <a:t>ing</a:t>
            </a:r>
            <a:r>
              <a:rPr lang="en-GB" dirty="0"/>
              <a:t>, etc..)</a:t>
            </a:r>
          </a:p>
          <a:p>
            <a:pPr algn="ctr"/>
            <a:endParaRPr lang="en-GB" i="1" dirty="0"/>
          </a:p>
          <a:p>
            <a:pPr algn="ctr"/>
            <a:r>
              <a:rPr lang="en-GB" dirty="0"/>
              <a:t>When you’ve done that press ENTER</a:t>
            </a:r>
          </a:p>
          <a:p>
            <a:pPr algn="ctr"/>
            <a:endParaRPr lang="en-GB" i="1" dirty="0"/>
          </a:p>
        </p:txBody>
      </p:sp>
      <p:pic>
        <p:nvPicPr>
          <p:cNvPr id="6" name="Picture 2" descr="Image result for enter key">
            <a:hlinkClick r:id="rId4"/>
            <a:extLst>
              <a:ext uri="{FF2B5EF4-FFF2-40B4-BE49-F238E27FC236}">
                <a16:creationId xmlns:a16="http://schemas.microsoft.com/office/drawing/2014/main" id="{AA834F38-EB20-4AC0-B4DF-E6ABB8048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156" y="4917746"/>
            <a:ext cx="1229688" cy="122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369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" y="6607896"/>
            <a:ext cx="4594844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Page </a:t>
            </a:r>
            <a:fld id="{3ED6FC10-B1B8-904D-A87C-C39C30A88360}" type="slidenum">
              <a:rPr lang="en-GB" sz="894">
                <a:solidFill>
                  <a:srgbClr val="515B60">
                    <a:alpha val="50000"/>
                  </a:srgbClr>
                </a:solidFill>
                <a:latin typeface="+mj-lt"/>
              </a:rPr>
              <a:t>21</a:t>
            </a:fld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 </a:t>
            </a:r>
            <a:fld id="{4B5ABA66-9132-334C-BFBC-9AE5A30AEA55}" type="datetime1">
              <a:rPr lang="en-GB" sz="894">
                <a:solidFill>
                  <a:srgbClr val="515B60">
                    <a:alpha val="50000"/>
                  </a:srgbClr>
                </a:solidFill>
                <a:latin typeface="+mj-lt"/>
              </a:rPr>
              <a:t>23/02/2019</a:t>
            </a:fld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 </a:t>
            </a:r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  <a:hlinkClick r:id="rId3"/>
              </a:rPr>
              <a:t>www.projectingsuccess.co.uk</a:t>
            </a:r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Strictly Commercial in Confidence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1399" y="-1269"/>
            <a:ext cx="8412072" cy="800405"/>
          </a:xfrm>
          <a:prstGeom prst="rect">
            <a:avLst/>
          </a:prstGeom>
          <a:solidFill>
            <a:srgbClr val="008CC2"/>
          </a:solidFill>
          <a:ln>
            <a:noFill/>
          </a:ln>
          <a:effectLst>
            <a:outerShdw blurRad="63500" sx="101000" sy="101000" algn="ctr" rotWithShape="0">
              <a:prstClr val="black">
                <a:alpha val="30000"/>
              </a:prstClr>
            </a:outerShdw>
          </a:effectLst>
          <a:scene3d>
            <a:camera prst="orthographicFront"/>
            <a:lightRig rig="balanced" dir="t">
              <a:rot lat="0" lon="0" rev="17400000"/>
            </a:lightRig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8775"/>
            <a:r>
              <a:rPr lang="en-GB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demo/workshop – Step 8</a:t>
            </a:r>
            <a:endParaRPr lang="en-US" sz="2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935891-D693-4DD7-A0A7-69E207F17724}"/>
              </a:ext>
            </a:extLst>
          </p:cNvPr>
          <p:cNvSpPr/>
          <p:nvPr/>
        </p:nvSpPr>
        <p:spPr>
          <a:xfrm>
            <a:off x="1693804" y="1586937"/>
            <a:ext cx="65183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Using word clouds to visualize the most common words used in tweets of each </a:t>
            </a:r>
          </a:p>
          <a:p>
            <a:pPr algn="ctr"/>
            <a:r>
              <a:rPr lang="en-GB" dirty="0"/>
              <a:t>sentiment</a:t>
            </a:r>
          </a:p>
          <a:p>
            <a:pPr algn="ctr"/>
            <a:endParaRPr lang="en-GB" i="1" dirty="0"/>
          </a:p>
          <a:p>
            <a:pPr algn="ctr"/>
            <a:r>
              <a:rPr lang="en-GB" dirty="0"/>
              <a:t>When you’ve done that press ENTER</a:t>
            </a:r>
          </a:p>
          <a:p>
            <a:pPr algn="ctr"/>
            <a:endParaRPr lang="en-GB" i="1" dirty="0"/>
          </a:p>
        </p:txBody>
      </p:sp>
      <p:pic>
        <p:nvPicPr>
          <p:cNvPr id="6" name="Picture 2" descr="Image result for enter key">
            <a:hlinkClick r:id="rId4"/>
            <a:extLst>
              <a:ext uri="{FF2B5EF4-FFF2-40B4-BE49-F238E27FC236}">
                <a16:creationId xmlns:a16="http://schemas.microsoft.com/office/drawing/2014/main" id="{AA834F38-EB20-4AC0-B4DF-E6ABB8048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636" y="4363748"/>
            <a:ext cx="1229688" cy="122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CD6CFF0-1B02-4778-BB75-C961FC15D7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331" y="5823205"/>
            <a:ext cx="1162958" cy="6046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F3FBF3-C09B-4E3E-BC20-F2520B8788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505" y="4906015"/>
            <a:ext cx="1229688" cy="63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50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" y="6607896"/>
            <a:ext cx="4594844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Page </a:t>
            </a:r>
            <a:fld id="{3ED6FC10-B1B8-904D-A87C-C39C30A88360}" type="slidenum">
              <a:rPr lang="en-GB" sz="894">
                <a:solidFill>
                  <a:srgbClr val="515B60">
                    <a:alpha val="50000"/>
                  </a:srgbClr>
                </a:solidFill>
                <a:latin typeface="+mj-lt"/>
              </a:rPr>
              <a:t>22</a:t>
            </a:fld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 </a:t>
            </a:r>
            <a:fld id="{4B5ABA66-9132-334C-BFBC-9AE5A30AEA55}" type="datetime1">
              <a:rPr lang="en-GB" sz="894">
                <a:solidFill>
                  <a:srgbClr val="515B60">
                    <a:alpha val="50000"/>
                  </a:srgbClr>
                </a:solidFill>
                <a:latin typeface="+mj-lt"/>
              </a:rPr>
              <a:t>23/02/2019</a:t>
            </a:fld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 </a:t>
            </a:r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  <a:hlinkClick r:id="rId3"/>
              </a:rPr>
              <a:t>www.projectingsuccess.co.uk</a:t>
            </a:r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Strictly Commercial in Confidence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1399" y="-1269"/>
            <a:ext cx="8412072" cy="800405"/>
          </a:xfrm>
          <a:prstGeom prst="rect">
            <a:avLst/>
          </a:prstGeom>
          <a:solidFill>
            <a:srgbClr val="008CC2"/>
          </a:solidFill>
          <a:ln>
            <a:noFill/>
          </a:ln>
          <a:effectLst>
            <a:outerShdw blurRad="63500" sx="101000" sy="101000" algn="ctr" rotWithShape="0">
              <a:prstClr val="black">
                <a:alpha val="30000"/>
              </a:prstClr>
            </a:outerShdw>
          </a:effectLst>
          <a:scene3d>
            <a:camera prst="orthographicFront"/>
            <a:lightRig rig="balanced" dir="t">
              <a:rot lat="0" lon="0" rev="17400000"/>
            </a:lightRig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8775"/>
            <a:r>
              <a:rPr lang="en-GB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demo/workshop – Step 9</a:t>
            </a:r>
            <a:endParaRPr lang="en-US" sz="2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935891-D693-4DD7-A0A7-69E207F17724}"/>
              </a:ext>
            </a:extLst>
          </p:cNvPr>
          <p:cNvSpPr/>
          <p:nvPr/>
        </p:nvSpPr>
        <p:spPr>
          <a:xfrm>
            <a:off x="1693804" y="1586937"/>
            <a:ext cx="65183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Let’s train and test </a:t>
            </a:r>
            <a:r>
              <a:rPr lang="en-GB" b="1" dirty="0"/>
              <a:t>4</a:t>
            </a:r>
            <a:r>
              <a:rPr lang="en-GB" dirty="0"/>
              <a:t> different machine models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We have split the data </a:t>
            </a:r>
            <a:r>
              <a:rPr lang="en-GB" b="1" dirty="0"/>
              <a:t>60/40</a:t>
            </a:r>
            <a:r>
              <a:rPr lang="en-GB" dirty="0"/>
              <a:t>. </a:t>
            </a:r>
            <a:r>
              <a:rPr lang="en-GB" b="1" dirty="0"/>
              <a:t>60%</a:t>
            </a:r>
            <a:r>
              <a:rPr lang="en-GB" dirty="0"/>
              <a:t> test and </a:t>
            </a:r>
            <a:r>
              <a:rPr lang="en-GB" b="1" dirty="0"/>
              <a:t>40%</a:t>
            </a:r>
            <a:r>
              <a:rPr lang="en-GB" dirty="0"/>
              <a:t> train.</a:t>
            </a:r>
          </a:p>
          <a:p>
            <a:pPr algn="ctr"/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 err="1"/>
              <a:t>LogisticRegression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 err="1"/>
              <a:t>LogisticRegression_tfidf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 err="1"/>
              <a:t>LinearSVC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 err="1"/>
              <a:t>LinearSVC_tfidf</a:t>
            </a:r>
            <a:endParaRPr lang="en-GB" dirty="0"/>
          </a:p>
          <a:p>
            <a:pPr algn="ctr"/>
            <a:endParaRPr lang="en-GB" dirty="0"/>
          </a:p>
          <a:p>
            <a:pPr algn="ctr"/>
            <a:endParaRPr lang="en-GB" i="1" dirty="0"/>
          </a:p>
          <a:p>
            <a:pPr algn="ctr"/>
            <a:r>
              <a:rPr lang="en-GB" dirty="0"/>
              <a:t>When you’ve done that press ENTER</a:t>
            </a:r>
          </a:p>
          <a:p>
            <a:pPr algn="ctr"/>
            <a:endParaRPr lang="en-GB" i="1" dirty="0"/>
          </a:p>
        </p:txBody>
      </p:sp>
      <p:pic>
        <p:nvPicPr>
          <p:cNvPr id="6" name="Picture 2" descr="Image result for enter key">
            <a:hlinkClick r:id="rId4"/>
            <a:extLst>
              <a:ext uri="{FF2B5EF4-FFF2-40B4-BE49-F238E27FC236}">
                <a16:creationId xmlns:a16="http://schemas.microsoft.com/office/drawing/2014/main" id="{AA834F38-EB20-4AC0-B4DF-E6ABB8048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328" y="4619766"/>
            <a:ext cx="1229688" cy="122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673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" y="6607896"/>
            <a:ext cx="4594844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Page </a:t>
            </a:r>
            <a:fld id="{3ED6FC10-B1B8-904D-A87C-C39C30A88360}" type="slidenum">
              <a:rPr lang="en-GB" sz="894">
                <a:solidFill>
                  <a:srgbClr val="515B60">
                    <a:alpha val="50000"/>
                  </a:srgbClr>
                </a:solidFill>
                <a:latin typeface="+mj-lt"/>
              </a:rPr>
              <a:t>23</a:t>
            </a:fld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 </a:t>
            </a:r>
            <a:fld id="{4B5ABA66-9132-334C-BFBC-9AE5A30AEA55}" type="datetime1">
              <a:rPr lang="en-GB" sz="894">
                <a:solidFill>
                  <a:srgbClr val="515B60">
                    <a:alpha val="50000"/>
                  </a:srgbClr>
                </a:solidFill>
                <a:latin typeface="+mj-lt"/>
              </a:rPr>
              <a:t>23/02/2019</a:t>
            </a:fld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 </a:t>
            </a:r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  <a:hlinkClick r:id="rId3"/>
              </a:rPr>
              <a:t>www.projectingsuccess.co.uk</a:t>
            </a:r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Strictly Commercial in Confidence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1399" y="-1269"/>
            <a:ext cx="8412072" cy="800405"/>
          </a:xfrm>
          <a:prstGeom prst="rect">
            <a:avLst/>
          </a:prstGeom>
          <a:solidFill>
            <a:srgbClr val="008CC2"/>
          </a:solidFill>
          <a:ln>
            <a:noFill/>
          </a:ln>
          <a:effectLst>
            <a:outerShdw blurRad="63500" sx="101000" sy="101000" algn="ctr" rotWithShape="0">
              <a:prstClr val="black">
                <a:alpha val="30000"/>
              </a:prstClr>
            </a:outerShdw>
          </a:effectLst>
          <a:scene3d>
            <a:camera prst="orthographicFront"/>
            <a:lightRig rig="balanced" dir="t">
              <a:rot lat="0" lon="0" rev="17400000"/>
            </a:lightRig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8775"/>
            <a:r>
              <a:rPr lang="en-GB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demo/workshop – Step 10</a:t>
            </a:r>
            <a:endParaRPr lang="en-US" sz="2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935891-D693-4DD7-A0A7-69E207F17724}"/>
              </a:ext>
            </a:extLst>
          </p:cNvPr>
          <p:cNvSpPr/>
          <p:nvPr/>
        </p:nvSpPr>
        <p:spPr>
          <a:xfrm>
            <a:off x="1693804" y="1586937"/>
            <a:ext cx="65183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Let’s read in our new Tweets and apply our trained sentiment analysis machine learning model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Sadly we have to do some ELT first!</a:t>
            </a:r>
          </a:p>
          <a:p>
            <a:pPr algn="ctr"/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clean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removing short words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tokenize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stemming</a:t>
            </a:r>
          </a:p>
          <a:p>
            <a:pPr algn="ctr"/>
            <a:endParaRPr lang="en-GB" i="1" dirty="0"/>
          </a:p>
          <a:p>
            <a:pPr algn="ctr"/>
            <a:r>
              <a:rPr lang="en-GB" dirty="0"/>
              <a:t>We can create a pie chart to show the distribution of the classifications</a:t>
            </a:r>
          </a:p>
        </p:txBody>
      </p:sp>
    </p:spTree>
    <p:extLst>
      <p:ext uri="{BB962C8B-B14F-4D97-AF65-F5344CB8AC3E}">
        <p14:creationId xmlns:p14="http://schemas.microsoft.com/office/powerpoint/2010/main" val="219043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" y="6607896"/>
            <a:ext cx="4594844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Page </a:t>
            </a:r>
            <a:fld id="{3ED6FC10-B1B8-904D-A87C-C39C30A88360}" type="slidenum">
              <a:rPr lang="en-GB" sz="894">
                <a:solidFill>
                  <a:srgbClr val="515B60">
                    <a:alpha val="50000"/>
                  </a:srgbClr>
                </a:solidFill>
                <a:latin typeface="+mj-lt"/>
              </a:rPr>
              <a:t>3</a:t>
            </a:fld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 </a:t>
            </a:r>
            <a:fld id="{4B5ABA66-9132-334C-BFBC-9AE5A30AEA55}" type="datetime1">
              <a:rPr lang="en-GB" sz="894">
                <a:solidFill>
                  <a:srgbClr val="515B60">
                    <a:alpha val="50000"/>
                  </a:srgbClr>
                </a:solidFill>
                <a:latin typeface="+mj-lt"/>
              </a:rPr>
              <a:t>23/02/2019</a:t>
            </a:fld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 </a:t>
            </a:r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  <a:hlinkClick r:id="rId3"/>
              </a:rPr>
              <a:t>www.projectingsuccess.co.uk</a:t>
            </a:r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Strictly Commercial in Confidence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1399" y="-1269"/>
            <a:ext cx="8412072" cy="800405"/>
          </a:xfrm>
          <a:prstGeom prst="rect">
            <a:avLst/>
          </a:prstGeom>
          <a:solidFill>
            <a:srgbClr val="008CC2"/>
          </a:solidFill>
          <a:ln>
            <a:noFill/>
          </a:ln>
          <a:effectLst>
            <a:outerShdw blurRad="63500" sx="101000" sy="101000" algn="ctr" rotWithShape="0">
              <a:prstClr val="black">
                <a:alpha val="30000"/>
              </a:prstClr>
            </a:outerShdw>
          </a:effectLst>
          <a:scene3d>
            <a:camera prst="orthographicFront"/>
            <a:lightRig rig="balanced" dir="t">
              <a:rot lat="0" lon="0" rev="17400000"/>
            </a:lightRig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8775"/>
            <a:r>
              <a:rPr lang="en-GB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get setup.</a:t>
            </a:r>
            <a:endParaRPr lang="en-US" sz="2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9D883D-3734-482F-BA27-524142DF9295}"/>
              </a:ext>
            </a:extLst>
          </p:cNvPr>
          <p:cNvSpPr/>
          <p:nvPr/>
        </p:nvSpPr>
        <p:spPr>
          <a:xfrm>
            <a:off x="2396987" y="2342510"/>
            <a:ext cx="4953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We’re also going to be using Twitter as well so if you don’t have an account it might be best to make one now!</a:t>
            </a:r>
          </a:p>
          <a:p>
            <a:endParaRPr lang="en-GB" dirty="0"/>
          </a:p>
          <a:p>
            <a:r>
              <a:rPr lang="en-GB" dirty="0"/>
              <a:t>Log in or make a Twitter account at </a:t>
            </a:r>
            <a:r>
              <a:rPr lang="en-GB" u="sng" dirty="0">
                <a:solidFill>
                  <a:srgbClr val="07149C"/>
                </a:solidFill>
                <a:hlinkClick r:id="rId4"/>
              </a:rPr>
              <a:t>https://apps.twitter.com/</a:t>
            </a:r>
            <a:endParaRPr lang="en-GB" u="sng" dirty="0">
              <a:solidFill>
                <a:srgbClr val="0714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53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" y="6607896"/>
            <a:ext cx="4594844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Page </a:t>
            </a:r>
            <a:fld id="{3ED6FC10-B1B8-904D-A87C-C39C30A88360}" type="slidenum">
              <a:rPr lang="en-GB" sz="894">
                <a:solidFill>
                  <a:srgbClr val="515B60">
                    <a:alpha val="50000"/>
                  </a:srgbClr>
                </a:solidFill>
                <a:latin typeface="+mj-lt"/>
              </a:rPr>
              <a:t>4</a:t>
            </a:fld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 </a:t>
            </a:r>
            <a:fld id="{4B5ABA66-9132-334C-BFBC-9AE5A30AEA55}" type="datetime1">
              <a:rPr lang="en-GB" sz="894">
                <a:solidFill>
                  <a:srgbClr val="515B60">
                    <a:alpha val="50000"/>
                  </a:srgbClr>
                </a:solidFill>
                <a:latin typeface="+mj-lt"/>
              </a:rPr>
              <a:t>23/02/2019</a:t>
            </a:fld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 </a:t>
            </a:r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  <a:hlinkClick r:id="rId3"/>
              </a:rPr>
              <a:t>www.projectingsuccess.co.uk</a:t>
            </a:r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Strictly Commercial in Confidence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1399" y="-1269"/>
            <a:ext cx="8412072" cy="800405"/>
          </a:xfrm>
          <a:prstGeom prst="rect">
            <a:avLst/>
          </a:prstGeom>
          <a:solidFill>
            <a:srgbClr val="008CC2"/>
          </a:solidFill>
          <a:ln>
            <a:noFill/>
          </a:ln>
          <a:effectLst>
            <a:outerShdw blurRad="63500" sx="101000" sy="101000" algn="ctr" rotWithShape="0">
              <a:prstClr val="black">
                <a:alpha val="30000"/>
              </a:prstClr>
            </a:outerShdw>
          </a:effectLst>
          <a:scene3d>
            <a:camera prst="orthographicFront"/>
            <a:lightRig rig="balanced" dir="t">
              <a:rot lat="0" lon="0" rev="17400000"/>
            </a:lightRig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8775"/>
            <a:r>
              <a:rPr lang="en-GB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sz="2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550A5-971D-4DC3-91EB-52FF977725C8}"/>
              </a:ext>
            </a:extLst>
          </p:cNvPr>
          <p:cNvSpPr txBox="1"/>
          <p:nvPr/>
        </p:nvSpPr>
        <p:spPr>
          <a:xfrm>
            <a:off x="543128" y="1690480"/>
            <a:ext cx="8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Let’s get setup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5FC296-A58C-417A-8FBB-F248A7A4123C}"/>
              </a:ext>
            </a:extLst>
          </p:cNvPr>
          <p:cNvSpPr txBox="1"/>
          <p:nvPr/>
        </p:nvSpPr>
        <p:spPr>
          <a:xfrm>
            <a:off x="543128" y="3778492"/>
            <a:ext cx="8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Why Python?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BC5CA0-FAA9-4BA4-9B8B-6324629A7C67}"/>
              </a:ext>
            </a:extLst>
          </p:cNvPr>
          <p:cNvSpPr txBox="1"/>
          <p:nvPr/>
        </p:nvSpPr>
        <p:spPr>
          <a:xfrm>
            <a:off x="543128" y="5129906"/>
            <a:ext cx="8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Live Demonstration/workshop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2E3B82-3821-4F4A-9500-830DD36B5DE7}"/>
              </a:ext>
            </a:extLst>
          </p:cNvPr>
          <p:cNvSpPr txBox="1"/>
          <p:nvPr/>
        </p:nvSpPr>
        <p:spPr>
          <a:xfrm>
            <a:off x="543128" y="2426990"/>
            <a:ext cx="8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Who am I?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8BE1B-1428-4202-AE8F-1EE1B0B699E5}"/>
              </a:ext>
            </a:extLst>
          </p:cNvPr>
          <p:cNvSpPr txBox="1"/>
          <p:nvPr/>
        </p:nvSpPr>
        <p:spPr>
          <a:xfrm>
            <a:off x="543128" y="4468810"/>
            <a:ext cx="8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can Python be use for?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9DF1ED-C8C9-4354-BF29-54E1324DAC13}"/>
              </a:ext>
            </a:extLst>
          </p:cNvPr>
          <p:cNvSpPr txBox="1"/>
          <p:nvPr/>
        </p:nvSpPr>
        <p:spPr>
          <a:xfrm>
            <a:off x="543128" y="3165985"/>
            <a:ext cx="8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best way to learn! Maybe..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03AC06-693C-4A0C-93C1-114756FB62DC}"/>
              </a:ext>
            </a:extLst>
          </p:cNvPr>
          <p:cNvCxnSpPr/>
          <p:nvPr/>
        </p:nvCxnSpPr>
        <p:spPr>
          <a:xfrm>
            <a:off x="331648" y="1875146"/>
            <a:ext cx="18714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94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" y="6607896"/>
            <a:ext cx="4594844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Page </a:t>
            </a:r>
            <a:fld id="{3ED6FC10-B1B8-904D-A87C-C39C30A88360}" type="slidenum">
              <a:rPr lang="en-GB" sz="894">
                <a:solidFill>
                  <a:srgbClr val="515B60">
                    <a:alpha val="50000"/>
                  </a:srgbClr>
                </a:solidFill>
                <a:latin typeface="+mj-lt"/>
              </a:rPr>
              <a:t>5</a:t>
            </a:fld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 </a:t>
            </a:r>
            <a:fld id="{4B5ABA66-9132-334C-BFBC-9AE5A30AEA55}" type="datetime1">
              <a:rPr lang="en-GB" sz="894">
                <a:solidFill>
                  <a:srgbClr val="515B60">
                    <a:alpha val="50000"/>
                  </a:srgbClr>
                </a:solidFill>
                <a:latin typeface="+mj-lt"/>
              </a:rPr>
              <a:t>23/02/2019</a:t>
            </a:fld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 </a:t>
            </a:r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  <a:hlinkClick r:id="rId3"/>
              </a:rPr>
              <a:t>www.projectingsuccess.co.uk</a:t>
            </a:r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Strictly Commercial in Confidence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1399" y="-1269"/>
            <a:ext cx="8412072" cy="800405"/>
          </a:xfrm>
          <a:prstGeom prst="rect">
            <a:avLst/>
          </a:prstGeom>
          <a:solidFill>
            <a:srgbClr val="008CC2"/>
          </a:solidFill>
          <a:ln>
            <a:noFill/>
          </a:ln>
          <a:effectLst>
            <a:outerShdw blurRad="63500" sx="101000" sy="101000" algn="ctr" rotWithShape="0">
              <a:prstClr val="black">
                <a:alpha val="30000"/>
              </a:prstClr>
            </a:outerShdw>
          </a:effectLst>
          <a:scene3d>
            <a:camera prst="orthographicFront"/>
            <a:lightRig rig="balanced" dir="t">
              <a:rot lat="0" lon="0" rev="17400000"/>
            </a:lightRig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8775"/>
            <a:r>
              <a:rPr lang="en-US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am I?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3FDD2B-5529-42C5-9532-43C00481FD93}"/>
              </a:ext>
            </a:extLst>
          </p:cNvPr>
          <p:cNvSpPr txBox="1"/>
          <p:nvPr/>
        </p:nvSpPr>
        <p:spPr>
          <a:xfrm>
            <a:off x="423152" y="1279187"/>
            <a:ext cx="8278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Completed my PhD in applied Mathematics in 2015 – </a:t>
            </a:r>
            <a:r>
              <a:rPr lang="en-GB" i="1" dirty="0" err="1"/>
              <a:t>Painleve</a:t>
            </a:r>
            <a:r>
              <a:rPr lang="en-GB" i="1" dirty="0"/>
              <a:t> equations and Orthogonal Polynomials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23F895-5940-4902-BE67-D32A166E0C47}"/>
              </a:ext>
            </a:extLst>
          </p:cNvPr>
          <p:cNvSpPr txBox="1"/>
          <p:nvPr/>
        </p:nvSpPr>
        <p:spPr>
          <a:xfrm>
            <a:off x="423148" y="2212903"/>
            <a:ext cx="827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Lectured mathematics at the University of Kent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8331B6-4469-4A1E-9CA9-D3CD27FC3F7F}"/>
              </a:ext>
            </a:extLst>
          </p:cNvPr>
          <p:cNvSpPr txBox="1"/>
          <p:nvPr/>
        </p:nvSpPr>
        <p:spPr>
          <a:xfrm>
            <a:off x="423149" y="2869621"/>
            <a:ext cx="827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Joined </a:t>
            </a:r>
            <a:r>
              <a:rPr lang="en-GB" dirty="0">
                <a:solidFill>
                  <a:srgbClr val="07149C"/>
                </a:solidFill>
              </a:rPr>
              <a:t>Projecting Success </a:t>
            </a:r>
            <a:r>
              <a:rPr lang="en-GB" dirty="0"/>
              <a:t>in 2017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C13ACB-71C4-4624-A9B4-A6DB8E344139}"/>
              </a:ext>
            </a:extLst>
          </p:cNvPr>
          <p:cNvSpPr txBox="1"/>
          <p:nvPr/>
        </p:nvSpPr>
        <p:spPr>
          <a:xfrm>
            <a:off x="423152" y="3485691"/>
            <a:ext cx="827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Things I like</a:t>
            </a:r>
            <a:r>
              <a:rPr lang="en-GB" b="1" dirty="0">
                <a:solidFill>
                  <a:srgbClr val="07149C"/>
                </a:solidFill>
              </a:rPr>
              <a:t>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20A3944-5CA6-4574-B94E-E8720A35C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429" y="2406687"/>
            <a:ext cx="1856259" cy="27843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87574B3-B8F0-404C-BE62-C56B61C6DF4F}"/>
              </a:ext>
            </a:extLst>
          </p:cNvPr>
          <p:cNvSpPr/>
          <p:nvPr/>
        </p:nvSpPr>
        <p:spPr>
          <a:xfrm>
            <a:off x="1288348" y="4173924"/>
            <a:ext cx="1969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7149C"/>
                </a:solidFill>
              </a:rPr>
              <a:t>Machine Learning</a:t>
            </a:r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8235285-B246-4002-9788-29F56C6D42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9329" y="4794318"/>
            <a:ext cx="2513565" cy="8443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777CF69-7729-4C7D-8E12-198116FB4625}"/>
              </a:ext>
            </a:extLst>
          </p:cNvPr>
          <p:cNvSpPr/>
          <p:nvPr/>
        </p:nvSpPr>
        <p:spPr>
          <a:xfrm>
            <a:off x="4749906" y="4197535"/>
            <a:ext cx="852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7149C"/>
                </a:solidFill>
              </a:rPr>
              <a:t>Python</a:t>
            </a:r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E15A686-25FF-4DF6-93D9-393BB83EAA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6916" y="4691256"/>
            <a:ext cx="1772727" cy="9968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8594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" y="6607896"/>
            <a:ext cx="4594844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Page </a:t>
            </a:r>
            <a:fld id="{3ED6FC10-B1B8-904D-A87C-C39C30A88360}" type="slidenum">
              <a:rPr lang="en-GB" sz="894">
                <a:solidFill>
                  <a:srgbClr val="515B60">
                    <a:alpha val="50000"/>
                  </a:srgbClr>
                </a:solidFill>
                <a:latin typeface="+mj-lt"/>
              </a:rPr>
              <a:t>6</a:t>
            </a:fld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 </a:t>
            </a:r>
            <a:fld id="{4B5ABA66-9132-334C-BFBC-9AE5A30AEA55}" type="datetime1">
              <a:rPr lang="en-GB" sz="894">
                <a:solidFill>
                  <a:srgbClr val="515B60">
                    <a:alpha val="50000"/>
                  </a:srgbClr>
                </a:solidFill>
                <a:latin typeface="+mj-lt"/>
              </a:rPr>
              <a:t>23/02/2019</a:t>
            </a:fld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 </a:t>
            </a:r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  <a:hlinkClick r:id="rId3"/>
              </a:rPr>
              <a:t>www.projectingsuccess.co.uk</a:t>
            </a:r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Strictly Commercial in Confidence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1399" y="-1269"/>
            <a:ext cx="8412072" cy="800405"/>
          </a:xfrm>
          <a:prstGeom prst="rect">
            <a:avLst/>
          </a:prstGeom>
          <a:solidFill>
            <a:srgbClr val="008CC2"/>
          </a:solidFill>
          <a:ln>
            <a:noFill/>
          </a:ln>
          <a:effectLst>
            <a:outerShdw blurRad="63500" sx="101000" sy="101000" algn="ctr" rotWithShape="0">
              <a:prstClr val="black">
                <a:alpha val="30000"/>
              </a:prstClr>
            </a:outerShdw>
          </a:effectLst>
          <a:scene3d>
            <a:camera prst="orthographicFront"/>
            <a:lightRig rig="balanced" dir="t">
              <a:rot lat="0" lon="0" rev="17400000"/>
            </a:lightRig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8775"/>
            <a:r>
              <a:rPr lang="en-GB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Integrated </a:t>
            </a:r>
            <a:r>
              <a:rPr lang="en-GB" sz="28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 Environment (IDE)?</a:t>
            </a:r>
            <a:endParaRPr lang="en-US" sz="2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D5FA1E-A7F4-42B4-B805-E54940977C14}"/>
              </a:ext>
            </a:extLst>
          </p:cNvPr>
          <p:cNvSpPr/>
          <p:nvPr/>
        </p:nvSpPr>
        <p:spPr>
          <a:xfrm>
            <a:off x="1040791" y="1354561"/>
            <a:ext cx="782441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222222"/>
                </a:solidFill>
                <a:latin typeface="source sans pro" panose="020B0604020202020204" pitchFamily="34" charset="0"/>
              </a:rPr>
              <a:t>Save and reload code files</a:t>
            </a:r>
            <a:br>
              <a:rPr lang="en-GB" sz="1600" dirty="0">
                <a:solidFill>
                  <a:srgbClr val="222222"/>
                </a:solidFill>
                <a:latin typeface="source sans pro" panose="020B0604020202020204" pitchFamily="34" charset="0"/>
              </a:rPr>
            </a:br>
            <a:r>
              <a:rPr lang="en-GB" sz="1600" dirty="0">
                <a:solidFill>
                  <a:srgbClr val="222222"/>
                </a:solidFill>
                <a:latin typeface="source sans pro" panose="020B0604020202020204" pitchFamily="34" charset="0"/>
              </a:rPr>
              <a:t>If an IDE or editor won’t let you save your work and reopen everything later, in the same state it was in when you left, it’s not much of an IDE.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222222"/>
              </a:solidFill>
              <a:latin typeface="source sans pro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222222"/>
                </a:solidFill>
                <a:latin typeface="source sans pro" panose="020B0604020202020204" pitchFamily="34" charset="0"/>
              </a:rPr>
              <a:t>Run code from within the environment</a:t>
            </a:r>
            <a:br>
              <a:rPr lang="en-GB" sz="1600" dirty="0">
                <a:solidFill>
                  <a:srgbClr val="222222"/>
                </a:solidFill>
                <a:latin typeface="source sans pro" panose="020B0604020202020204" pitchFamily="34" charset="0"/>
              </a:rPr>
            </a:br>
            <a:r>
              <a:rPr lang="en-GB" sz="1600" dirty="0">
                <a:solidFill>
                  <a:srgbClr val="222222"/>
                </a:solidFill>
                <a:latin typeface="source sans pro" panose="020B0604020202020204" pitchFamily="34" charset="0"/>
              </a:rPr>
              <a:t>Similarly, if you have to drop out of the editor to run your Python code, then it’s not much more than a simple text editor.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222222"/>
              </a:solidFill>
              <a:latin typeface="source sans pro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222222"/>
                </a:solidFill>
                <a:latin typeface="source sans pro" panose="020B0604020202020204" pitchFamily="34" charset="0"/>
              </a:rPr>
              <a:t>Debugging support</a:t>
            </a:r>
            <a:br>
              <a:rPr lang="en-GB" sz="1600" dirty="0">
                <a:solidFill>
                  <a:srgbClr val="222222"/>
                </a:solidFill>
                <a:latin typeface="source sans pro" panose="020B0604020202020204" pitchFamily="34" charset="0"/>
              </a:rPr>
            </a:br>
            <a:r>
              <a:rPr lang="en-GB" sz="1600" dirty="0">
                <a:solidFill>
                  <a:srgbClr val="222222"/>
                </a:solidFill>
                <a:latin typeface="source sans pro" panose="020B0604020202020204" pitchFamily="34" charset="0"/>
              </a:rPr>
              <a:t>Being able to step through your code as it runs is a core feature of all IDEs and most good code editors.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222222"/>
              </a:solidFill>
              <a:latin typeface="source sans pro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222222"/>
                </a:solidFill>
                <a:latin typeface="source sans pro" panose="020B0604020202020204" pitchFamily="34" charset="0"/>
              </a:rPr>
              <a:t>Syntax highlighting</a:t>
            </a:r>
            <a:br>
              <a:rPr lang="en-GB" sz="1600" dirty="0">
                <a:solidFill>
                  <a:srgbClr val="222222"/>
                </a:solidFill>
                <a:latin typeface="source sans pro" panose="020B0604020202020204" pitchFamily="34" charset="0"/>
              </a:rPr>
            </a:br>
            <a:r>
              <a:rPr lang="en-GB" sz="1600" dirty="0">
                <a:solidFill>
                  <a:srgbClr val="222222"/>
                </a:solidFill>
                <a:latin typeface="source sans pro" panose="020B0604020202020204" pitchFamily="34" charset="0"/>
              </a:rPr>
              <a:t>Being able to quickly spot keywords, variables, and symbols in your code makes reading and understanding code much easier.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222222"/>
              </a:solidFill>
              <a:latin typeface="source sans pro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222222"/>
                </a:solidFill>
                <a:latin typeface="source sans pro" panose="020B0604020202020204" pitchFamily="34" charset="0"/>
              </a:rPr>
              <a:t>Automatic code formatting</a:t>
            </a:r>
          </a:p>
          <a:p>
            <a:r>
              <a:rPr lang="en-US" altLang="en-US" sz="1600" dirty="0">
                <a:solidFill>
                  <a:srgbClr val="222222"/>
                </a:solidFill>
                <a:latin typeface="Source Sans Pro" panose="020B0503030403020204" pitchFamily="34" charset="0"/>
              </a:rPr>
              <a:t>Any editor or IDE worth it’s salt will recognize the colon at the end of a </a:t>
            </a:r>
            <a:r>
              <a:rPr lang="en-US" altLang="en-US" sz="1600" i="1" dirty="0">
                <a:solidFill>
                  <a:srgbClr val="222222"/>
                </a:solidFill>
                <a:latin typeface="Source Sans Pro" panose="020B0503030403020204" pitchFamily="34" charset="0"/>
              </a:rPr>
              <a:t>while</a:t>
            </a:r>
            <a:r>
              <a:rPr lang="en-US" altLang="en-US" sz="1600" dirty="0">
                <a:solidFill>
                  <a:srgbClr val="222222"/>
                </a:solidFill>
                <a:latin typeface="Source Sans Pro" panose="020B0503030403020204" pitchFamily="34" charset="0"/>
              </a:rPr>
              <a:t> or </a:t>
            </a:r>
            <a:r>
              <a:rPr lang="en-US" altLang="en-US" sz="1600" i="1" dirty="0">
                <a:solidFill>
                  <a:srgbClr val="222222"/>
                </a:solidFill>
                <a:latin typeface="Source Sans Pro" panose="020B0503030403020204" pitchFamily="34" charset="0"/>
              </a:rPr>
              <a:t>for </a:t>
            </a:r>
            <a:r>
              <a:rPr lang="en-US" altLang="en-US" sz="1600" dirty="0">
                <a:solidFill>
                  <a:srgbClr val="222222"/>
                </a:solidFill>
                <a:latin typeface="Source Sans Pro" panose="020B0503030403020204" pitchFamily="34" charset="0"/>
              </a:rPr>
              <a:t>statement, and know the next line should be indented.</a:t>
            </a:r>
            <a:r>
              <a:rPr lang="en-US" altLang="en-US" sz="500" dirty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600" b="1" dirty="0">
              <a:solidFill>
                <a:srgbClr val="222222"/>
              </a:solidFill>
              <a:latin typeface="source sans pro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600" b="0" i="0" dirty="0">
              <a:solidFill>
                <a:srgbClr val="222222"/>
              </a:solidFill>
              <a:effectLst/>
              <a:latin typeface="source sans pro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E22E14C7-26F5-4D9A-8DF0-15D84E6DC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54227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81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" y="6607896"/>
            <a:ext cx="4594844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Page </a:t>
            </a:r>
            <a:fld id="{3ED6FC10-B1B8-904D-A87C-C39C30A88360}" type="slidenum">
              <a:rPr lang="en-GB" sz="894">
                <a:solidFill>
                  <a:srgbClr val="515B60">
                    <a:alpha val="50000"/>
                  </a:srgbClr>
                </a:solidFill>
                <a:latin typeface="+mj-lt"/>
              </a:rPr>
              <a:t>7</a:t>
            </a:fld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 </a:t>
            </a:r>
            <a:fld id="{4B5ABA66-9132-334C-BFBC-9AE5A30AEA55}" type="datetime1">
              <a:rPr lang="en-GB" sz="894">
                <a:solidFill>
                  <a:srgbClr val="515B60">
                    <a:alpha val="50000"/>
                  </a:srgbClr>
                </a:solidFill>
                <a:latin typeface="+mj-lt"/>
              </a:rPr>
              <a:t>23/02/2019</a:t>
            </a:fld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 </a:t>
            </a:r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  <a:hlinkClick r:id="rId3"/>
              </a:rPr>
              <a:t>www.projectingsuccess.co.uk</a:t>
            </a:r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Strictly Commercial in Confidence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1399" y="-1269"/>
            <a:ext cx="8412072" cy="800405"/>
          </a:xfrm>
          <a:prstGeom prst="rect">
            <a:avLst/>
          </a:prstGeom>
          <a:solidFill>
            <a:srgbClr val="008CC2"/>
          </a:solidFill>
          <a:ln>
            <a:noFill/>
          </a:ln>
          <a:effectLst>
            <a:outerShdw blurRad="63500" sx="101000" sy="101000" algn="ctr" rotWithShape="0">
              <a:prstClr val="black">
                <a:alpha val="30000"/>
              </a:prstClr>
            </a:outerShdw>
          </a:effectLst>
          <a:scene3d>
            <a:camera prst="orthographicFront"/>
            <a:lightRig rig="balanced" dir="t">
              <a:rot lat="0" lon="0" rev="17400000"/>
            </a:lightRig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8775"/>
            <a:r>
              <a:rPr lang="en-US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best way to learn! Maybe…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A32A56-EFE0-4019-8E46-04F7946E5D13}"/>
              </a:ext>
            </a:extLst>
          </p:cNvPr>
          <p:cNvSpPr/>
          <p:nvPr/>
        </p:nvSpPr>
        <p:spPr>
          <a:xfrm>
            <a:off x="1497898" y="4698570"/>
            <a:ext cx="2769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4"/>
              </a:rPr>
              <a:t>https://www.youtube.com/</a:t>
            </a:r>
            <a:endParaRPr lang="en-GB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39BA638-5339-46B7-85CB-010B9FC653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4234" y="1389853"/>
            <a:ext cx="3344650" cy="18887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42A5E68-B2D8-4DA4-BD25-EACD649C1CCB}"/>
              </a:ext>
            </a:extLst>
          </p:cNvPr>
          <p:cNvSpPr/>
          <p:nvPr/>
        </p:nvSpPr>
        <p:spPr>
          <a:xfrm>
            <a:off x="1497898" y="1939493"/>
            <a:ext cx="2731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6"/>
              </a:rPr>
              <a:t>https://stackoverflow.com/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D72C8C-F4E3-4A61-8620-1E7EBF1166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2130" y="3749293"/>
            <a:ext cx="3386754" cy="2267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2933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" y="6607896"/>
            <a:ext cx="4594844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Page </a:t>
            </a:r>
            <a:fld id="{3ED6FC10-B1B8-904D-A87C-C39C30A88360}" type="slidenum">
              <a:rPr lang="en-GB" sz="894">
                <a:solidFill>
                  <a:srgbClr val="515B60">
                    <a:alpha val="50000"/>
                  </a:srgbClr>
                </a:solidFill>
                <a:latin typeface="+mj-lt"/>
              </a:rPr>
              <a:t>8</a:t>
            </a:fld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 </a:t>
            </a:r>
            <a:fld id="{4B5ABA66-9132-334C-BFBC-9AE5A30AEA55}" type="datetime1">
              <a:rPr lang="en-GB" sz="894">
                <a:solidFill>
                  <a:srgbClr val="515B60">
                    <a:alpha val="50000"/>
                  </a:srgbClr>
                </a:solidFill>
                <a:latin typeface="+mj-lt"/>
              </a:rPr>
              <a:t>23/02/2019</a:t>
            </a:fld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 </a:t>
            </a:r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  <a:hlinkClick r:id="rId3"/>
              </a:rPr>
              <a:t>www.projectingsuccess.co.uk</a:t>
            </a:r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Strictly Commercial in Confidence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1399" y="-1269"/>
            <a:ext cx="8412072" cy="800405"/>
          </a:xfrm>
          <a:prstGeom prst="rect">
            <a:avLst/>
          </a:prstGeom>
          <a:solidFill>
            <a:srgbClr val="008CC2"/>
          </a:solidFill>
          <a:ln>
            <a:noFill/>
          </a:ln>
          <a:effectLst>
            <a:outerShdw blurRad="63500" sx="101000" sy="101000" algn="ctr" rotWithShape="0">
              <a:prstClr val="black">
                <a:alpha val="30000"/>
              </a:prstClr>
            </a:outerShdw>
          </a:effectLst>
          <a:scene3d>
            <a:camera prst="orthographicFront"/>
            <a:lightRig rig="balanced" dir="t">
              <a:rot lat="0" lon="0" rev="17400000"/>
            </a:lightRig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8775"/>
            <a:r>
              <a:rPr lang="en-GB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Python?</a:t>
            </a:r>
            <a:endParaRPr lang="en-US" sz="2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99CA7F-69B4-4C26-A7B1-00BEBCFE5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042" y="845995"/>
            <a:ext cx="6667549" cy="571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81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" y="6607896"/>
            <a:ext cx="4594844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Page </a:t>
            </a:r>
            <a:fld id="{3ED6FC10-B1B8-904D-A87C-C39C30A88360}" type="slidenum">
              <a:rPr lang="en-GB" sz="894">
                <a:solidFill>
                  <a:srgbClr val="515B60">
                    <a:alpha val="50000"/>
                  </a:srgbClr>
                </a:solidFill>
                <a:latin typeface="+mj-lt"/>
              </a:rPr>
              <a:t>9</a:t>
            </a:fld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 </a:t>
            </a:r>
            <a:fld id="{4B5ABA66-9132-334C-BFBC-9AE5A30AEA55}" type="datetime1">
              <a:rPr lang="en-GB" sz="894">
                <a:solidFill>
                  <a:srgbClr val="515B60">
                    <a:alpha val="50000"/>
                  </a:srgbClr>
                </a:solidFill>
                <a:latin typeface="+mj-lt"/>
              </a:rPr>
              <a:t>23/02/2019</a:t>
            </a:fld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 </a:t>
            </a:r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  <a:hlinkClick r:id="rId3"/>
              </a:rPr>
              <a:t>www.projectingsuccess.co.uk</a:t>
            </a:r>
            <a:r>
              <a:rPr lang="en-GB" sz="894" dirty="0">
                <a:solidFill>
                  <a:srgbClr val="515B60">
                    <a:alpha val="50000"/>
                  </a:srgbClr>
                </a:solidFill>
                <a:latin typeface="+mj-lt"/>
              </a:rPr>
              <a:t>  | Strictly Commercial in Confidence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1399" y="-1269"/>
            <a:ext cx="8412072" cy="800405"/>
          </a:xfrm>
          <a:prstGeom prst="rect">
            <a:avLst/>
          </a:prstGeom>
          <a:solidFill>
            <a:srgbClr val="008CC2"/>
          </a:solidFill>
          <a:ln>
            <a:noFill/>
          </a:ln>
          <a:effectLst>
            <a:outerShdw blurRad="63500" sx="101000" sy="101000" algn="ctr" rotWithShape="0">
              <a:prstClr val="black">
                <a:alpha val="30000"/>
              </a:prstClr>
            </a:outerShdw>
          </a:effectLst>
          <a:scene3d>
            <a:camera prst="orthographicFront"/>
            <a:lightRig rig="balanced" dir="t">
              <a:rot lat="0" lon="0" rev="17400000"/>
            </a:lightRig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8775"/>
            <a:r>
              <a:rPr lang="en-GB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Python?</a:t>
            </a:r>
            <a:endParaRPr lang="en-US" sz="2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7D964D-6DAF-4A57-B595-E39BFB54A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041" y="892854"/>
            <a:ext cx="6667549" cy="571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1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E16F0B8AE73E409B3295F85906CBA4" ma:contentTypeVersion="8" ma:contentTypeDescription="Create a new document." ma:contentTypeScope="" ma:versionID="e7f55f0f353707503788056915e5924f">
  <xsd:schema xmlns:xsd="http://www.w3.org/2001/XMLSchema" xmlns:xs="http://www.w3.org/2001/XMLSchema" xmlns:p="http://schemas.microsoft.com/office/2006/metadata/properties" xmlns:ns2="6959072d-3285-4a4d-b05c-6c49840fa83e" xmlns:ns3="cc149ce2-ca59-4713-bd06-558a71b9efc8" targetNamespace="http://schemas.microsoft.com/office/2006/metadata/properties" ma:root="true" ma:fieldsID="272504acc6dde7eae212eccd26c17cb4" ns2:_="" ns3:_="">
    <xsd:import namespace="6959072d-3285-4a4d-b05c-6c49840fa83e"/>
    <xsd:import namespace="cc149ce2-ca59-4713-bd06-558a71b9ef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59072d-3285-4a4d-b05c-6c49840fa8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149ce2-ca59-4713-bd06-558a71b9efc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C484EF-C61D-4935-B079-581F0A8001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59072d-3285-4a4d-b05c-6c49840fa83e"/>
    <ds:schemaRef ds:uri="cc149ce2-ca59-4713-bd06-558a71b9ef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1A5195-55C4-49BF-8D56-6100FFE6C61C}">
  <ds:schemaRefs>
    <ds:schemaRef ds:uri="cc149ce2-ca59-4713-bd06-558a71b9efc8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6959072d-3285-4a4d-b05c-6c49840fa83e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2486E06-E18B-40C5-BDC8-E486F8DE70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155586</TotalTime>
  <Words>1313</Words>
  <Application>Microsoft Office PowerPoint</Application>
  <PresentationFormat>A4 Paper (210x297 mm)</PresentationFormat>
  <Paragraphs>205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medium-content-sans-serif-font</vt:lpstr>
      <vt:lpstr>medium-content-serif-font</vt:lpstr>
      <vt:lpstr>source sans pro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Martin Paver</dc:creator>
  <cp:keywords/>
  <dc:description/>
  <cp:lastModifiedBy>James Smith</cp:lastModifiedBy>
  <cp:revision>686</cp:revision>
  <cp:lastPrinted>2017-10-22T13:19:06Z</cp:lastPrinted>
  <dcterms:created xsi:type="dcterms:W3CDTF">2017-02-24T11:45:13Z</dcterms:created>
  <dcterms:modified xsi:type="dcterms:W3CDTF">2019-02-23T07:23:45Z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0x010100BCE16F0B8AE73E409B3295F85906CBA4</vt:lpwstr>
  </property>
</Properties>
</file>