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202" r:id="rId6"/>
    <p:sldId id="281" r:id="rId7"/>
    <p:sldId id="282" r:id="rId8"/>
    <p:sldId id="2155" r:id="rId9"/>
    <p:sldId id="2212" r:id="rId10"/>
    <p:sldId id="2200" r:id="rId11"/>
    <p:sldId id="2213" r:id="rId12"/>
    <p:sldId id="2203" r:id="rId13"/>
    <p:sldId id="2171" r:id="rId14"/>
    <p:sldId id="2199" r:id="rId15"/>
    <p:sldId id="2172" r:id="rId16"/>
    <p:sldId id="2174" r:id="rId17"/>
    <p:sldId id="2173" r:id="rId18"/>
    <p:sldId id="2175" r:id="rId19"/>
    <p:sldId id="2176" r:id="rId20"/>
    <p:sldId id="2177" r:id="rId21"/>
    <p:sldId id="2178" r:id="rId22"/>
    <p:sldId id="2179" r:id="rId23"/>
    <p:sldId id="2180" r:id="rId24"/>
    <p:sldId id="2204" r:id="rId25"/>
    <p:sldId id="2183" r:id="rId26"/>
    <p:sldId id="2185" r:id="rId27"/>
    <p:sldId id="2214" r:id="rId28"/>
    <p:sldId id="2188" r:id="rId29"/>
    <p:sldId id="2205" r:id="rId30"/>
    <p:sldId id="2190" r:id="rId31"/>
    <p:sldId id="2191" r:id="rId32"/>
    <p:sldId id="2201" r:id="rId33"/>
    <p:sldId id="2207" r:id="rId34"/>
    <p:sldId id="2208" r:id="rId35"/>
    <p:sldId id="2206" r:id="rId36"/>
    <p:sldId id="2195" r:id="rId37"/>
    <p:sldId id="2196" r:id="rId38"/>
    <p:sldId id="2194" r:id="rId39"/>
    <p:sldId id="2197" r:id="rId40"/>
    <p:sldId id="2193" r:id="rId41"/>
    <p:sldId id="2198" r:id="rId42"/>
    <p:sldId id="2209" r:id="rId43"/>
    <p:sldId id="2210" r:id="rId44"/>
    <p:sldId id="2211" r:id="rId45"/>
    <p:sldId id="2215" r:id="rId46"/>
    <p:sldId id="221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Smith" initials="JS" lastIdx="1" clrIdx="0">
    <p:extLst>
      <p:ext uri="{19B8F6BF-5375-455C-9EA6-DF929625EA0E}">
        <p15:presenceInfo xmlns:p15="http://schemas.microsoft.com/office/powerpoint/2012/main" userId="James Smi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31B87D-E853-44FC-A111-099CC163D0EC}" v="163" dt="2020-03-04T13:11:17.668"/>
    <p1510:client id="{A67BBEF2-A502-4C05-A85F-A191E21C48D2}" v="68" dt="2020-03-05T12:36:25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Smith" userId="6f731ed60dd26011" providerId="LiveId" clId="{A67BBEF2-A502-4C05-A85F-A191E21C48D2}"/>
    <pc:docChg chg="undo custSel addSld modSld">
      <pc:chgData name="James Smith" userId="6f731ed60dd26011" providerId="LiveId" clId="{A67BBEF2-A502-4C05-A85F-A191E21C48D2}" dt="2020-03-05T12:37:30.983" v="480" actId="20577"/>
      <pc:docMkLst>
        <pc:docMk/>
      </pc:docMkLst>
      <pc:sldChg chg="modSp mod">
        <pc:chgData name="James Smith" userId="6f731ed60dd26011" providerId="LiveId" clId="{A67BBEF2-A502-4C05-A85F-A191E21C48D2}" dt="2020-03-04T16:07:12.499" v="194" actId="20577"/>
        <pc:sldMkLst>
          <pc:docMk/>
          <pc:sldMk cId="3819177273" sldId="281"/>
        </pc:sldMkLst>
        <pc:spChg chg="mod">
          <ac:chgData name="James Smith" userId="6f731ed60dd26011" providerId="LiveId" clId="{A67BBEF2-A502-4C05-A85F-A191E21C48D2}" dt="2020-03-04T16:07:12.499" v="194" actId="20577"/>
          <ac:spMkLst>
            <pc:docMk/>
            <pc:sldMk cId="3819177273" sldId="281"/>
            <ac:spMk id="25" creationId="{0D462EEA-2C64-884C-89A4-D0212D52B3B1}"/>
          </ac:spMkLst>
        </pc:spChg>
        <pc:spChg chg="mod">
          <ac:chgData name="James Smith" userId="6f731ed60dd26011" providerId="LiveId" clId="{A67BBEF2-A502-4C05-A85F-A191E21C48D2}" dt="2020-03-04T16:07:00.230" v="188" actId="1076"/>
          <ac:spMkLst>
            <pc:docMk/>
            <pc:sldMk cId="3819177273" sldId="281"/>
            <ac:spMk id="28" creationId="{DA916DC3-2FA5-4CCE-9038-06D2DA980F7A}"/>
          </ac:spMkLst>
        </pc:spChg>
      </pc:sldChg>
      <pc:sldChg chg="addSp delSp modSp mod">
        <pc:chgData name="James Smith" userId="6f731ed60dd26011" providerId="LiveId" clId="{A67BBEF2-A502-4C05-A85F-A191E21C48D2}" dt="2020-03-05T11:51:56.397" v="288" actId="20577"/>
        <pc:sldMkLst>
          <pc:docMk/>
          <pc:sldMk cId="1847373567" sldId="282"/>
        </pc:sldMkLst>
        <pc:spChg chg="del">
          <ac:chgData name="James Smith" userId="6f731ed60dd26011" providerId="LiveId" clId="{A67BBEF2-A502-4C05-A85F-A191E21C48D2}" dt="2020-03-04T16:07:21.126" v="195" actId="478"/>
          <ac:spMkLst>
            <pc:docMk/>
            <pc:sldMk cId="1847373567" sldId="282"/>
            <ac:spMk id="17" creationId="{A8457A42-CE3B-4EF0-81BD-0BF0D3098E11}"/>
          </ac:spMkLst>
        </pc:spChg>
        <pc:spChg chg="add">
          <ac:chgData name="James Smith" userId="6f731ed60dd26011" providerId="LiveId" clId="{A67BBEF2-A502-4C05-A85F-A191E21C48D2}" dt="2020-03-04T16:07:21.341" v="196"/>
          <ac:spMkLst>
            <pc:docMk/>
            <pc:sldMk cId="1847373567" sldId="282"/>
            <ac:spMk id="21" creationId="{23A69C03-3B73-487D-8947-B442C1BDAF5F}"/>
          </ac:spMkLst>
        </pc:spChg>
        <pc:spChg chg="mod">
          <ac:chgData name="James Smith" userId="6f731ed60dd26011" providerId="LiveId" clId="{A67BBEF2-A502-4C05-A85F-A191E21C48D2}" dt="2020-03-05T11:51:56.397" v="288" actId="20577"/>
          <ac:spMkLst>
            <pc:docMk/>
            <pc:sldMk cId="1847373567" sldId="282"/>
            <ac:spMk id="28" creationId="{DA916DC3-2FA5-4CCE-9038-06D2DA980F7A}"/>
          </ac:spMkLst>
        </pc:spChg>
      </pc:sldChg>
      <pc:sldChg chg="addSp delSp modSp mod">
        <pc:chgData name="James Smith" userId="6f731ed60dd26011" providerId="LiveId" clId="{A67BBEF2-A502-4C05-A85F-A191E21C48D2}" dt="2020-03-04T15:47:19.487" v="162" actId="313"/>
        <pc:sldMkLst>
          <pc:docMk/>
          <pc:sldMk cId="1962884947" sldId="2155"/>
        </pc:sldMkLst>
        <pc:spChg chg="add mod">
          <ac:chgData name="James Smith" userId="6f731ed60dd26011" providerId="LiveId" clId="{A67BBEF2-A502-4C05-A85F-A191E21C48D2}" dt="2020-03-04T15:47:19.487" v="162" actId="313"/>
          <ac:spMkLst>
            <pc:docMk/>
            <pc:sldMk cId="1962884947" sldId="2155"/>
            <ac:spMk id="2" creationId="{70E0B774-125D-4A5A-B172-5B7E7095385D}"/>
          </ac:spMkLst>
        </pc:spChg>
        <pc:spChg chg="del">
          <ac:chgData name="James Smith" userId="6f731ed60dd26011" providerId="LiveId" clId="{A67BBEF2-A502-4C05-A85F-A191E21C48D2}" dt="2020-03-04T15:43:23.066" v="85" actId="478"/>
          <ac:spMkLst>
            <pc:docMk/>
            <pc:sldMk cId="1962884947" sldId="2155"/>
            <ac:spMk id="19" creationId="{A0B817D1-EA74-4517-BF12-996432B561D8}"/>
          </ac:spMkLst>
        </pc:spChg>
        <pc:spChg chg="del">
          <ac:chgData name="James Smith" userId="6f731ed60dd26011" providerId="LiveId" clId="{A67BBEF2-A502-4C05-A85F-A191E21C48D2}" dt="2020-03-04T15:43:25.747" v="87" actId="478"/>
          <ac:spMkLst>
            <pc:docMk/>
            <pc:sldMk cId="1962884947" sldId="2155"/>
            <ac:spMk id="21" creationId="{CA9FD978-8BEF-43A6-806B-4D5CFEFB3986}"/>
          </ac:spMkLst>
        </pc:spChg>
        <pc:spChg chg="del">
          <ac:chgData name="James Smith" userId="6f731ed60dd26011" providerId="LiveId" clId="{A67BBEF2-A502-4C05-A85F-A191E21C48D2}" dt="2020-03-04T15:43:48.778" v="98" actId="478"/>
          <ac:spMkLst>
            <pc:docMk/>
            <pc:sldMk cId="1962884947" sldId="2155"/>
            <ac:spMk id="22" creationId="{A94C4F95-2EDE-46B0-8B26-C72D6D3C8DB3}"/>
          </ac:spMkLst>
        </pc:spChg>
        <pc:spChg chg="del topLvl">
          <ac:chgData name="James Smith" userId="6f731ed60dd26011" providerId="LiveId" clId="{A67BBEF2-A502-4C05-A85F-A191E21C48D2}" dt="2020-03-04T15:43:24.348" v="86" actId="478"/>
          <ac:spMkLst>
            <pc:docMk/>
            <pc:sldMk cId="1962884947" sldId="2155"/>
            <ac:spMk id="37" creationId="{2BAED705-C2F4-4C68-BAB6-18A8D558F2BE}"/>
          </ac:spMkLst>
        </pc:spChg>
        <pc:spChg chg="add del mod">
          <ac:chgData name="James Smith" userId="6f731ed60dd26011" providerId="LiveId" clId="{A67BBEF2-A502-4C05-A85F-A191E21C48D2}" dt="2020-03-04T15:43:52.028" v="99" actId="14100"/>
          <ac:spMkLst>
            <pc:docMk/>
            <pc:sldMk cId="1962884947" sldId="2155"/>
            <ac:spMk id="42" creationId="{11E8E0A6-0F9D-49E3-963E-F538EA86DE3B}"/>
          </ac:spMkLst>
        </pc:spChg>
        <pc:spChg chg="add mod">
          <ac:chgData name="James Smith" userId="6f731ed60dd26011" providerId="LiveId" clId="{A67BBEF2-A502-4C05-A85F-A191E21C48D2}" dt="2020-03-04T15:43:35.306" v="94" actId="1076"/>
          <ac:spMkLst>
            <pc:docMk/>
            <pc:sldMk cId="1962884947" sldId="2155"/>
            <ac:spMk id="43" creationId="{AE7A78E0-EC8A-4226-9F8F-71C0F865145C}"/>
          </ac:spMkLst>
        </pc:spChg>
        <pc:spChg chg="add mod">
          <ac:chgData name="James Smith" userId="6f731ed60dd26011" providerId="LiveId" clId="{A67BBEF2-A502-4C05-A85F-A191E21C48D2}" dt="2020-03-04T15:43:35.306" v="94" actId="1076"/>
          <ac:spMkLst>
            <pc:docMk/>
            <pc:sldMk cId="1962884947" sldId="2155"/>
            <ac:spMk id="44" creationId="{6775D416-02EF-4DAB-8A4A-1CFEBB526A01}"/>
          </ac:spMkLst>
        </pc:spChg>
        <pc:spChg chg="add mod">
          <ac:chgData name="James Smith" userId="6f731ed60dd26011" providerId="LiveId" clId="{A67BBEF2-A502-4C05-A85F-A191E21C48D2}" dt="2020-03-04T15:43:35.306" v="94" actId="1076"/>
          <ac:spMkLst>
            <pc:docMk/>
            <pc:sldMk cId="1962884947" sldId="2155"/>
            <ac:spMk id="45" creationId="{39490CD0-EBAC-4BB3-8C9B-A6AA6FF3326F}"/>
          </ac:spMkLst>
        </pc:spChg>
        <pc:spChg chg="add mod">
          <ac:chgData name="James Smith" userId="6f731ed60dd26011" providerId="LiveId" clId="{A67BBEF2-A502-4C05-A85F-A191E21C48D2}" dt="2020-03-04T15:43:35.306" v="94" actId="1076"/>
          <ac:spMkLst>
            <pc:docMk/>
            <pc:sldMk cId="1962884947" sldId="2155"/>
            <ac:spMk id="58" creationId="{A3CC5A97-646F-4CC6-8C6E-D08B4047973E}"/>
          </ac:spMkLst>
        </pc:spChg>
        <pc:spChg chg="add mod">
          <ac:chgData name="James Smith" userId="6f731ed60dd26011" providerId="LiveId" clId="{A67BBEF2-A502-4C05-A85F-A191E21C48D2}" dt="2020-03-04T15:43:35.306" v="94" actId="1076"/>
          <ac:spMkLst>
            <pc:docMk/>
            <pc:sldMk cId="1962884947" sldId="2155"/>
            <ac:spMk id="59" creationId="{24014DE0-3451-47C2-B831-840B6A00583B}"/>
          </ac:spMkLst>
        </pc:spChg>
        <pc:spChg chg="add mod">
          <ac:chgData name="James Smith" userId="6f731ed60dd26011" providerId="LiveId" clId="{A67BBEF2-A502-4C05-A85F-A191E21C48D2}" dt="2020-03-04T15:43:35.306" v="94" actId="1076"/>
          <ac:spMkLst>
            <pc:docMk/>
            <pc:sldMk cId="1962884947" sldId="2155"/>
            <ac:spMk id="60" creationId="{3759780C-2854-4869-9D6A-13FEAF26B4EF}"/>
          </ac:spMkLst>
        </pc:spChg>
        <pc:spChg chg="add mod">
          <ac:chgData name="James Smith" userId="6f731ed60dd26011" providerId="LiveId" clId="{A67BBEF2-A502-4C05-A85F-A191E21C48D2}" dt="2020-03-04T15:43:35.306" v="94" actId="1076"/>
          <ac:spMkLst>
            <pc:docMk/>
            <pc:sldMk cId="1962884947" sldId="2155"/>
            <ac:spMk id="61" creationId="{967FEDF9-A382-4F3C-AC8C-C69E95693D1A}"/>
          </ac:spMkLst>
        </pc:spChg>
        <pc:spChg chg="add mod">
          <ac:chgData name="James Smith" userId="6f731ed60dd26011" providerId="LiveId" clId="{A67BBEF2-A502-4C05-A85F-A191E21C48D2}" dt="2020-03-04T15:43:35.306" v="94" actId="1076"/>
          <ac:spMkLst>
            <pc:docMk/>
            <pc:sldMk cId="1962884947" sldId="2155"/>
            <ac:spMk id="62" creationId="{571F37DA-EE7B-4FA1-AEF6-A708BA5F1D3F}"/>
          </ac:spMkLst>
        </pc:spChg>
        <pc:spChg chg="add mod">
          <ac:chgData name="James Smith" userId="6f731ed60dd26011" providerId="LiveId" clId="{A67BBEF2-A502-4C05-A85F-A191E21C48D2}" dt="2020-03-04T15:43:35.306" v="94" actId="1076"/>
          <ac:spMkLst>
            <pc:docMk/>
            <pc:sldMk cId="1962884947" sldId="2155"/>
            <ac:spMk id="64" creationId="{1F41FDB2-52D3-4440-8AA3-A9EFB9997B8C}"/>
          </ac:spMkLst>
        </pc:spChg>
        <pc:spChg chg="add mod">
          <ac:chgData name="James Smith" userId="6f731ed60dd26011" providerId="LiveId" clId="{A67BBEF2-A502-4C05-A85F-A191E21C48D2}" dt="2020-03-04T15:43:35.306" v="94" actId="1076"/>
          <ac:spMkLst>
            <pc:docMk/>
            <pc:sldMk cId="1962884947" sldId="2155"/>
            <ac:spMk id="66" creationId="{B6A78961-1F45-483C-B360-C731FA9F86C3}"/>
          </ac:spMkLst>
        </pc:spChg>
        <pc:grpChg chg="del">
          <ac:chgData name="James Smith" userId="6f731ed60dd26011" providerId="LiveId" clId="{A67BBEF2-A502-4C05-A85F-A191E21C48D2}" dt="2020-03-04T15:43:28.981" v="91" actId="478"/>
          <ac:grpSpMkLst>
            <pc:docMk/>
            <pc:sldMk cId="1962884947" sldId="2155"/>
            <ac:grpSpMk id="27" creationId="{5C0C5E7F-2081-46AF-8077-BE62F262DD46}"/>
          </ac:grpSpMkLst>
        </pc:grpChg>
        <pc:grpChg chg="del">
          <ac:chgData name="James Smith" userId="6f731ed60dd26011" providerId="LiveId" clId="{A67BBEF2-A502-4C05-A85F-A191E21C48D2}" dt="2020-03-04T15:43:28.223" v="90" actId="478"/>
          <ac:grpSpMkLst>
            <pc:docMk/>
            <pc:sldMk cId="1962884947" sldId="2155"/>
            <ac:grpSpMk id="30" creationId="{2D809A2D-8D7D-4E9C-A7B9-9E082B7F452C}"/>
          </ac:grpSpMkLst>
        </pc:grpChg>
        <pc:grpChg chg="del">
          <ac:chgData name="James Smith" userId="6f731ed60dd26011" providerId="LiveId" clId="{A67BBEF2-A502-4C05-A85F-A191E21C48D2}" dt="2020-03-04T15:43:27.244" v="89" actId="478"/>
          <ac:grpSpMkLst>
            <pc:docMk/>
            <pc:sldMk cId="1962884947" sldId="2155"/>
            <ac:grpSpMk id="33" creationId="{7E8FAF68-A442-4569-8B10-EF058FEECD9A}"/>
          </ac:grpSpMkLst>
        </pc:grpChg>
        <pc:grpChg chg="del">
          <ac:chgData name="James Smith" userId="6f731ed60dd26011" providerId="LiveId" clId="{A67BBEF2-A502-4C05-A85F-A191E21C48D2}" dt="2020-03-04T15:43:24.348" v="86" actId="478"/>
          <ac:grpSpMkLst>
            <pc:docMk/>
            <pc:sldMk cId="1962884947" sldId="2155"/>
            <ac:grpSpMk id="36" creationId="{79A8A6AD-5C38-4E40-A9E2-48105A18AE64}"/>
          </ac:grpSpMkLst>
        </pc:grpChg>
        <pc:grpChg chg="add mod">
          <ac:chgData name="James Smith" userId="6f731ed60dd26011" providerId="LiveId" clId="{A67BBEF2-A502-4C05-A85F-A191E21C48D2}" dt="2020-03-04T15:43:35.306" v="94" actId="1076"/>
          <ac:grpSpMkLst>
            <pc:docMk/>
            <pc:sldMk cId="1962884947" sldId="2155"/>
            <ac:grpSpMk id="46" creationId="{E39C4DB9-40C8-4881-A44C-83FD38C63ED8}"/>
          </ac:grpSpMkLst>
        </pc:grpChg>
        <pc:grpChg chg="add mod">
          <ac:chgData name="James Smith" userId="6f731ed60dd26011" providerId="LiveId" clId="{A67BBEF2-A502-4C05-A85F-A191E21C48D2}" dt="2020-03-04T15:43:35.306" v="94" actId="1076"/>
          <ac:grpSpMkLst>
            <pc:docMk/>
            <pc:sldMk cId="1962884947" sldId="2155"/>
            <ac:grpSpMk id="49" creationId="{57B5DA2F-10AC-4616-9D9A-D97BD2511310}"/>
          </ac:grpSpMkLst>
        </pc:grpChg>
        <pc:grpChg chg="add mod">
          <ac:chgData name="James Smith" userId="6f731ed60dd26011" providerId="LiveId" clId="{A67BBEF2-A502-4C05-A85F-A191E21C48D2}" dt="2020-03-04T15:43:35.306" v="94" actId="1076"/>
          <ac:grpSpMkLst>
            <pc:docMk/>
            <pc:sldMk cId="1962884947" sldId="2155"/>
            <ac:grpSpMk id="52" creationId="{22BD5D4F-1AD5-4D8A-86A2-66AFA2FCE885}"/>
          </ac:grpSpMkLst>
        </pc:grpChg>
        <pc:grpChg chg="add mod">
          <ac:chgData name="James Smith" userId="6f731ed60dd26011" providerId="LiveId" clId="{A67BBEF2-A502-4C05-A85F-A191E21C48D2}" dt="2020-03-04T15:43:35.306" v="94" actId="1076"/>
          <ac:grpSpMkLst>
            <pc:docMk/>
            <pc:sldMk cId="1962884947" sldId="2155"/>
            <ac:grpSpMk id="55" creationId="{17596063-A47F-4F78-AAB1-1A8A44CCF7D4}"/>
          </ac:grpSpMkLst>
        </pc:grpChg>
        <pc:picChg chg="del topLvl">
          <ac:chgData name="James Smith" userId="6f731ed60dd26011" providerId="LiveId" clId="{A67BBEF2-A502-4C05-A85F-A191E21C48D2}" dt="2020-03-04T15:43:26.169" v="88" actId="478"/>
          <ac:picMkLst>
            <pc:docMk/>
            <pc:sldMk cId="1962884947" sldId="2155"/>
            <ac:picMk id="39" creationId="{040E3070-2B84-459E-A1C7-8B21D4B31985}"/>
          </ac:picMkLst>
        </pc:picChg>
        <pc:picChg chg="add mod">
          <ac:chgData name="James Smith" userId="6f731ed60dd26011" providerId="LiveId" clId="{A67BBEF2-A502-4C05-A85F-A191E21C48D2}" dt="2020-03-04T15:43:35.306" v="94" actId="1076"/>
          <ac:picMkLst>
            <pc:docMk/>
            <pc:sldMk cId="1962884947" sldId="2155"/>
            <ac:picMk id="63" creationId="{6133FE0A-7244-41B9-9049-9487F10DAD2B}"/>
          </ac:picMkLst>
        </pc:picChg>
        <pc:picChg chg="add mod">
          <ac:chgData name="James Smith" userId="6f731ed60dd26011" providerId="LiveId" clId="{A67BBEF2-A502-4C05-A85F-A191E21C48D2}" dt="2020-03-04T15:43:35.306" v="94" actId="1076"/>
          <ac:picMkLst>
            <pc:docMk/>
            <pc:sldMk cId="1962884947" sldId="2155"/>
            <ac:picMk id="65" creationId="{D6DAC93E-89C6-4425-BAA9-BE6A1E1C7873}"/>
          </ac:picMkLst>
        </pc:picChg>
        <pc:picChg chg="add mod">
          <ac:chgData name="James Smith" userId="6f731ed60dd26011" providerId="LiveId" clId="{A67BBEF2-A502-4C05-A85F-A191E21C48D2}" dt="2020-03-04T15:43:35.306" v="94" actId="1076"/>
          <ac:picMkLst>
            <pc:docMk/>
            <pc:sldMk cId="1962884947" sldId="2155"/>
            <ac:picMk id="67" creationId="{81865CFF-10E9-4157-9EBE-8A687C5BB935}"/>
          </ac:picMkLst>
        </pc:picChg>
      </pc:sldChg>
      <pc:sldChg chg="modSp mod">
        <pc:chgData name="James Smith" userId="6f731ed60dd26011" providerId="LiveId" clId="{A67BBEF2-A502-4C05-A85F-A191E21C48D2}" dt="2020-03-05T12:08:14.731" v="309" actId="14100"/>
        <pc:sldMkLst>
          <pc:docMk/>
          <pc:sldMk cId="2909065358" sldId="2171"/>
        </pc:sldMkLst>
        <pc:spChg chg="mod">
          <ac:chgData name="James Smith" userId="6f731ed60dd26011" providerId="LiveId" clId="{A67BBEF2-A502-4C05-A85F-A191E21C48D2}" dt="2020-03-05T12:08:14.731" v="309" actId="14100"/>
          <ac:spMkLst>
            <pc:docMk/>
            <pc:sldMk cId="2909065358" sldId="2171"/>
            <ac:spMk id="22" creationId="{A94C4F95-2EDE-46B0-8B26-C72D6D3C8DB3}"/>
          </ac:spMkLst>
        </pc:spChg>
      </pc:sldChg>
      <pc:sldChg chg="modSp mod">
        <pc:chgData name="James Smith" userId="6f731ed60dd26011" providerId="LiveId" clId="{A67BBEF2-A502-4C05-A85F-A191E21C48D2}" dt="2020-03-05T12:02:55.367" v="289" actId="20577"/>
        <pc:sldMkLst>
          <pc:docMk/>
          <pc:sldMk cId="4288893717" sldId="2179"/>
        </pc:sldMkLst>
        <pc:spChg chg="mod">
          <ac:chgData name="James Smith" userId="6f731ed60dd26011" providerId="LiveId" clId="{A67BBEF2-A502-4C05-A85F-A191E21C48D2}" dt="2020-03-04T15:39:00.610" v="62" actId="1076"/>
          <ac:spMkLst>
            <pc:docMk/>
            <pc:sldMk cId="4288893717" sldId="2179"/>
            <ac:spMk id="17" creationId="{FE014EE1-8007-43EA-BC80-959AA02CFBA7}"/>
          </ac:spMkLst>
        </pc:spChg>
        <pc:spChg chg="mod">
          <ac:chgData name="James Smith" userId="6f731ed60dd26011" providerId="LiveId" clId="{A67BBEF2-A502-4C05-A85F-A191E21C48D2}" dt="2020-03-04T15:39:00.610" v="62" actId="1076"/>
          <ac:spMkLst>
            <pc:docMk/>
            <pc:sldMk cId="4288893717" sldId="2179"/>
            <ac:spMk id="18" creationId="{49CB7F7A-91CE-4133-AD56-351B50C7F651}"/>
          </ac:spMkLst>
        </pc:spChg>
        <pc:spChg chg="mod">
          <ac:chgData name="James Smith" userId="6f731ed60dd26011" providerId="LiveId" clId="{A67BBEF2-A502-4C05-A85F-A191E21C48D2}" dt="2020-03-05T12:02:55.367" v="289" actId="20577"/>
          <ac:spMkLst>
            <pc:docMk/>
            <pc:sldMk cId="4288893717" sldId="2179"/>
            <ac:spMk id="22" creationId="{A94C4F95-2EDE-46B0-8B26-C72D6D3C8DB3}"/>
          </ac:spMkLst>
        </pc:spChg>
      </pc:sldChg>
      <pc:sldChg chg="addSp delSp modSp mod">
        <pc:chgData name="James Smith" userId="6f731ed60dd26011" providerId="LiveId" clId="{A67BBEF2-A502-4C05-A85F-A191E21C48D2}" dt="2020-03-04T15:49:47.881" v="173"/>
        <pc:sldMkLst>
          <pc:docMk/>
          <pc:sldMk cId="1546831778" sldId="2185"/>
        </pc:sldMkLst>
        <pc:spChg chg="del">
          <ac:chgData name="James Smith" userId="6f731ed60dd26011" providerId="LiveId" clId="{A67BBEF2-A502-4C05-A85F-A191E21C48D2}" dt="2020-03-04T15:49:25.173" v="164" actId="478"/>
          <ac:spMkLst>
            <pc:docMk/>
            <pc:sldMk cId="1546831778" sldId="2185"/>
            <ac:spMk id="12" creationId="{DF21CA50-CFAA-4BB2-91D3-59FECD551B25}"/>
          </ac:spMkLst>
        </pc:spChg>
        <pc:spChg chg="del">
          <ac:chgData name="James Smith" userId="6f731ed60dd26011" providerId="LiveId" clId="{A67BBEF2-A502-4C05-A85F-A191E21C48D2}" dt="2020-03-04T15:49:26.459" v="165" actId="478"/>
          <ac:spMkLst>
            <pc:docMk/>
            <pc:sldMk cId="1546831778" sldId="2185"/>
            <ac:spMk id="14" creationId="{88B89069-EBC4-411D-B7F2-96F98F203FD6}"/>
          </ac:spMkLst>
        </pc:spChg>
        <pc:spChg chg="del">
          <ac:chgData name="James Smith" userId="6f731ed60dd26011" providerId="LiveId" clId="{A67BBEF2-A502-4C05-A85F-A191E21C48D2}" dt="2020-03-04T15:49:29.882" v="168" actId="478"/>
          <ac:spMkLst>
            <pc:docMk/>
            <pc:sldMk cId="1546831778" sldId="2185"/>
            <ac:spMk id="23" creationId="{8C487A16-ADAF-41C5-AEEB-EA8B3CA554B1}"/>
          </ac:spMkLst>
        </pc:spChg>
        <pc:spChg chg="del">
          <ac:chgData name="James Smith" userId="6f731ed60dd26011" providerId="LiveId" clId="{A67BBEF2-A502-4C05-A85F-A191E21C48D2}" dt="2020-03-04T15:49:29.882" v="168" actId="478"/>
          <ac:spMkLst>
            <pc:docMk/>
            <pc:sldMk cId="1546831778" sldId="2185"/>
            <ac:spMk id="26" creationId="{FC912440-3AE6-4A30-8C78-23F315EC1106}"/>
          </ac:spMkLst>
        </pc:spChg>
        <pc:spChg chg="del">
          <ac:chgData name="James Smith" userId="6f731ed60dd26011" providerId="LiveId" clId="{A67BBEF2-A502-4C05-A85F-A191E21C48D2}" dt="2020-03-04T15:49:29.882" v="168" actId="478"/>
          <ac:spMkLst>
            <pc:docMk/>
            <pc:sldMk cId="1546831778" sldId="2185"/>
            <ac:spMk id="27" creationId="{D6290DE0-2868-453D-8C34-54797D96607E}"/>
          </ac:spMkLst>
        </pc:spChg>
        <pc:spChg chg="del">
          <ac:chgData name="James Smith" userId="6f731ed60dd26011" providerId="LiveId" clId="{A67BBEF2-A502-4C05-A85F-A191E21C48D2}" dt="2020-03-04T15:49:29.882" v="168" actId="478"/>
          <ac:spMkLst>
            <pc:docMk/>
            <pc:sldMk cId="1546831778" sldId="2185"/>
            <ac:spMk id="28" creationId="{CC398192-0C93-4D71-AEA7-7A38348E4762}"/>
          </ac:spMkLst>
        </pc:spChg>
        <pc:spChg chg="del">
          <ac:chgData name="James Smith" userId="6f731ed60dd26011" providerId="LiveId" clId="{A67BBEF2-A502-4C05-A85F-A191E21C48D2}" dt="2020-03-04T15:49:28.296" v="167" actId="478"/>
          <ac:spMkLst>
            <pc:docMk/>
            <pc:sldMk cId="1546831778" sldId="2185"/>
            <ac:spMk id="29" creationId="{6DF7DD38-76EA-4D92-8035-E8AB82862ADE}"/>
          </ac:spMkLst>
        </pc:spChg>
        <pc:spChg chg="del">
          <ac:chgData name="James Smith" userId="6f731ed60dd26011" providerId="LiveId" clId="{A67BBEF2-A502-4C05-A85F-A191E21C48D2}" dt="2020-03-04T15:49:31.167" v="169" actId="478"/>
          <ac:spMkLst>
            <pc:docMk/>
            <pc:sldMk cId="1546831778" sldId="2185"/>
            <ac:spMk id="30" creationId="{F816DE8A-833D-4060-8EC8-26AFC8E5451E}"/>
          </ac:spMkLst>
        </pc:spChg>
        <pc:spChg chg="del">
          <ac:chgData name="James Smith" userId="6f731ed60dd26011" providerId="LiveId" clId="{A67BBEF2-A502-4C05-A85F-A191E21C48D2}" dt="2020-03-04T15:49:29.882" v="168" actId="478"/>
          <ac:spMkLst>
            <pc:docMk/>
            <pc:sldMk cId="1546831778" sldId="2185"/>
            <ac:spMk id="31" creationId="{C9C08A53-D7CC-4708-A6B3-87F0955A3726}"/>
          </ac:spMkLst>
        </pc:spChg>
        <pc:spChg chg="add">
          <ac:chgData name="James Smith" userId="6f731ed60dd26011" providerId="LiveId" clId="{A67BBEF2-A502-4C05-A85F-A191E21C48D2}" dt="2020-03-04T15:49:31.962" v="170"/>
          <ac:spMkLst>
            <pc:docMk/>
            <pc:sldMk cId="1546831778" sldId="2185"/>
            <ac:spMk id="32" creationId="{B1CC24F7-2BA3-4777-AD52-FC6017DB9C18}"/>
          </ac:spMkLst>
        </pc:spChg>
        <pc:spChg chg="add mod">
          <ac:chgData name="James Smith" userId="6f731ed60dd26011" providerId="LiveId" clId="{A67BBEF2-A502-4C05-A85F-A191E21C48D2}" dt="2020-03-04T15:49:40.798" v="172" actId="1076"/>
          <ac:spMkLst>
            <pc:docMk/>
            <pc:sldMk cId="1546831778" sldId="2185"/>
            <ac:spMk id="45" creationId="{7A1AD3AE-76DD-414B-B579-2D7B033CD765}"/>
          </ac:spMkLst>
        </pc:spChg>
        <pc:spChg chg="add">
          <ac:chgData name="James Smith" userId="6f731ed60dd26011" providerId="LiveId" clId="{A67BBEF2-A502-4C05-A85F-A191E21C48D2}" dt="2020-03-04T15:49:47.881" v="173"/>
          <ac:spMkLst>
            <pc:docMk/>
            <pc:sldMk cId="1546831778" sldId="2185"/>
            <ac:spMk id="46" creationId="{64EFBF3E-3A40-4D54-9CEB-38398EE4B300}"/>
          </ac:spMkLst>
        </pc:spChg>
        <pc:grpChg chg="del">
          <ac:chgData name="James Smith" userId="6f731ed60dd26011" providerId="LiveId" clId="{A67BBEF2-A502-4C05-A85F-A191E21C48D2}" dt="2020-03-04T15:49:27.174" v="166" actId="478"/>
          <ac:grpSpMkLst>
            <pc:docMk/>
            <pc:sldMk cId="1546831778" sldId="2185"/>
            <ac:grpSpMk id="15" creationId="{CFD04D0E-08EF-49EC-8397-C0B63B2A91D1}"/>
          </ac:grpSpMkLst>
        </pc:grpChg>
        <pc:grpChg chg="add">
          <ac:chgData name="James Smith" userId="6f731ed60dd26011" providerId="LiveId" clId="{A67BBEF2-A502-4C05-A85F-A191E21C48D2}" dt="2020-03-04T15:49:31.962" v="170"/>
          <ac:grpSpMkLst>
            <pc:docMk/>
            <pc:sldMk cId="1546831778" sldId="2185"/>
            <ac:grpSpMk id="33" creationId="{3136974A-BCD9-4D2F-B4CE-1172A12ECF33}"/>
          </ac:grpSpMkLst>
        </pc:grpChg>
        <pc:grpChg chg="add">
          <ac:chgData name="James Smith" userId="6f731ed60dd26011" providerId="LiveId" clId="{A67BBEF2-A502-4C05-A85F-A191E21C48D2}" dt="2020-03-04T15:49:31.962" v="170"/>
          <ac:grpSpMkLst>
            <pc:docMk/>
            <pc:sldMk cId="1546831778" sldId="2185"/>
            <ac:grpSpMk id="36" creationId="{57353E1B-A6B8-4150-81C2-9AD66A6B5563}"/>
          </ac:grpSpMkLst>
        </pc:grpChg>
        <pc:grpChg chg="add">
          <ac:chgData name="James Smith" userId="6f731ed60dd26011" providerId="LiveId" clId="{A67BBEF2-A502-4C05-A85F-A191E21C48D2}" dt="2020-03-04T15:49:31.962" v="170"/>
          <ac:grpSpMkLst>
            <pc:docMk/>
            <pc:sldMk cId="1546831778" sldId="2185"/>
            <ac:grpSpMk id="42" creationId="{5DE1A59C-D012-4D9E-9AB4-00C9F9D0D3C4}"/>
          </ac:grpSpMkLst>
        </pc:grpChg>
        <pc:picChg chg="del">
          <ac:chgData name="James Smith" userId="6f731ed60dd26011" providerId="LiveId" clId="{A67BBEF2-A502-4C05-A85F-A191E21C48D2}" dt="2020-03-04T15:49:29.882" v="168" actId="478"/>
          <ac:picMkLst>
            <pc:docMk/>
            <pc:sldMk cId="1546831778" sldId="2185"/>
            <ac:picMk id="24" creationId="{145C272E-F26B-45BC-B11D-D69B5DBA8B51}"/>
          </ac:picMkLst>
        </pc:picChg>
        <pc:picChg chg="del">
          <ac:chgData name="James Smith" userId="6f731ed60dd26011" providerId="LiveId" clId="{A67BBEF2-A502-4C05-A85F-A191E21C48D2}" dt="2020-03-04T15:49:29.882" v="168" actId="478"/>
          <ac:picMkLst>
            <pc:docMk/>
            <pc:sldMk cId="1546831778" sldId="2185"/>
            <ac:picMk id="25" creationId="{91DC9D3D-A8EA-4C6B-AA94-891B59357B57}"/>
          </ac:picMkLst>
        </pc:picChg>
        <pc:picChg chg="add">
          <ac:chgData name="James Smith" userId="6f731ed60dd26011" providerId="LiveId" clId="{A67BBEF2-A502-4C05-A85F-A191E21C48D2}" dt="2020-03-04T15:49:47.881" v="173"/>
          <ac:picMkLst>
            <pc:docMk/>
            <pc:sldMk cId="1546831778" sldId="2185"/>
            <ac:picMk id="47" creationId="{F945E269-AB9B-4B81-A1E5-718C017CA7DA}"/>
          </ac:picMkLst>
        </pc:picChg>
      </pc:sldChg>
      <pc:sldChg chg="modSp mod">
        <pc:chgData name="James Smith" userId="6f731ed60dd26011" providerId="LiveId" clId="{A67BBEF2-A502-4C05-A85F-A191E21C48D2}" dt="2020-03-04T15:39:08.134" v="63" actId="1076"/>
        <pc:sldMkLst>
          <pc:docMk/>
          <pc:sldMk cId="2912024214" sldId="2188"/>
        </pc:sldMkLst>
        <pc:spChg chg="mod">
          <ac:chgData name="James Smith" userId="6f731ed60dd26011" providerId="LiveId" clId="{A67BBEF2-A502-4C05-A85F-A191E21C48D2}" dt="2020-03-04T15:39:08.134" v="63" actId="1076"/>
          <ac:spMkLst>
            <pc:docMk/>
            <pc:sldMk cId="2912024214" sldId="2188"/>
            <ac:spMk id="13" creationId="{656EFCDD-2688-449C-A625-FAE9A5CC7D21}"/>
          </ac:spMkLst>
        </pc:spChg>
        <pc:spChg chg="mod">
          <ac:chgData name="James Smith" userId="6f731ed60dd26011" providerId="LiveId" clId="{A67BBEF2-A502-4C05-A85F-A191E21C48D2}" dt="2020-03-04T15:39:08.134" v="63" actId="1076"/>
          <ac:spMkLst>
            <pc:docMk/>
            <pc:sldMk cId="2912024214" sldId="2188"/>
            <ac:spMk id="14" creationId="{D096F49B-E539-4B0C-ADD4-BD4014D2A405}"/>
          </ac:spMkLst>
        </pc:spChg>
      </pc:sldChg>
      <pc:sldChg chg="modSp mod">
        <pc:chgData name="James Smith" userId="6f731ed60dd26011" providerId="LiveId" clId="{A67BBEF2-A502-4C05-A85F-A191E21C48D2}" dt="2020-03-04T15:39:21.327" v="73" actId="1076"/>
        <pc:sldMkLst>
          <pc:docMk/>
          <pc:sldMk cId="3094877407" sldId="2190"/>
        </pc:sldMkLst>
        <pc:spChg chg="mod">
          <ac:chgData name="James Smith" userId="6f731ed60dd26011" providerId="LiveId" clId="{A67BBEF2-A502-4C05-A85F-A191E21C48D2}" dt="2020-03-04T15:39:18.854" v="72" actId="1076"/>
          <ac:spMkLst>
            <pc:docMk/>
            <pc:sldMk cId="3094877407" sldId="2190"/>
            <ac:spMk id="12" creationId="{047AB08B-564A-4F75-B102-B7A45ED1AC26}"/>
          </ac:spMkLst>
        </pc:spChg>
        <pc:spChg chg="mod">
          <ac:chgData name="James Smith" userId="6f731ed60dd26011" providerId="LiveId" clId="{A67BBEF2-A502-4C05-A85F-A191E21C48D2}" dt="2020-03-04T15:39:21.327" v="73" actId="1076"/>
          <ac:spMkLst>
            <pc:docMk/>
            <pc:sldMk cId="3094877407" sldId="2190"/>
            <ac:spMk id="15" creationId="{18A1BD54-E261-415D-8417-74941A497EA6}"/>
          </ac:spMkLst>
        </pc:spChg>
      </pc:sldChg>
      <pc:sldChg chg="modSp mod">
        <pc:chgData name="James Smith" userId="6f731ed60dd26011" providerId="LiveId" clId="{A67BBEF2-A502-4C05-A85F-A191E21C48D2}" dt="2020-03-04T16:11:18.622" v="241" actId="14100"/>
        <pc:sldMkLst>
          <pc:docMk/>
          <pc:sldMk cId="3161197655" sldId="2191"/>
        </pc:sldMkLst>
        <pc:spChg chg="mod">
          <ac:chgData name="James Smith" userId="6f731ed60dd26011" providerId="LiveId" clId="{A67BBEF2-A502-4C05-A85F-A191E21C48D2}" dt="2020-03-04T16:11:18.622" v="241" actId="14100"/>
          <ac:spMkLst>
            <pc:docMk/>
            <pc:sldMk cId="3161197655" sldId="2191"/>
            <ac:spMk id="12" creationId="{F64C11CE-C0E1-4C51-BCDB-FA1D74075BDB}"/>
          </ac:spMkLst>
        </pc:spChg>
        <pc:spChg chg="mod">
          <ac:chgData name="James Smith" userId="6f731ed60dd26011" providerId="LiveId" clId="{A67BBEF2-A502-4C05-A85F-A191E21C48D2}" dt="2020-03-04T16:11:13.161" v="240" actId="5793"/>
          <ac:spMkLst>
            <pc:docMk/>
            <pc:sldMk cId="3161197655" sldId="2191"/>
            <ac:spMk id="14" creationId="{3EC5D18B-E139-4430-B0A8-D3ADE3D2D2F6}"/>
          </ac:spMkLst>
        </pc:spChg>
      </pc:sldChg>
      <pc:sldChg chg="addSp delSp modSp mod">
        <pc:chgData name="James Smith" userId="6f731ed60dd26011" providerId="LiveId" clId="{A67BBEF2-A502-4C05-A85F-A191E21C48D2}" dt="2020-03-04T16:17:34.783" v="253" actId="113"/>
        <pc:sldMkLst>
          <pc:docMk/>
          <pc:sldMk cId="3312225115" sldId="2193"/>
        </pc:sldMkLst>
        <pc:spChg chg="add">
          <ac:chgData name="James Smith" userId="6f731ed60dd26011" providerId="LiveId" clId="{A67BBEF2-A502-4C05-A85F-A191E21C48D2}" dt="2020-03-04T16:14:52.153" v="250"/>
          <ac:spMkLst>
            <pc:docMk/>
            <pc:sldMk cId="3312225115" sldId="2193"/>
            <ac:spMk id="14" creationId="{F18DCBDC-A009-44C0-8DB7-831E75B801AC}"/>
          </ac:spMkLst>
        </pc:spChg>
        <pc:spChg chg="mod">
          <ac:chgData name="James Smith" userId="6f731ed60dd26011" providerId="LiveId" clId="{A67BBEF2-A502-4C05-A85F-A191E21C48D2}" dt="2020-03-04T16:17:34.783" v="253" actId="113"/>
          <ac:spMkLst>
            <pc:docMk/>
            <pc:sldMk cId="3312225115" sldId="2193"/>
            <ac:spMk id="16" creationId="{8A2B5615-0D40-4361-98BC-0417C0F76659}"/>
          </ac:spMkLst>
        </pc:spChg>
        <pc:spChg chg="del mod">
          <ac:chgData name="James Smith" userId="6f731ed60dd26011" providerId="LiveId" clId="{A67BBEF2-A502-4C05-A85F-A191E21C48D2}" dt="2020-03-04T16:14:51.946" v="249" actId="478"/>
          <ac:spMkLst>
            <pc:docMk/>
            <pc:sldMk cId="3312225115" sldId="2193"/>
            <ac:spMk id="22" creationId="{A94C4F95-2EDE-46B0-8B26-C72D6D3C8DB3}"/>
          </ac:spMkLst>
        </pc:spChg>
      </pc:sldChg>
      <pc:sldChg chg="modSp mod">
        <pc:chgData name="James Smith" userId="6f731ed60dd26011" providerId="LiveId" clId="{A67BBEF2-A502-4C05-A85F-A191E21C48D2}" dt="2020-03-05T12:37:30.983" v="480" actId="20577"/>
        <pc:sldMkLst>
          <pc:docMk/>
          <pc:sldMk cId="2892211525" sldId="2194"/>
        </pc:sldMkLst>
        <pc:spChg chg="mod">
          <ac:chgData name="James Smith" userId="6f731ed60dd26011" providerId="LiveId" clId="{A67BBEF2-A502-4C05-A85F-A191E21C48D2}" dt="2020-03-05T12:37:30.983" v="480" actId="20577"/>
          <ac:spMkLst>
            <pc:docMk/>
            <pc:sldMk cId="2892211525" sldId="2194"/>
            <ac:spMk id="2" creationId="{6F9550CE-AF76-4C69-B28D-1B9C512DC994}"/>
          </ac:spMkLst>
        </pc:spChg>
      </pc:sldChg>
      <pc:sldChg chg="addSp modSp mod modAnim">
        <pc:chgData name="James Smith" userId="6f731ed60dd26011" providerId="LiveId" clId="{A67BBEF2-A502-4C05-A85F-A191E21C48D2}" dt="2020-03-05T12:36:40.456" v="479"/>
        <pc:sldMkLst>
          <pc:docMk/>
          <pc:sldMk cId="2780606109" sldId="2195"/>
        </pc:sldMkLst>
        <pc:spChg chg="add mod">
          <ac:chgData name="James Smith" userId="6f731ed60dd26011" providerId="LiveId" clId="{A67BBEF2-A502-4C05-A85F-A191E21C48D2}" dt="2020-03-05T12:36:37.799" v="477" actId="1076"/>
          <ac:spMkLst>
            <pc:docMk/>
            <pc:sldMk cId="2780606109" sldId="2195"/>
            <ac:spMk id="2" creationId="{9238E657-EB59-4E2D-AF14-30657BE64757}"/>
          </ac:spMkLst>
        </pc:spChg>
        <pc:spChg chg="mod">
          <ac:chgData name="James Smith" userId="6f731ed60dd26011" providerId="LiveId" clId="{A67BBEF2-A502-4C05-A85F-A191E21C48D2}" dt="2020-03-05T12:13:07.363" v="314" actId="1076"/>
          <ac:spMkLst>
            <pc:docMk/>
            <pc:sldMk cId="2780606109" sldId="2195"/>
            <ac:spMk id="13" creationId="{860AAD23-5691-4D42-9777-5D8C6D61013B}"/>
          </ac:spMkLst>
        </pc:spChg>
      </pc:sldChg>
      <pc:sldChg chg="modSp mod">
        <pc:chgData name="James Smith" userId="6f731ed60dd26011" providerId="LiveId" clId="{A67BBEF2-A502-4C05-A85F-A191E21C48D2}" dt="2020-03-04T16:12:13.383" v="247" actId="122"/>
        <pc:sldMkLst>
          <pc:docMk/>
          <pc:sldMk cId="2124746575" sldId="2197"/>
        </pc:sldMkLst>
        <pc:spChg chg="mod">
          <ac:chgData name="James Smith" userId="6f731ed60dd26011" providerId="LiveId" clId="{A67BBEF2-A502-4C05-A85F-A191E21C48D2}" dt="2020-03-04T16:12:13.383" v="247" actId="122"/>
          <ac:spMkLst>
            <pc:docMk/>
            <pc:sldMk cId="2124746575" sldId="2197"/>
            <ac:spMk id="2" creationId="{264FECDE-F5EB-4207-B97B-0BB5743667F2}"/>
          </ac:spMkLst>
        </pc:spChg>
      </pc:sldChg>
      <pc:sldChg chg="addSp delSp mod">
        <pc:chgData name="James Smith" userId="6f731ed60dd26011" providerId="LiveId" clId="{A67BBEF2-A502-4C05-A85F-A191E21C48D2}" dt="2020-03-04T16:14:55.468" v="252"/>
        <pc:sldMkLst>
          <pc:docMk/>
          <pc:sldMk cId="1833277242" sldId="2198"/>
        </pc:sldMkLst>
        <pc:spChg chg="add">
          <ac:chgData name="James Smith" userId="6f731ed60dd26011" providerId="LiveId" clId="{A67BBEF2-A502-4C05-A85F-A191E21C48D2}" dt="2020-03-04T16:14:55.468" v="252"/>
          <ac:spMkLst>
            <pc:docMk/>
            <pc:sldMk cId="1833277242" sldId="2198"/>
            <ac:spMk id="15" creationId="{15122883-35B0-4BAF-8751-3C025CD4902E}"/>
          </ac:spMkLst>
        </pc:spChg>
        <pc:spChg chg="del">
          <ac:chgData name="James Smith" userId="6f731ed60dd26011" providerId="LiveId" clId="{A67BBEF2-A502-4C05-A85F-A191E21C48D2}" dt="2020-03-04T16:14:55.237" v="251" actId="478"/>
          <ac:spMkLst>
            <pc:docMk/>
            <pc:sldMk cId="1833277242" sldId="2198"/>
            <ac:spMk id="22" creationId="{A94C4F95-2EDE-46B0-8B26-C72D6D3C8DB3}"/>
          </ac:spMkLst>
        </pc:spChg>
      </pc:sldChg>
      <pc:sldChg chg="addSp delSp modSp mod">
        <pc:chgData name="James Smith" userId="6f731ed60dd26011" providerId="LiveId" clId="{A67BBEF2-A502-4C05-A85F-A191E21C48D2}" dt="2020-03-04T15:46:24.536" v="123" actId="1440"/>
        <pc:sldMkLst>
          <pc:docMk/>
          <pc:sldMk cId="3710388932" sldId="2200"/>
        </pc:sldMkLst>
        <pc:spChg chg="mod">
          <ac:chgData name="James Smith" userId="6f731ed60dd26011" providerId="LiveId" clId="{A67BBEF2-A502-4C05-A85F-A191E21C48D2}" dt="2020-03-04T15:45:16.381" v="113" actId="1076"/>
          <ac:spMkLst>
            <pc:docMk/>
            <pc:sldMk cId="3710388932" sldId="2200"/>
            <ac:spMk id="17" creationId="{510DD42D-9E56-4FE0-8573-A60EEE54017A}"/>
          </ac:spMkLst>
        </pc:spChg>
        <pc:spChg chg="mod">
          <ac:chgData name="James Smith" userId="6f731ed60dd26011" providerId="LiveId" clId="{A67BBEF2-A502-4C05-A85F-A191E21C48D2}" dt="2020-03-04T15:45:18.862" v="114" actId="1076"/>
          <ac:spMkLst>
            <pc:docMk/>
            <pc:sldMk cId="3710388932" sldId="2200"/>
            <ac:spMk id="18" creationId="{513082C0-8227-465D-9CFA-A0AF6768A0C7}"/>
          </ac:spMkLst>
        </pc:spChg>
        <pc:picChg chg="add mod">
          <ac:chgData name="James Smith" userId="6f731ed60dd26011" providerId="LiveId" clId="{A67BBEF2-A502-4C05-A85F-A191E21C48D2}" dt="2020-03-04T15:46:24.536" v="123" actId="1440"/>
          <ac:picMkLst>
            <pc:docMk/>
            <pc:sldMk cId="3710388932" sldId="2200"/>
            <ac:picMk id="2" creationId="{6846E0C2-3DE0-425B-9CC3-6E46F911E234}"/>
          </ac:picMkLst>
        </pc:picChg>
        <pc:picChg chg="del">
          <ac:chgData name="James Smith" userId="6f731ed60dd26011" providerId="LiveId" clId="{A67BBEF2-A502-4C05-A85F-A191E21C48D2}" dt="2020-03-04T15:44:01.660" v="100" actId="478"/>
          <ac:picMkLst>
            <pc:docMk/>
            <pc:sldMk cId="3710388932" sldId="2200"/>
            <ac:picMk id="14" creationId="{C8EEBA75-8442-4D93-83EB-B733F0A87100}"/>
          </ac:picMkLst>
        </pc:picChg>
        <pc:picChg chg="del">
          <ac:chgData name="James Smith" userId="6f731ed60dd26011" providerId="LiveId" clId="{A67BBEF2-A502-4C05-A85F-A191E21C48D2}" dt="2020-03-04T15:44:01.990" v="101" actId="478"/>
          <ac:picMkLst>
            <pc:docMk/>
            <pc:sldMk cId="3710388932" sldId="2200"/>
            <ac:picMk id="15" creationId="{8F090CF2-5AA7-4C8D-AC57-31D053A244D1}"/>
          </ac:picMkLst>
        </pc:picChg>
      </pc:sldChg>
      <pc:sldChg chg="modSp mod">
        <pc:chgData name="James Smith" userId="6f731ed60dd26011" providerId="LiveId" clId="{A67BBEF2-A502-4C05-A85F-A191E21C48D2}" dt="2020-03-04T15:50:20.345" v="177" actId="1076"/>
        <pc:sldMkLst>
          <pc:docMk/>
          <pc:sldMk cId="2950392497" sldId="2201"/>
        </pc:sldMkLst>
        <pc:spChg chg="mod">
          <ac:chgData name="James Smith" userId="6f731ed60dd26011" providerId="LiveId" clId="{A67BBEF2-A502-4C05-A85F-A191E21C48D2}" dt="2020-03-04T15:50:17.210" v="176" actId="1076"/>
          <ac:spMkLst>
            <pc:docMk/>
            <pc:sldMk cId="2950392497" sldId="2201"/>
            <ac:spMk id="13" creationId="{5AF37EFE-3AB1-4275-A919-90F23B09DF00}"/>
          </ac:spMkLst>
        </pc:spChg>
        <pc:spChg chg="mod">
          <ac:chgData name="James Smith" userId="6f731ed60dd26011" providerId="LiveId" clId="{A67BBEF2-A502-4C05-A85F-A191E21C48D2}" dt="2020-03-04T15:50:20.345" v="177" actId="1076"/>
          <ac:spMkLst>
            <pc:docMk/>
            <pc:sldMk cId="2950392497" sldId="2201"/>
            <ac:spMk id="16" creationId="{8167CDDC-3985-43F3-84AF-D58E8F590323}"/>
          </ac:spMkLst>
        </pc:spChg>
        <pc:spChg chg="mod">
          <ac:chgData name="James Smith" userId="6f731ed60dd26011" providerId="LiveId" clId="{A67BBEF2-A502-4C05-A85F-A191E21C48D2}" dt="2020-03-04T15:50:14.355" v="174" actId="1076"/>
          <ac:spMkLst>
            <pc:docMk/>
            <pc:sldMk cId="2950392497" sldId="2201"/>
            <ac:spMk id="17" creationId="{9347579D-1EA5-4A99-B0DC-BD7A61FD7142}"/>
          </ac:spMkLst>
        </pc:spChg>
        <pc:graphicFrameChg chg="mod">
          <ac:chgData name="James Smith" userId="6f731ed60dd26011" providerId="LiveId" clId="{A67BBEF2-A502-4C05-A85F-A191E21C48D2}" dt="2020-03-04T15:50:14.355" v="174" actId="1076"/>
          <ac:graphicFrameMkLst>
            <pc:docMk/>
            <pc:sldMk cId="2950392497" sldId="2201"/>
            <ac:graphicFrameMk id="19" creationId="{02889D25-F115-44FF-AE9B-F87293F6A7F3}"/>
          </ac:graphicFrameMkLst>
        </pc:graphicFrameChg>
      </pc:sldChg>
      <pc:sldChg chg="modSp mod">
        <pc:chgData name="James Smith" userId="6f731ed60dd26011" providerId="LiveId" clId="{A67BBEF2-A502-4C05-A85F-A191E21C48D2}" dt="2020-03-04T13:32:53.263" v="39" actId="113"/>
        <pc:sldMkLst>
          <pc:docMk/>
          <pc:sldMk cId="2571940453" sldId="2202"/>
        </pc:sldMkLst>
        <pc:spChg chg="mod">
          <ac:chgData name="James Smith" userId="6f731ed60dd26011" providerId="LiveId" clId="{A67BBEF2-A502-4C05-A85F-A191E21C48D2}" dt="2020-03-04T13:32:53.263" v="39" actId="113"/>
          <ac:spMkLst>
            <pc:docMk/>
            <pc:sldMk cId="2571940453" sldId="2202"/>
            <ac:spMk id="58" creationId="{8219E625-08B7-2040-AE55-FED356214199}"/>
          </ac:spMkLst>
        </pc:spChg>
      </pc:sldChg>
      <pc:sldChg chg="addSp modSp mod modAnim">
        <pc:chgData name="James Smith" userId="6f731ed60dd26011" providerId="LiveId" clId="{A67BBEF2-A502-4C05-A85F-A191E21C48D2}" dt="2020-03-04T16:09:13.442" v="238"/>
        <pc:sldMkLst>
          <pc:docMk/>
          <pc:sldMk cId="3452258645" sldId="2203"/>
        </pc:sldMkLst>
        <pc:spChg chg="mod">
          <ac:chgData name="James Smith" userId="6f731ed60dd26011" providerId="LiveId" clId="{A67BBEF2-A502-4C05-A85F-A191E21C48D2}" dt="2020-03-04T13:34:10.743" v="61" actId="14100"/>
          <ac:spMkLst>
            <pc:docMk/>
            <pc:sldMk cId="3452258645" sldId="2203"/>
            <ac:spMk id="2" creationId="{CCC697DD-F763-4E89-8DC0-DCD7D9ACE498}"/>
          </ac:spMkLst>
        </pc:spChg>
        <pc:spChg chg="add mod">
          <ac:chgData name="James Smith" userId="6f731ed60dd26011" providerId="LiveId" clId="{A67BBEF2-A502-4C05-A85F-A191E21C48D2}" dt="2020-03-04T15:44:43.629" v="109" actId="1076"/>
          <ac:spMkLst>
            <pc:docMk/>
            <pc:sldMk cId="3452258645" sldId="2203"/>
            <ac:spMk id="3" creationId="{3F77FEA6-FE72-4E34-862C-1127A5ACB16B}"/>
          </ac:spMkLst>
        </pc:spChg>
        <pc:picChg chg="add mod">
          <ac:chgData name="James Smith" userId="6f731ed60dd26011" providerId="LiveId" clId="{A67BBEF2-A502-4C05-A85F-A191E21C48D2}" dt="2020-03-04T15:44:39.336" v="107" actId="1440"/>
          <ac:picMkLst>
            <pc:docMk/>
            <pc:sldMk cId="3452258645" sldId="2203"/>
            <ac:picMk id="4" creationId="{D028010E-F605-4A89-B65E-57F87A424C1B}"/>
          </ac:picMkLst>
        </pc:picChg>
        <pc:picChg chg="mod">
          <ac:chgData name="James Smith" userId="6f731ed60dd26011" providerId="LiveId" clId="{A67BBEF2-A502-4C05-A85F-A191E21C48D2}" dt="2020-03-04T15:44:41.370" v="108" actId="1076"/>
          <ac:picMkLst>
            <pc:docMk/>
            <pc:sldMk cId="3452258645" sldId="2203"/>
            <ac:picMk id="2050" creationId="{C9F6269F-2474-45B1-9845-81D150B30C39}"/>
          </ac:picMkLst>
        </pc:picChg>
      </pc:sldChg>
      <pc:sldChg chg="addSp delSp modSp mod">
        <pc:chgData name="James Smith" userId="6f731ed60dd26011" providerId="LiveId" clId="{A67BBEF2-A502-4C05-A85F-A191E21C48D2}" dt="2020-03-05T12:07:11.028" v="301" actId="1076"/>
        <pc:sldMkLst>
          <pc:docMk/>
          <pc:sldMk cId="3659358731" sldId="2205"/>
        </pc:sldMkLst>
        <pc:spChg chg="mod">
          <ac:chgData name="James Smith" userId="6f731ed60dd26011" providerId="LiveId" clId="{A67BBEF2-A502-4C05-A85F-A191E21C48D2}" dt="2020-03-05T12:07:11.028" v="301" actId="1076"/>
          <ac:spMkLst>
            <pc:docMk/>
            <pc:sldMk cId="3659358731" sldId="2205"/>
            <ac:spMk id="14" creationId="{F90616ED-5DD8-43CD-9227-B0781AD22CB8}"/>
          </ac:spMkLst>
        </pc:spChg>
        <pc:spChg chg="del">
          <ac:chgData name="James Smith" userId="6f731ed60dd26011" providerId="LiveId" clId="{A67BBEF2-A502-4C05-A85F-A191E21C48D2}" dt="2020-03-05T12:06:48.490" v="296" actId="478"/>
          <ac:spMkLst>
            <pc:docMk/>
            <pc:sldMk cId="3659358731" sldId="2205"/>
            <ac:spMk id="16" creationId="{44CF20DA-C2AE-4D26-B13F-FC4FF04225BF}"/>
          </ac:spMkLst>
        </pc:spChg>
        <pc:spChg chg="mod">
          <ac:chgData name="James Smith" userId="6f731ed60dd26011" providerId="LiveId" clId="{A67BBEF2-A502-4C05-A85F-A191E21C48D2}" dt="2020-03-05T12:07:11.028" v="301" actId="1076"/>
          <ac:spMkLst>
            <pc:docMk/>
            <pc:sldMk cId="3659358731" sldId="2205"/>
            <ac:spMk id="18" creationId="{844AFF01-65AF-4278-A383-2537EB6063D1}"/>
          </ac:spMkLst>
        </pc:spChg>
        <pc:spChg chg="add del mod">
          <ac:chgData name="James Smith" userId="6f731ed60dd26011" providerId="LiveId" clId="{A67BBEF2-A502-4C05-A85F-A191E21C48D2}" dt="2020-03-05T12:07:05.633" v="300" actId="1076"/>
          <ac:spMkLst>
            <pc:docMk/>
            <pc:sldMk cId="3659358731" sldId="2205"/>
            <ac:spMk id="20" creationId="{FCEF23F7-6324-48E8-B267-AE82DA1324C5}"/>
          </ac:spMkLst>
        </pc:spChg>
        <pc:spChg chg="mod">
          <ac:chgData name="James Smith" userId="6f731ed60dd26011" providerId="LiveId" clId="{A67BBEF2-A502-4C05-A85F-A191E21C48D2}" dt="2020-03-05T12:06:57.380" v="298" actId="14100"/>
          <ac:spMkLst>
            <pc:docMk/>
            <pc:sldMk cId="3659358731" sldId="2205"/>
            <ac:spMk id="25" creationId="{9C8CFF4E-0953-46BD-86ED-6FFB5C717CCC}"/>
          </ac:spMkLst>
        </pc:spChg>
      </pc:sldChg>
      <pc:sldChg chg="modSp mod">
        <pc:chgData name="James Smith" userId="6f731ed60dd26011" providerId="LiveId" clId="{A67BBEF2-A502-4C05-A85F-A191E21C48D2}" dt="2020-03-04T15:40:04.688" v="83" actId="1076"/>
        <pc:sldMkLst>
          <pc:docMk/>
          <pc:sldMk cId="840920377" sldId="2210"/>
        </pc:sldMkLst>
        <pc:spChg chg="mod">
          <ac:chgData name="James Smith" userId="6f731ed60dd26011" providerId="LiveId" clId="{A67BBEF2-A502-4C05-A85F-A191E21C48D2}" dt="2020-03-04T15:40:04.688" v="83" actId="1076"/>
          <ac:spMkLst>
            <pc:docMk/>
            <pc:sldMk cId="840920377" sldId="2210"/>
            <ac:spMk id="4" creationId="{8939C31A-D50D-472B-9CDE-B005ACDB2819}"/>
          </ac:spMkLst>
        </pc:spChg>
      </pc:sldChg>
      <pc:sldChg chg="add">
        <pc:chgData name="James Smith" userId="6f731ed60dd26011" providerId="LiveId" clId="{A67BBEF2-A502-4C05-A85F-A191E21C48D2}" dt="2020-03-04T15:43:21.072" v="84"/>
        <pc:sldMkLst>
          <pc:docMk/>
          <pc:sldMk cId="2350328312" sldId="2212"/>
        </pc:sldMkLst>
      </pc:sldChg>
      <pc:sldChg chg="delSp modSp add mod">
        <pc:chgData name="James Smith" userId="6f731ed60dd26011" providerId="LiveId" clId="{A67BBEF2-A502-4C05-A85F-A191E21C48D2}" dt="2020-03-04T15:46:20.913" v="122" actId="1440"/>
        <pc:sldMkLst>
          <pc:docMk/>
          <pc:sldMk cId="3287205646" sldId="2213"/>
        </pc:sldMkLst>
        <pc:spChg chg="mod">
          <ac:chgData name="James Smith" userId="6f731ed60dd26011" providerId="LiveId" clId="{A67BBEF2-A502-4C05-A85F-A191E21C48D2}" dt="2020-03-04T15:45:27.705" v="118"/>
          <ac:spMkLst>
            <pc:docMk/>
            <pc:sldMk cId="3287205646" sldId="2213"/>
            <ac:spMk id="17" creationId="{510DD42D-9E56-4FE0-8573-A60EEE54017A}"/>
          </ac:spMkLst>
        </pc:spChg>
        <pc:spChg chg="del mod">
          <ac:chgData name="James Smith" userId="6f731ed60dd26011" providerId="LiveId" clId="{A67BBEF2-A502-4C05-A85F-A191E21C48D2}" dt="2020-03-04T15:45:28.565" v="120"/>
          <ac:spMkLst>
            <pc:docMk/>
            <pc:sldMk cId="3287205646" sldId="2213"/>
            <ac:spMk id="18" creationId="{513082C0-8227-465D-9CFA-A0AF6768A0C7}"/>
          </ac:spMkLst>
        </pc:spChg>
        <pc:picChg chg="mod">
          <ac:chgData name="James Smith" userId="6f731ed60dd26011" providerId="LiveId" clId="{A67BBEF2-A502-4C05-A85F-A191E21C48D2}" dt="2020-03-04T15:46:20.913" v="122" actId="1440"/>
          <ac:picMkLst>
            <pc:docMk/>
            <pc:sldMk cId="3287205646" sldId="2213"/>
            <ac:picMk id="2" creationId="{6846E0C2-3DE0-425B-9CC3-6E46F911E234}"/>
          </ac:picMkLst>
        </pc:picChg>
      </pc:sldChg>
      <pc:sldChg chg="add">
        <pc:chgData name="James Smith" userId="6f731ed60dd26011" providerId="LiveId" clId="{A67BBEF2-A502-4C05-A85F-A191E21C48D2}" dt="2020-03-04T15:49:23.003" v="163"/>
        <pc:sldMkLst>
          <pc:docMk/>
          <pc:sldMk cId="847606835" sldId="2214"/>
        </pc:sldMkLst>
      </pc:sldChg>
      <pc:sldChg chg="addSp delSp modSp add mod">
        <pc:chgData name="James Smith" userId="6f731ed60dd26011" providerId="LiveId" clId="{A67BBEF2-A502-4C05-A85F-A191E21C48D2}" dt="2020-03-05T12:31:34.314" v="452" actId="1076"/>
        <pc:sldMkLst>
          <pc:docMk/>
          <pc:sldMk cId="3318423055" sldId="2215"/>
        </pc:sldMkLst>
        <pc:spChg chg="del">
          <ac:chgData name="James Smith" userId="6f731ed60dd26011" providerId="LiveId" clId="{A67BBEF2-A502-4C05-A85F-A191E21C48D2}" dt="2020-03-05T12:22:37.362" v="335" actId="478"/>
          <ac:spMkLst>
            <pc:docMk/>
            <pc:sldMk cId="3318423055" sldId="2215"/>
            <ac:spMk id="3" creationId="{B7C9504B-E86C-47FA-9B28-81F3F5129569}"/>
          </ac:spMkLst>
        </pc:spChg>
        <pc:spChg chg="del">
          <ac:chgData name="James Smith" userId="6f731ed60dd26011" providerId="LiveId" clId="{A67BBEF2-A502-4C05-A85F-A191E21C48D2}" dt="2020-03-05T12:22:38.310" v="336" actId="478"/>
          <ac:spMkLst>
            <pc:docMk/>
            <pc:sldMk cId="3318423055" sldId="2215"/>
            <ac:spMk id="4" creationId="{8939C31A-D50D-472B-9CDE-B005ACDB2819}"/>
          </ac:spMkLst>
        </pc:spChg>
        <pc:spChg chg="mod">
          <ac:chgData name="James Smith" userId="6f731ed60dd26011" providerId="LiveId" clId="{A67BBEF2-A502-4C05-A85F-A191E21C48D2}" dt="2020-03-05T12:31:34.314" v="452" actId="1076"/>
          <ac:spMkLst>
            <pc:docMk/>
            <pc:sldMk cId="3318423055" sldId="2215"/>
            <ac:spMk id="22" creationId="{A94C4F95-2EDE-46B0-8B26-C72D6D3C8DB3}"/>
          </ac:spMkLst>
        </pc:spChg>
        <pc:picChg chg="add mod">
          <ac:chgData name="James Smith" userId="6f731ed60dd26011" providerId="LiveId" clId="{A67BBEF2-A502-4C05-A85F-A191E21C48D2}" dt="2020-03-05T12:31:31.442" v="451" actId="1036"/>
          <ac:picMkLst>
            <pc:docMk/>
            <pc:sldMk cId="3318423055" sldId="2215"/>
            <ac:picMk id="5" creationId="{37D72BE0-A581-4549-A814-69658C5D52E6}"/>
          </ac:picMkLst>
        </pc:picChg>
      </pc:sldChg>
      <pc:sldChg chg="addSp delSp modSp add mod">
        <pc:chgData name="James Smith" userId="6f731ed60dd26011" providerId="LiveId" clId="{A67BBEF2-A502-4C05-A85F-A191E21C48D2}" dt="2020-03-05T12:31:18.454" v="447" actId="1076"/>
        <pc:sldMkLst>
          <pc:docMk/>
          <pc:sldMk cId="3459737929" sldId="2216"/>
        </pc:sldMkLst>
        <pc:spChg chg="add del mod">
          <ac:chgData name="James Smith" userId="6f731ed60dd26011" providerId="LiveId" clId="{A67BBEF2-A502-4C05-A85F-A191E21C48D2}" dt="2020-03-05T12:31:18.454" v="447" actId="1076"/>
          <ac:spMkLst>
            <pc:docMk/>
            <pc:sldMk cId="3459737929" sldId="2216"/>
            <ac:spMk id="14" creationId="{C774E347-A086-41C2-AC28-B3A5C55E80B8}"/>
          </ac:spMkLst>
        </pc:spChg>
        <pc:spChg chg="add del mod">
          <ac:chgData name="James Smith" userId="6f731ed60dd26011" providerId="LiveId" clId="{A67BBEF2-A502-4C05-A85F-A191E21C48D2}" dt="2020-03-05T12:31:18.454" v="447" actId="1076"/>
          <ac:spMkLst>
            <pc:docMk/>
            <pc:sldMk cId="3459737929" sldId="2216"/>
            <ac:spMk id="21" creationId="{566FE168-8B5E-4D10-994E-E0F907158247}"/>
          </ac:spMkLst>
        </pc:spChg>
        <pc:spChg chg="mod">
          <ac:chgData name="James Smith" userId="6f731ed60dd26011" providerId="LiveId" clId="{A67BBEF2-A502-4C05-A85F-A191E21C48D2}" dt="2020-03-05T12:31:18.454" v="447" actId="1076"/>
          <ac:spMkLst>
            <pc:docMk/>
            <pc:sldMk cId="3459737929" sldId="2216"/>
            <ac:spMk id="22" creationId="{A94C4F95-2EDE-46B0-8B26-C72D6D3C8DB3}"/>
          </ac:spMkLst>
        </pc:spChg>
        <pc:grpChg chg="add del mod">
          <ac:chgData name="James Smith" userId="6f731ed60dd26011" providerId="LiveId" clId="{A67BBEF2-A502-4C05-A85F-A191E21C48D2}" dt="2020-03-05T12:31:18.454" v="447" actId="1076"/>
          <ac:grpSpMkLst>
            <pc:docMk/>
            <pc:sldMk cId="3459737929" sldId="2216"/>
            <ac:grpSpMk id="16" creationId="{819F8F74-62E7-4769-AA3D-45518F211D9D}"/>
          </ac:grpSpMkLst>
        </pc:grpChg>
        <pc:grpChg chg="mod">
          <ac:chgData name="James Smith" userId="6f731ed60dd26011" providerId="LiveId" clId="{A67BBEF2-A502-4C05-A85F-A191E21C48D2}" dt="2020-03-05T12:31:18.454" v="447" actId="1076"/>
          <ac:grpSpMkLst>
            <pc:docMk/>
            <pc:sldMk cId="3459737929" sldId="2216"/>
            <ac:grpSpMk id="17" creationId="{E4212942-6640-475D-85F8-C071D4543B42}"/>
          </ac:grpSpMkLst>
        </pc:grpChg>
        <pc:picChg chg="del">
          <ac:chgData name="James Smith" userId="6f731ed60dd26011" providerId="LiveId" clId="{A67BBEF2-A502-4C05-A85F-A191E21C48D2}" dt="2020-03-05T12:26:09.552" v="385" actId="478"/>
          <ac:picMkLst>
            <pc:docMk/>
            <pc:sldMk cId="3459737929" sldId="2216"/>
            <ac:picMk id="5" creationId="{37D72BE0-A581-4549-A814-69658C5D52E6}"/>
          </ac:picMkLst>
        </pc:picChg>
        <pc:picChg chg="add del mod">
          <ac:chgData name="James Smith" userId="6f731ed60dd26011" providerId="LiveId" clId="{A67BBEF2-A502-4C05-A85F-A191E21C48D2}" dt="2020-03-05T12:31:18.454" v="447" actId="1076"/>
          <ac:picMkLst>
            <pc:docMk/>
            <pc:sldMk cId="3459737929" sldId="2216"/>
            <ac:picMk id="15" creationId="{284AA40C-DEE5-404B-8F3A-E56C9C23C07B}"/>
          </ac:picMkLst>
        </pc:picChg>
        <pc:picChg chg="add del">
          <ac:chgData name="James Smith" userId="6f731ed60dd26011" providerId="LiveId" clId="{A67BBEF2-A502-4C05-A85F-A191E21C48D2}" dt="2020-03-05T12:26:17.494" v="389" actId="478"/>
          <ac:picMkLst>
            <pc:docMk/>
            <pc:sldMk cId="3459737929" sldId="2216"/>
            <ac:picMk id="23" creationId="{F3B15A70-1210-4CB8-A58F-07E5B031066D}"/>
          </ac:picMkLst>
        </pc:picChg>
        <pc:picChg chg="add del mod">
          <ac:chgData name="James Smith" userId="6f731ed60dd26011" providerId="LiveId" clId="{A67BBEF2-A502-4C05-A85F-A191E21C48D2}" dt="2020-03-05T12:31:18.454" v="447" actId="1076"/>
          <ac:picMkLst>
            <pc:docMk/>
            <pc:sldMk cId="3459737929" sldId="2216"/>
            <ac:picMk id="24" creationId="{B4C11584-35F1-4703-A9FD-5E85EBDD50D2}"/>
          </ac:picMkLst>
        </pc:picChg>
      </pc:sldChg>
    </pc:docChg>
  </pc:docChgLst>
  <pc:docChgLst>
    <pc:chgData name="James Smith" userId="3e9c43fe-1c94-4b1a-a310-4d4ec2495fbf" providerId="ADAL" clId="{8B31B87D-E853-44FC-A111-099CC163D0EC}"/>
    <pc:docChg chg="undo custSel addSld delSld modSld sldOrd">
      <pc:chgData name="James Smith" userId="3e9c43fe-1c94-4b1a-a310-4d4ec2495fbf" providerId="ADAL" clId="{8B31B87D-E853-44FC-A111-099CC163D0EC}" dt="2020-03-04T13:11:24.984" v="940" actId="1076"/>
      <pc:docMkLst>
        <pc:docMk/>
      </pc:docMkLst>
      <pc:sldChg chg="modSp mod">
        <pc:chgData name="James Smith" userId="3e9c43fe-1c94-4b1a-a310-4d4ec2495fbf" providerId="ADAL" clId="{8B31B87D-E853-44FC-A111-099CC163D0EC}" dt="2020-03-04T09:59:29.440" v="141" actId="113"/>
        <pc:sldMkLst>
          <pc:docMk/>
          <pc:sldMk cId="758661002" sldId="264"/>
        </pc:sldMkLst>
        <pc:spChg chg="mod">
          <ac:chgData name="James Smith" userId="3e9c43fe-1c94-4b1a-a310-4d4ec2495fbf" providerId="ADAL" clId="{8B31B87D-E853-44FC-A111-099CC163D0EC}" dt="2020-03-04T09:59:29.440" v="141" actId="113"/>
          <ac:spMkLst>
            <pc:docMk/>
            <pc:sldMk cId="758661002" sldId="264"/>
            <ac:spMk id="57" creationId="{4F202974-31A3-4642-B671-F0DBBB7B4663}"/>
          </ac:spMkLst>
        </pc:spChg>
        <pc:spChg chg="mod">
          <ac:chgData name="James Smith" userId="3e9c43fe-1c94-4b1a-a310-4d4ec2495fbf" providerId="ADAL" clId="{8B31B87D-E853-44FC-A111-099CC163D0EC}" dt="2020-03-04T09:59:22.744" v="139" actId="207"/>
          <ac:spMkLst>
            <pc:docMk/>
            <pc:sldMk cId="758661002" sldId="264"/>
            <ac:spMk id="58" creationId="{8219E625-08B7-2040-AE55-FED356214199}"/>
          </ac:spMkLst>
        </pc:spChg>
      </pc:sldChg>
      <pc:sldChg chg="addSp delSp modSp mod">
        <pc:chgData name="James Smith" userId="3e9c43fe-1c94-4b1a-a310-4d4ec2495fbf" providerId="ADAL" clId="{8B31B87D-E853-44FC-A111-099CC163D0EC}" dt="2020-03-04T09:17:24.533" v="38" actId="1440"/>
        <pc:sldMkLst>
          <pc:docMk/>
          <pc:sldMk cId="3819177273" sldId="281"/>
        </pc:sldMkLst>
        <pc:spChg chg="mod">
          <ac:chgData name="James Smith" userId="3e9c43fe-1c94-4b1a-a310-4d4ec2495fbf" providerId="ADAL" clId="{8B31B87D-E853-44FC-A111-099CC163D0EC}" dt="2020-03-04T09:16:29.990" v="26" actId="1076"/>
          <ac:spMkLst>
            <pc:docMk/>
            <pc:sldMk cId="3819177273" sldId="281"/>
            <ac:spMk id="24" creationId="{D39FE35A-F92B-4F9C-B4E3-109BBDC0829E}"/>
          </ac:spMkLst>
        </pc:spChg>
        <pc:spChg chg="mod">
          <ac:chgData name="James Smith" userId="3e9c43fe-1c94-4b1a-a310-4d4ec2495fbf" providerId="ADAL" clId="{8B31B87D-E853-44FC-A111-099CC163D0EC}" dt="2020-03-04T09:17:00.726" v="36" actId="1076"/>
          <ac:spMkLst>
            <pc:docMk/>
            <pc:sldMk cId="3819177273" sldId="281"/>
            <ac:spMk id="28" creationId="{DA916DC3-2FA5-4CCE-9038-06D2DA980F7A}"/>
          </ac:spMkLst>
        </pc:spChg>
        <pc:picChg chg="mod">
          <ac:chgData name="James Smith" userId="3e9c43fe-1c94-4b1a-a310-4d4ec2495fbf" providerId="ADAL" clId="{8B31B87D-E853-44FC-A111-099CC163D0EC}" dt="2020-03-04T09:17:21.956" v="37" actId="1440"/>
          <ac:picMkLst>
            <pc:docMk/>
            <pc:sldMk cId="3819177273" sldId="281"/>
            <ac:picMk id="18" creationId="{FD0B2748-4006-4E40-9631-80F6C63F5B80}"/>
          </ac:picMkLst>
        </pc:picChg>
        <pc:picChg chg="add del mod">
          <ac:chgData name="James Smith" userId="3e9c43fe-1c94-4b1a-a310-4d4ec2495fbf" providerId="ADAL" clId="{8B31B87D-E853-44FC-A111-099CC163D0EC}" dt="2020-03-04T09:15:57.529" v="17" actId="478"/>
          <ac:picMkLst>
            <pc:docMk/>
            <pc:sldMk cId="3819177273" sldId="281"/>
            <ac:picMk id="1026" creationId="{08439865-7B4E-4412-96CA-24E2D25A7C82}"/>
          </ac:picMkLst>
        </pc:picChg>
        <pc:picChg chg="add mod">
          <ac:chgData name="James Smith" userId="3e9c43fe-1c94-4b1a-a310-4d4ec2495fbf" providerId="ADAL" clId="{8B31B87D-E853-44FC-A111-099CC163D0EC}" dt="2020-03-04T09:17:24.533" v="38" actId="1440"/>
          <ac:picMkLst>
            <pc:docMk/>
            <pc:sldMk cId="3819177273" sldId="281"/>
            <ac:picMk id="1028" creationId="{06C555F0-7F85-4CAF-B178-F918E8B77C98}"/>
          </ac:picMkLst>
        </pc:picChg>
      </pc:sldChg>
      <pc:sldChg chg="addSp delSp modSp mod">
        <pc:chgData name="James Smith" userId="3e9c43fe-1c94-4b1a-a310-4d4ec2495fbf" providerId="ADAL" clId="{8B31B87D-E853-44FC-A111-099CC163D0EC}" dt="2020-03-04T09:19:39.114" v="47" actId="208"/>
        <pc:sldMkLst>
          <pc:docMk/>
          <pc:sldMk cId="1847373567" sldId="282"/>
        </pc:sldMkLst>
        <pc:spChg chg="mod">
          <ac:chgData name="James Smith" userId="3e9c43fe-1c94-4b1a-a310-4d4ec2495fbf" providerId="ADAL" clId="{8B31B87D-E853-44FC-A111-099CC163D0EC}" dt="2020-03-04T09:19:15.945" v="44" actId="1076"/>
          <ac:spMkLst>
            <pc:docMk/>
            <pc:sldMk cId="1847373567" sldId="282"/>
            <ac:spMk id="3" creationId="{1DB612D3-9DEF-402A-BB43-045E1BF645B6}"/>
          </ac:spMkLst>
        </pc:spChg>
        <pc:spChg chg="add">
          <ac:chgData name="James Smith" userId="3e9c43fe-1c94-4b1a-a310-4d4ec2495fbf" providerId="ADAL" clId="{8B31B87D-E853-44FC-A111-099CC163D0EC}" dt="2020-03-04T09:18:50.999" v="41"/>
          <ac:spMkLst>
            <pc:docMk/>
            <pc:sldMk cId="1847373567" sldId="282"/>
            <ac:spMk id="19" creationId="{FA52F1D2-7BC9-465B-944B-09733D108F26}"/>
          </ac:spMkLst>
        </pc:spChg>
        <pc:spChg chg="del">
          <ac:chgData name="James Smith" userId="3e9c43fe-1c94-4b1a-a310-4d4ec2495fbf" providerId="ADAL" clId="{8B31B87D-E853-44FC-A111-099CC163D0EC}" dt="2020-03-04T09:18:50.043" v="40" actId="478"/>
          <ac:spMkLst>
            <pc:docMk/>
            <pc:sldMk cId="1847373567" sldId="282"/>
            <ac:spMk id="24" creationId="{D39FE35A-F92B-4F9C-B4E3-109BBDC0829E}"/>
          </ac:spMkLst>
        </pc:spChg>
        <pc:spChg chg="mod">
          <ac:chgData name="James Smith" userId="3e9c43fe-1c94-4b1a-a310-4d4ec2495fbf" providerId="ADAL" clId="{8B31B87D-E853-44FC-A111-099CC163D0EC}" dt="2020-03-04T09:18:56.315" v="42" actId="1076"/>
          <ac:spMkLst>
            <pc:docMk/>
            <pc:sldMk cId="1847373567" sldId="282"/>
            <ac:spMk id="28" creationId="{DA916DC3-2FA5-4CCE-9038-06D2DA980F7A}"/>
          </ac:spMkLst>
        </pc:spChg>
        <pc:picChg chg="del">
          <ac:chgData name="James Smith" userId="3e9c43fe-1c94-4b1a-a310-4d4ec2495fbf" providerId="ADAL" clId="{8B31B87D-E853-44FC-A111-099CC163D0EC}" dt="2020-03-04T09:18:48.617" v="39" actId="478"/>
          <ac:picMkLst>
            <pc:docMk/>
            <pc:sldMk cId="1847373567" sldId="282"/>
            <ac:picMk id="18" creationId="{BB532B17-E60D-4B96-A415-769984FEC87D}"/>
          </ac:picMkLst>
        </pc:picChg>
        <pc:picChg chg="add">
          <ac:chgData name="James Smith" userId="3e9c43fe-1c94-4b1a-a310-4d4ec2495fbf" providerId="ADAL" clId="{8B31B87D-E853-44FC-A111-099CC163D0EC}" dt="2020-03-04T09:18:50.999" v="41"/>
          <ac:picMkLst>
            <pc:docMk/>
            <pc:sldMk cId="1847373567" sldId="282"/>
            <ac:picMk id="20" creationId="{450558EF-4D0A-43E8-AD7E-094E66E62498}"/>
          </ac:picMkLst>
        </pc:picChg>
        <pc:picChg chg="mod">
          <ac:chgData name="James Smith" userId="3e9c43fe-1c94-4b1a-a310-4d4ec2495fbf" providerId="ADAL" clId="{8B31B87D-E853-44FC-A111-099CC163D0EC}" dt="2020-03-04T09:19:06.309" v="43" actId="1076"/>
          <ac:picMkLst>
            <pc:docMk/>
            <pc:sldMk cId="1847373567" sldId="282"/>
            <ac:picMk id="25" creationId="{1F74CCFD-84FE-40C6-A2D9-D75556340997}"/>
          </ac:picMkLst>
        </pc:picChg>
        <pc:cxnChg chg="add mod">
          <ac:chgData name="James Smith" userId="3e9c43fe-1c94-4b1a-a310-4d4ec2495fbf" providerId="ADAL" clId="{8B31B87D-E853-44FC-A111-099CC163D0EC}" dt="2020-03-04T09:19:39.114" v="47" actId="208"/>
          <ac:cxnSpMkLst>
            <pc:docMk/>
            <pc:sldMk cId="1847373567" sldId="282"/>
            <ac:cxnSpMk id="7" creationId="{162CE793-7F0B-48DA-8AE7-441C187B27C2}"/>
          </ac:cxnSpMkLst>
        </pc:cxnChg>
      </pc:sldChg>
      <pc:sldChg chg="delSp add del">
        <pc:chgData name="James Smith" userId="3e9c43fe-1c94-4b1a-a310-4d4ec2495fbf" providerId="ADAL" clId="{8B31B87D-E853-44FC-A111-099CC163D0EC}" dt="2020-03-04T10:57:27.788" v="192" actId="47"/>
        <pc:sldMkLst>
          <pc:docMk/>
          <pc:sldMk cId="874761999" sldId="2154"/>
        </pc:sldMkLst>
        <pc:spChg chg="del">
          <ac:chgData name="James Smith" userId="3e9c43fe-1c94-4b1a-a310-4d4ec2495fbf" providerId="ADAL" clId="{8B31B87D-E853-44FC-A111-099CC163D0EC}" dt="2020-03-04T10:57:24.118" v="190"/>
          <ac:spMkLst>
            <pc:docMk/>
            <pc:sldMk cId="874761999" sldId="2154"/>
            <ac:spMk id="13" creationId="{8216AA66-511A-4FF9-AF72-E1FA9B7F19EF}"/>
          </ac:spMkLst>
        </pc:spChg>
        <pc:spChg chg="del">
          <ac:chgData name="James Smith" userId="3e9c43fe-1c94-4b1a-a310-4d4ec2495fbf" providerId="ADAL" clId="{8B31B87D-E853-44FC-A111-099CC163D0EC}" dt="2020-03-04T10:57:24.118" v="190"/>
          <ac:spMkLst>
            <pc:docMk/>
            <pc:sldMk cId="874761999" sldId="2154"/>
            <ac:spMk id="18" creationId="{60F24665-31AA-FE4A-90FF-251F86D152B6}"/>
          </ac:spMkLst>
        </pc:spChg>
        <pc:spChg chg="del">
          <ac:chgData name="James Smith" userId="3e9c43fe-1c94-4b1a-a310-4d4ec2495fbf" providerId="ADAL" clId="{8B31B87D-E853-44FC-A111-099CC163D0EC}" dt="2020-03-04T10:57:24.118" v="190"/>
          <ac:spMkLst>
            <pc:docMk/>
            <pc:sldMk cId="874761999" sldId="2154"/>
            <ac:spMk id="22" creationId="{A94C4F95-2EDE-46B0-8B26-C72D6D3C8DB3}"/>
          </ac:spMkLst>
        </pc:spChg>
        <pc:grpChg chg="del">
          <ac:chgData name="James Smith" userId="3e9c43fe-1c94-4b1a-a310-4d4ec2495fbf" providerId="ADAL" clId="{8B31B87D-E853-44FC-A111-099CC163D0EC}" dt="2020-03-04T10:57:24.118" v="190"/>
          <ac:grpSpMkLst>
            <pc:docMk/>
            <pc:sldMk cId="874761999" sldId="2154"/>
            <ac:grpSpMk id="3" creationId="{39D8E328-0238-744E-8954-D01054A5027C}"/>
          </ac:grpSpMkLst>
        </pc:grpChg>
        <pc:grpChg chg="del">
          <ac:chgData name="James Smith" userId="3e9c43fe-1c94-4b1a-a310-4d4ec2495fbf" providerId="ADAL" clId="{8B31B87D-E853-44FC-A111-099CC163D0EC}" dt="2020-03-04T10:57:24.118" v="190"/>
          <ac:grpSpMkLst>
            <pc:docMk/>
            <pc:sldMk cId="874761999" sldId="2154"/>
            <ac:grpSpMk id="19" creationId="{EDB2380A-9E96-8949-B4D9-B0E455A51644}"/>
          </ac:grpSpMkLst>
        </pc:grpChg>
        <pc:grpChg chg="del">
          <ac:chgData name="James Smith" userId="3e9c43fe-1c94-4b1a-a310-4d4ec2495fbf" providerId="ADAL" clId="{8B31B87D-E853-44FC-A111-099CC163D0EC}" dt="2020-03-04T10:57:24.118" v="190"/>
          <ac:grpSpMkLst>
            <pc:docMk/>
            <pc:sldMk cId="874761999" sldId="2154"/>
            <ac:grpSpMk id="23" creationId="{4FC573EF-3D45-AE42-828A-70056C75A2EA}"/>
          </ac:grpSpMkLst>
        </pc:grpChg>
        <pc:grpChg chg="del">
          <ac:chgData name="James Smith" userId="3e9c43fe-1c94-4b1a-a310-4d4ec2495fbf" providerId="ADAL" clId="{8B31B87D-E853-44FC-A111-099CC163D0EC}" dt="2020-03-04T10:57:24.118" v="190"/>
          <ac:grpSpMkLst>
            <pc:docMk/>
            <pc:sldMk cId="874761999" sldId="2154"/>
            <ac:grpSpMk id="26" creationId="{E3AA8281-4BC6-104D-8DD6-84840CAED514}"/>
          </ac:grpSpMkLst>
        </pc:grpChg>
      </pc:sldChg>
      <pc:sldChg chg="addSp delSp modSp mod">
        <pc:chgData name="James Smith" userId="3e9c43fe-1c94-4b1a-a310-4d4ec2495fbf" providerId="ADAL" clId="{8B31B87D-E853-44FC-A111-099CC163D0EC}" dt="2020-03-04T10:57:43.014" v="199" actId="478"/>
        <pc:sldMkLst>
          <pc:docMk/>
          <pc:sldMk cId="1962884947" sldId="2155"/>
        </pc:sldMkLst>
        <pc:spChg chg="add del mod">
          <ac:chgData name="James Smith" userId="3e9c43fe-1c94-4b1a-a310-4d4ec2495fbf" providerId="ADAL" clId="{8B31B87D-E853-44FC-A111-099CC163D0EC}" dt="2020-03-04T09:58:05.358" v="124"/>
          <ac:spMkLst>
            <pc:docMk/>
            <pc:sldMk cId="1962884947" sldId="2155"/>
            <ac:spMk id="2" creationId="{1AB5E90E-97D3-40B7-A4CF-212DD26B32A4}"/>
          </ac:spMkLst>
        </pc:spChg>
        <pc:spChg chg="add del mod">
          <ac:chgData name="James Smith" userId="3e9c43fe-1c94-4b1a-a310-4d4ec2495fbf" providerId="ADAL" clId="{8B31B87D-E853-44FC-A111-099CC163D0EC}" dt="2020-03-04T10:57:31.769" v="195" actId="478"/>
          <ac:spMkLst>
            <pc:docMk/>
            <pc:sldMk cId="1962884947" sldId="2155"/>
            <ac:spMk id="3" creationId="{5C444A7D-A661-47B7-B602-3ADAFB64812E}"/>
          </ac:spMkLst>
        </pc:spChg>
        <pc:spChg chg="del mod">
          <ac:chgData name="James Smith" userId="3e9c43fe-1c94-4b1a-a310-4d4ec2495fbf" providerId="ADAL" clId="{8B31B87D-E853-44FC-A111-099CC163D0EC}" dt="2020-03-04T10:57:32.969" v="196" actId="478"/>
          <ac:spMkLst>
            <pc:docMk/>
            <pc:sldMk cId="1962884947" sldId="2155"/>
            <ac:spMk id="17" creationId="{510DD42D-9E56-4FE0-8573-A60EEE54017A}"/>
          </ac:spMkLst>
        </pc:spChg>
        <pc:spChg chg="del mod">
          <ac:chgData name="James Smith" userId="3e9c43fe-1c94-4b1a-a310-4d4ec2495fbf" providerId="ADAL" clId="{8B31B87D-E853-44FC-A111-099CC163D0EC}" dt="2020-03-04T10:57:33.888" v="197" actId="478"/>
          <ac:spMkLst>
            <pc:docMk/>
            <pc:sldMk cId="1962884947" sldId="2155"/>
            <ac:spMk id="18" creationId="{513082C0-8227-465D-9CFA-A0AF6768A0C7}"/>
          </ac:spMkLst>
        </pc:spChg>
        <pc:spChg chg="add">
          <ac:chgData name="James Smith" userId="3e9c43fe-1c94-4b1a-a310-4d4ec2495fbf" providerId="ADAL" clId="{8B31B87D-E853-44FC-A111-099CC163D0EC}" dt="2020-03-04T10:57:34.671" v="198"/>
          <ac:spMkLst>
            <pc:docMk/>
            <pc:sldMk cId="1962884947" sldId="2155"/>
            <ac:spMk id="19" creationId="{A0B817D1-EA74-4517-BF12-996432B561D8}"/>
          </ac:spMkLst>
        </pc:spChg>
        <pc:spChg chg="add del">
          <ac:chgData name="James Smith" userId="3e9c43fe-1c94-4b1a-a310-4d4ec2495fbf" providerId="ADAL" clId="{8B31B87D-E853-44FC-A111-099CC163D0EC}" dt="2020-03-04T10:57:43.014" v="199" actId="478"/>
          <ac:spMkLst>
            <pc:docMk/>
            <pc:sldMk cId="1962884947" sldId="2155"/>
            <ac:spMk id="20" creationId="{4F9470D3-7F62-45CD-891F-9E7A3C1459AD}"/>
          </ac:spMkLst>
        </pc:spChg>
        <pc:spChg chg="add">
          <ac:chgData name="James Smith" userId="3e9c43fe-1c94-4b1a-a310-4d4ec2495fbf" providerId="ADAL" clId="{8B31B87D-E853-44FC-A111-099CC163D0EC}" dt="2020-03-04T10:57:34.671" v="198"/>
          <ac:spMkLst>
            <pc:docMk/>
            <pc:sldMk cId="1962884947" sldId="2155"/>
            <ac:spMk id="21" creationId="{CA9FD978-8BEF-43A6-806B-4D5CFEFB3986}"/>
          </ac:spMkLst>
        </pc:spChg>
        <pc:grpChg chg="add">
          <ac:chgData name="James Smith" userId="3e9c43fe-1c94-4b1a-a310-4d4ec2495fbf" providerId="ADAL" clId="{8B31B87D-E853-44FC-A111-099CC163D0EC}" dt="2020-03-04T10:57:34.671" v="198"/>
          <ac:grpSpMkLst>
            <pc:docMk/>
            <pc:sldMk cId="1962884947" sldId="2155"/>
            <ac:grpSpMk id="27" creationId="{5C0C5E7F-2081-46AF-8077-BE62F262DD46}"/>
          </ac:grpSpMkLst>
        </pc:grpChg>
        <pc:grpChg chg="add">
          <ac:chgData name="James Smith" userId="3e9c43fe-1c94-4b1a-a310-4d4ec2495fbf" providerId="ADAL" clId="{8B31B87D-E853-44FC-A111-099CC163D0EC}" dt="2020-03-04T10:57:34.671" v="198"/>
          <ac:grpSpMkLst>
            <pc:docMk/>
            <pc:sldMk cId="1962884947" sldId="2155"/>
            <ac:grpSpMk id="30" creationId="{2D809A2D-8D7D-4E9C-A7B9-9E082B7F452C}"/>
          </ac:grpSpMkLst>
        </pc:grpChg>
        <pc:grpChg chg="add">
          <ac:chgData name="James Smith" userId="3e9c43fe-1c94-4b1a-a310-4d4ec2495fbf" providerId="ADAL" clId="{8B31B87D-E853-44FC-A111-099CC163D0EC}" dt="2020-03-04T10:57:34.671" v="198"/>
          <ac:grpSpMkLst>
            <pc:docMk/>
            <pc:sldMk cId="1962884947" sldId="2155"/>
            <ac:grpSpMk id="33" creationId="{7E8FAF68-A442-4569-8B10-EF058FEECD9A}"/>
          </ac:grpSpMkLst>
        </pc:grpChg>
        <pc:grpChg chg="add">
          <ac:chgData name="James Smith" userId="3e9c43fe-1c94-4b1a-a310-4d4ec2495fbf" providerId="ADAL" clId="{8B31B87D-E853-44FC-A111-099CC163D0EC}" dt="2020-03-04T10:57:34.671" v="198"/>
          <ac:grpSpMkLst>
            <pc:docMk/>
            <pc:sldMk cId="1962884947" sldId="2155"/>
            <ac:grpSpMk id="36" creationId="{79A8A6AD-5C38-4E40-A9E2-48105A18AE64}"/>
          </ac:grpSpMkLst>
        </pc:grpChg>
        <pc:picChg chg="del mod">
          <ac:chgData name="James Smith" userId="3e9c43fe-1c94-4b1a-a310-4d4ec2495fbf" providerId="ADAL" clId="{8B31B87D-E853-44FC-A111-099CC163D0EC}" dt="2020-03-04T10:57:30.057" v="193" actId="478"/>
          <ac:picMkLst>
            <pc:docMk/>
            <pc:sldMk cId="1962884947" sldId="2155"/>
            <ac:picMk id="14" creationId="{C8EEBA75-8442-4D93-83EB-B733F0A87100}"/>
          </ac:picMkLst>
        </pc:picChg>
        <pc:picChg chg="del mod">
          <ac:chgData name="James Smith" userId="3e9c43fe-1c94-4b1a-a310-4d4ec2495fbf" providerId="ADAL" clId="{8B31B87D-E853-44FC-A111-099CC163D0EC}" dt="2020-03-04T10:57:30.367" v="194" actId="478"/>
          <ac:picMkLst>
            <pc:docMk/>
            <pc:sldMk cId="1962884947" sldId="2155"/>
            <ac:picMk id="15" creationId="{8F090CF2-5AA7-4C8D-AC57-31D053A244D1}"/>
          </ac:picMkLst>
        </pc:picChg>
      </pc:sldChg>
      <pc:sldChg chg="addSp delSp modSp mod">
        <pc:chgData name="James Smith" userId="3e9c43fe-1c94-4b1a-a310-4d4ec2495fbf" providerId="ADAL" clId="{8B31B87D-E853-44FC-A111-099CC163D0EC}" dt="2020-03-04T11:51:47.032" v="765" actId="1076"/>
        <pc:sldMkLst>
          <pc:docMk/>
          <pc:sldMk cId="2909065358" sldId="2171"/>
        </pc:sldMkLst>
        <pc:spChg chg="add del mod">
          <ac:chgData name="James Smith" userId="3e9c43fe-1c94-4b1a-a310-4d4ec2495fbf" providerId="ADAL" clId="{8B31B87D-E853-44FC-A111-099CC163D0EC}" dt="2020-03-04T09:56:08.179" v="97"/>
          <ac:spMkLst>
            <pc:docMk/>
            <pc:sldMk cId="2909065358" sldId="2171"/>
            <ac:spMk id="2" creationId="{E2C9AA6B-49B1-4556-8CF2-048F77EED1FB}"/>
          </ac:spMkLst>
        </pc:spChg>
        <pc:spChg chg="add del mod">
          <ac:chgData name="James Smith" userId="3e9c43fe-1c94-4b1a-a310-4d4ec2495fbf" providerId="ADAL" clId="{8B31B87D-E853-44FC-A111-099CC163D0EC}" dt="2020-03-04T09:56:22.733" v="103" actId="478"/>
          <ac:spMkLst>
            <pc:docMk/>
            <pc:sldMk cId="2909065358" sldId="2171"/>
            <ac:spMk id="3" creationId="{E79F3B1D-974C-4D77-8B2A-BD59E2E45554}"/>
          </ac:spMkLst>
        </pc:spChg>
        <pc:spChg chg="add mod">
          <ac:chgData name="James Smith" userId="3e9c43fe-1c94-4b1a-a310-4d4ec2495fbf" providerId="ADAL" clId="{8B31B87D-E853-44FC-A111-099CC163D0EC}" dt="2020-03-04T11:51:44.400" v="764" actId="1076"/>
          <ac:spMkLst>
            <pc:docMk/>
            <pc:sldMk cId="2909065358" sldId="2171"/>
            <ac:spMk id="14" creationId="{F90616ED-5DD8-43CD-9227-B0781AD22CB8}"/>
          </ac:spMkLst>
        </pc:spChg>
        <pc:spChg chg="del mod">
          <ac:chgData name="James Smith" userId="3e9c43fe-1c94-4b1a-a310-4d4ec2495fbf" providerId="ADAL" clId="{8B31B87D-E853-44FC-A111-099CC163D0EC}" dt="2020-03-04T10:54:09.409" v="159" actId="478"/>
          <ac:spMkLst>
            <pc:docMk/>
            <pc:sldMk cId="2909065358" sldId="2171"/>
            <ac:spMk id="15" creationId="{3433251E-89F2-4DBC-9017-06D2CA704632}"/>
          </ac:spMkLst>
        </pc:spChg>
        <pc:spChg chg="add mod">
          <ac:chgData name="James Smith" userId="3e9c43fe-1c94-4b1a-a310-4d4ec2495fbf" providerId="ADAL" clId="{8B31B87D-E853-44FC-A111-099CC163D0EC}" dt="2020-03-04T11:51:44.400" v="764" actId="1076"/>
          <ac:spMkLst>
            <pc:docMk/>
            <pc:sldMk cId="2909065358" sldId="2171"/>
            <ac:spMk id="16" creationId="{44CF20DA-C2AE-4D26-B13F-FC4FF04225BF}"/>
          </ac:spMkLst>
        </pc:spChg>
        <pc:spChg chg="add del mod">
          <ac:chgData name="James Smith" userId="3e9c43fe-1c94-4b1a-a310-4d4ec2495fbf" providerId="ADAL" clId="{8B31B87D-E853-44FC-A111-099CC163D0EC}" dt="2020-03-04T10:54:12.520" v="160" actId="478"/>
          <ac:spMkLst>
            <pc:docMk/>
            <pc:sldMk cId="2909065358" sldId="2171"/>
            <ac:spMk id="17" creationId="{FEA40EBD-CCB6-4943-BD79-962065600027}"/>
          </ac:spMkLst>
        </pc:spChg>
        <pc:spChg chg="add mod">
          <ac:chgData name="James Smith" userId="3e9c43fe-1c94-4b1a-a310-4d4ec2495fbf" providerId="ADAL" clId="{8B31B87D-E853-44FC-A111-099CC163D0EC}" dt="2020-03-04T11:51:44.400" v="764" actId="1076"/>
          <ac:spMkLst>
            <pc:docMk/>
            <pc:sldMk cId="2909065358" sldId="2171"/>
            <ac:spMk id="18" creationId="{844AFF01-65AF-4278-A383-2537EB6063D1}"/>
          </ac:spMkLst>
        </pc:spChg>
        <pc:spChg chg="add del mod">
          <ac:chgData name="James Smith" userId="3e9c43fe-1c94-4b1a-a310-4d4ec2495fbf" providerId="ADAL" clId="{8B31B87D-E853-44FC-A111-099CC163D0EC}" dt="2020-03-04T10:54:12.520" v="160" actId="478"/>
          <ac:spMkLst>
            <pc:docMk/>
            <pc:sldMk cId="2909065358" sldId="2171"/>
            <ac:spMk id="19" creationId="{2CB2086D-0C3F-43C7-8C0D-AA5250D21590}"/>
          </ac:spMkLst>
        </pc:spChg>
        <pc:spChg chg="add del mod">
          <ac:chgData name="James Smith" userId="3e9c43fe-1c94-4b1a-a310-4d4ec2495fbf" providerId="ADAL" clId="{8B31B87D-E853-44FC-A111-099CC163D0EC}" dt="2020-03-04T10:54:12.520" v="160" actId="478"/>
          <ac:spMkLst>
            <pc:docMk/>
            <pc:sldMk cId="2909065358" sldId="2171"/>
            <ac:spMk id="20" creationId="{33BDB745-71AB-474C-88F4-74A15632F057}"/>
          </ac:spMkLst>
        </pc:spChg>
        <pc:spChg chg="add del mod">
          <ac:chgData name="James Smith" userId="3e9c43fe-1c94-4b1a-a310-4d4ec2495fbf" providerId="ADAL" clId="{8B31B87D-E853-44FC-A111-099CC163D0EC}" dt="2020-03-04T10:54:12.520" v="160" actId="478"/>
          <ac:spMkLst>
            <pc:docMk/>
            <pc:sldMk cId="2909065358" sldId="2171"/>
            <ac:spMk id="21" creationId="{4604C163-0CFD-4B3B-A817-A5718BC04D8C}"/>
          </ac:spMkLst>
        </pc:spChg>
        <pc:spChg chg="add del mod">
          <ac:chgData name="James Smith" userId="3e9c43fe-1c94-4b1a-a310-4d4ec2495fbf" providerId="ADAL" clId="{8B31B87D-E853-44FC-A111-099CC163D0EC}" dt="2020-03-04T10:54:12.520" v="160" actId="478"/>
          <ac:spMkLst>
            <pc:docMk/>
            <pc:sldMk cId="2909065358" sldId="2171"/>
            <ac:spMk id="23" creationId="{92406BEF-D383-4483-9721-54C944A7C4C6}"/>
          </ac:spMkLst>
        </pc:spChg>
        <pc:spChg chg="add del mod">
          <ac:chgData name="James Smith" userId="3e9c43fe-1c94-4b1a-a310-4d4ec2495fbf" providerId="ADAL" clId="{8B31B87D-E853-44FC-A111-099CC163D0EC}" dt="2020-03-04T10:54:12.520" v="160" actId="478"/>
          <ac:spMkLst>
            <pc:docMk/>
            <pc:sldMk cId="2909065358" sldId="2171"/>
            <ac:spMk id="24" creationId="{504D56E4-414C-4CA8-8F03-BDB786A44A7F}"/>
          </ac:spMkLst>
        </pc:spChg>
        <pc:spChg chg="add mod ord">
          <ac:chgData name="James Smith" userId="3e9c43fe-1c94-4b1a-a310-4d4ec2495fbf" providerId="ADAL" clId="{8B31B87D-E853-44FC-A111-099CC163D0EC}" dt="2020-03-04T11:51:44.400" v="764" actId="1076"/>
          <ac:spMkLst>
            <pc:docMk/>
            <pc:sldMk cId="2909065358" sldId="2171"/>
            <ac:spMk id="25" creationId="{9C8CFF4E-0953-46BD-86ED-6FFB5C717CCC}"/>
          </ac:spMkLst>
        </pc:spChg>
        <pc:spChg chg="add mod">
          <ac:chgData name="James Smith" userId="3e9c43fe-1c94-4b1a-a310-4d4ec2495fbf" providerId="ADAL" clId="{8B31B87D-E853-44FC-A111-099CC163D0EC}" dt="2020-03-04T11:51:44.400" v="764" actId="1076"/>
          <ac:spMkLst>
            <pc:docMk/>
            <pc:sldMk cId="2909065358" sldId="2171"/>
            <ac:spMk id="26" creationId="{8E1EEDE4-756F-4C54-838D-00AD6C6FCB31}"/>
          </ac:spMkLst>
        </pc:spChg>
        <pc:spChg chg="add del mod">
          <ac:chgData name="James Smith" userId="3e9c43fe-1c94-4b1a-a310-4d4ec2495fbf" providerId="ADAL" clId="{8B31B87D-E853-44FC-A111-099CC163D0EC}" dt="2020-03-04T11:51:37.084" v="762" actId="478"/>
          <ac:spMkLst>
            <pc:docMk/>
            <pc:sldMk cId="2909065358" sldId="2171"/>
            <ac:spMk id="27" creationId="{9FBB6F0A-9DF9-44D2-9179-C857ECD0958B}"/>
          </ac:spMkLst>
        </pc:spChg>
        <pc:spChg chg="add mod">
          <ac:chgData name="James Smith" userId="3e9c43fe-1c94-4b1a-a310-4d4ec2495fbf" providerId="ADAL" clId="{8B31B87D-E853-44FC-A111-099CC163D0EC}" dt="2020-03-04T11:51:44.400" v="764" actId="1076"/>
          <ac:spMkLst>
            <pc:docMk/>
            <pc:sldMk cId="2909065358" sldId="2171"/>
            <ac:spMk id="28" creationId="{44C9DABD-EA4C-4F63-BF02-D8C2AAFE1F7D}"/>
          </ac:spMkLst>
        </pc:spChg>
        <pc:picChg chg="add mod">
          <ac:chgData name="James Smith" userId="3e9c43fe-1c94-4b1a-a310-4d4ec2495fbf" providerId="ADAL" clId="{8B31B87D-E853-44FC-A111-099CC163D0EC}" dt="2020-03-04T11:51:47.032" v="765" actId="1076"/>
          <ac:picMkLst>
            <pc:docMk/>
            <pc:sldMk cId="2909065358" sldId="2171"/>
            <ac:picMk id="4" creationId="{47F23D36-34E8-4A8C-8AB5-89CE1522FA31}"/>
          </ac:picMkLst>
        </pc:picChg>
      </pc:sldChg>
      <pc:sldChg chg="addSp delSp modSp mod">
        <pc:chgData name="James Smith" userId="3e9c43fe-1c94-4b1a-a310-4d4ec2495fbf" providerId="ADAL" clId="{8B31B87D-E853-44FC-A111-099CC163D0EC}" dt="2020-03-04T10:59:55.909" v="277" actId="1038"/>
        <pc:sldMkLst>
          <pc:docMk/>
          <pc:sldMk cId="196486458" sldId="2172"/>
        </pc:sldMkLst>
        <pc:spChg chg="del">
          <ac:chgData name="James Smith" userId="3e9c43fe-1c94-4b1a-a310-4d4ec2495fbf" providerId="ADAL" clId="{8B31B87D-E853-44FC-A111-099CC163D0EC}" dt="2020-03-02T17:13:42.365" v="2" actId="478"/>
          <ac:spMkLst>
            <pc:docMk/>
            <pc:sldMk cId="196486458" sldId="2172"/>
            <ac:spMk id="5" creationId="{B91DB7DB-884F-4A83-B4D1-EDF1DC5ABE65}"/>
          </ac:spMkLst>
        </pc:spChg>
        <pc:spChg chg="del">
          <ac:chgData name="James Smith" userId="3e9c43fe-1c94-4b1a-a310-4d4ec2495fbf" providerId="ADAL" clId="{8B31B87D-E853-44FC-A111-099CC163D0EC}" dt="2020-03-02T17:13:44.925" v="3" actId="478"/>
          <ac:spMkLst>
            <pc:docMk/>
            <pc:sldMk cId="196486458" sldId="2172"/>
            <ac:spMk id="6" creationId="{34EF72C8-8E4E-442B-905F-ED3CCE487267}"/>
          </ac:spMkLst>
        </pc:spChg>
        <pc:spChg chg="add del mod">
          <ac:chgData name="James Smith" userId="3e9c43fe-1c94-4b1a-a310-4d4ec2495fbf" providerId="ADAL" clId="{8B31B87D-E853-44FC-A111-099CC163D0EC}" dt="2020-03-04T10:58:50.230" v="204" actId="478"/>
          <ac:spMkLst>
            <pc:docMk/>
            <pc:sldMk cId="196486458" sldId="2172"/>
            <ac:spMk id="12" creationId="{06E3850D-EEB5-4965-9883-0586FACB21AB}"/>
          </ac:spMkLst>
        </pc:spChg>
        <pc:spChg chg="mod">
          <ac:chgData name="James Smith" userId="3e9c43fe-1c94-4b1a-a310-4d4ec2495fbf" providerId="ADAL" clId="{8B31B87D-E853-44FC-A111-099CC163D0EC}" dt="2020-03-04T10:59:04.367" v="212" actId="1076"/>
          <ac:spMkLst>
            <pc:docMk/>
            <pc:sldMk cId="196486458" sldId="2172"/>
            <ac:spMk id="13" creationId="{8216AA66-511A-4FF9-AF72-E1FA9B7F19EF}"/>
          </ac:spMkLst>
        </pc:spChg>
        <pc:spChg chg="add del mod">
          <ac:chgData name="James Smith" userId="3e9c43fe-1c94-4b1a-a310-4d4ec2495fbf" providerId="ADAL" clId="{8B31B87D-E853-44FC-A111-099CC163D0EC}" dt="2020-03-04T10:58:50.664" v="205" actId="478"/>
          <ac:spMkLst>
            <pc:docMk/>
            <pc:sldMk cId="196486458" sldId="2172"/>
            <ac:spMk id="14" creationId="{31AF55F1-2A1A-4606-897A-7D5E70A94457}"/>
          </ac:spMkLst>
        </pc:spChg>
        <pc:spChg chg="add mod">
          <ac:chgData name="James Smith" userId="3e9c43fe-1c94-4b1a-a310-4d4ec2495fbf" providerId="ADAL" clId="{8B31B87D-E853-44FC-A111-099CC163D0EC}" dt="2020-03-04T10:58:46.051" v="203" actId="1076"/>
          <ac:spMkLst>
            <pc:docMk/>
            <pc:sldMk cId="196486458" sldId="2172"/>
            <ac:spMk id="15" creationId="{DC37A246-389D-4D40-AAEA-1C7AB9151076}"/>
          </ac:spMkLst>
        </pc:spChg>
        <pc:spChg chg="add mod">
          <ac:chgData name="James Smith" userId="3e9c43fe-1c94-4b1a-a310-4d4ec2495fbf" providerId="ADAL" clId="{8B31B87D-E853-44FC-A111-099CC163D0EC}" dt="2020-03-04T10:59:55.909" v="277" actId="1038"/>
          <ac:spMkLst>
            <pc:docMk/>
            <pc:sldMk cId="196486458" sldId="2172"/>
            <ac:spMk id="16" creationId="{9BA08A2A-A052-405C-ACD1-001135F0CA4E}"/>
          </ac:spMkLst>
        </pc:spChg>
        <pc:spChg chg="add mod">
          <ac:chgData name="James Smith" userId="3e9c43fe-1c94-4b1a-a310-4d4ec2495fbf" providerId="ADAL" clId="{8B31B87D-E853-44FC-A111-099CC163D0EC}" dt="2020-03-04T10:59:28.967" v="220" actId="1036"/>
          <ac:spMkLst>
            <pc:docMk/>
            <pc:sldMk cId="196486458" sldId="2172"/>
            <ac:spMk id="17" creationId="{A2419941-AA56-4B6A-8C4F-1FF5D99D27BD}"/>
          </ac:spMkLst>
        </pc:spChg>
        <pc:spChg chg="add mod">
          <ac:chgData name="James Smith" userId="3e9c43fe-1c94-4b1a-a310-4d4ec2495fbf" providerId="ADAL" clId="{8B31B87D-E853-44FC-A111-099CC163D0EC}" dt="2020-03-04T10:59:47.041" v="231" actId="1076"/>
          <ac:spMkLst>
            <pc:docMk/>
            <pc:sldMk cId="196486458" sldId="2172"/>
            <ac:spMk id="18" creationId="{B79E6FC6-21CF-4E0F-8E6C-AC771703E6D6}"/>
          </ac:spMkLst>
        </pc:spChg>
        <pc:spChg chg="add mod">
          <ac:chgData name="James Smith" userId="3e9c43fe-1c94-4b1a-a310-4d4ec2495fbf" providerId="ADAL" clId="{8B31B87D-E853-44FC-A111-099CC163D0EC}" dt="2020-03-04T10:59:21.974" v="214" actId="1076"/>
          <ac:spMkLst>
            <pc:docMk/>
            <pc:sldMk cId="196486458" sldId="2172"/>
            <ac:spMk id="25" creationId="{430ECBD5-4492-4EE0-8B70-F0EDCB9969B3}"/>
          </ac:spMkLst>
        </pc:spChg>
        <pc:spChg chg="add mod">
          <ac:chgData name="James Smith" userId="3e9c43fe-1c94-4b1a-a310-4d4ec2495fbf" providerId="ADAL" clId="{8B31B87D-E853-44FC-A111-099CC163D0EC}" dt="2020-03-04T10:59:31.273" v="223" actId="1035"/>
          <ac:spMkLst>
            <pc:docMk/>
            <pc:sldMk cId="196486458" sldId="2172"/>
            <ac:spMk id="26" creationId="{A2D587AC-CC8F-4E38-9A09-0CDD6682B994}"/>
          </ac:spMkLst>
        </pc:spChg>
        <pc:spChg chg="add mod">
          <ac:chgData name="James Smith" userId="3e9c43fe-1c94-4b1a-a310-4d4ec2495fbf" providerId="ADAL" clId="{8B31B87D-E853-44FC-A111-099CC163D0EC}" dt="2020-03-04T10:59:55.909" v="277" actId="1038"/>
          <ac:spMkLst>
            <pc:docMk/>
            <pc:sldMk cId="196486458" sldId="2172"/>
            <ac:spMk id="27" creationId="{6575C226-134F-41F9-92FF-18747490F3B0}"/>
          </ac:spMkLst>
        </pc:spChg>
        <pc:spChg chg="add mod">
          <ac:chgData name="James Smith" userId="3e9c43fe-1c94-4b1a-a310-4d4ec2495fbf" providerId="ADAL" clId="{8B31B87D-E853-44FC-A111-099CC163D0EC}" dt="2020-03-04T10:59:47.041" v="231" actId="1076"/>
          <ac:spMkLst>
            <pc:docMk/>
            <pc:sldMk cId="196486458" sldId="2172"/>
            <ac:spMk id="28" creationId="{5D2D5FEC-DD0E-40EE-9C9F-9AA4C6DB922F}"/>
          </ac:spMkLst>
        </pc:spChg>
        <pc:spChg chg="add mod">
          <ac:chgData name="James Smith" userId="3e9c43fe-1c94-4b1a-a310-4d4ec2495fbf" providerId="ADAL" clId="{8B31B87D-E853-44FC-A111-099CC163D0EC}" dt="2020-03-04T10:59:47.041" v="231" actId="1076"/>
          <ac:spMkLst>
            <pc:docMk/>
            <pc:sldMk cId="196486458" sldId="2172"/>
            <ac:spMk id="29" creationId="{BEC4E270-4009-42C9-9308-542B9A283A84}"/>
          </ac:spMkLst>
        </pc:spChg>
        <pc:spChg chg="add mod">
          <ac:chgData name="James Smith" userId="3e9c43fe-1c94-4b1a-a310-4d4ec2495fbf" providerId="ADAL" clId="{8B31B87D-E853-44FC-A111-099CC163D0EC}" dt="2020-03-04T10:59:55.909" v="277" actId="1038"/>
          <ac:spMkLst>
            <pc:docMk/>
            <pc:sldMk cId="196486458" sldId="2172"/>
            <ac:spMk id="30" creationId="{E3F43B70-06F1-4D7B-AA24-256013BA2EF8}"/>
          </ac:spMkLst>
        </pc:spChg>
        <pc:spChg chg="add mod">
          <ac:chgData name="James Smith" userId="3e9c43fe-1c94-4b1a-a310-4d4ec2495fbf" providerId="ADAL" clId="{8B31B87D-E853-44FC-A111-099CC163D0EC}" dt="2020-03-04T10:58:46.051" v="203" actId="1076"/>
          <ac:spMkLst>
            <pc:docMk/>
            <pc:sldMk cId="196486458" sldId="2172"/>
            <ac:spMk id="31" creationId="{AB22E72B-8A51-496F-9001-127DBB634581}"/>
          </ac:spMkLst>
        </pc:spChg>
        <pc:spChg chg="add mod">
          <ac:chgData name="James Smith" userId="3e9c43fe-1c94-4b1a-a310-4d4ec2495fbf" providerId="ADAL" clId="{8B31B87D-E853-44FC-A111-099CC163D0EC}" dt="2020-03-04T10:58:46.051" v="203" actId="1076"/>
          <ac:spMkLst>
            <pc:docMk/>
            <pc:sldMk cId="196486458" sldId="2172"/>
            <ac:spMk id="32" creationId="{1CA5D846-3D55-4A3C-A957-5C098AC429A4}"/>
          </ac:spMkLst>
        </pc:spChg>
        <pc:spChg chg="add mod">
          <ac:chgData name="James Smith" userId="3e9c43fe-1c94-4b1a-a310-4d4ec2495fbf" providerId="ADAL" clId="{8B31B87D-E853-44FC-A111-099CC163D0EC}" dt="2020-03-04T10:58:46.051" v="203" actId="1076"/>
          <ac:spMkLst>
            <pc:docMk/>
            <pc:sldMk cId="196486458" sldId="2172"/>
            <ac:spMk id="33" creationId="{6F4BF68F-47A8-4400-8D3C-FE02C2D2EAAF}"/>
          </ac:spMkLst>
        </pc:spChg>
        <pc:grpChg chg="add mod">
          <ac:chgData name="James Smith" userId="3e9c43fe-1c94-4b1a-a310-4d4ec2495fbf" providerId="ADAL" clId="{8B31B87D-E853-44FC-A111-099CC163D0EC}" dt="2020-03-04T10:58:46.051" v="203" actId="1076"/>
          <ac:grpSpMkLst>
            <pc:docMk/>
            <pc:sldMk cId="196486458" sldId="2172"/>
            <ac:grpSpMk id="19" creationId="{E3D6F4B9-8C36-4160-A081-1A5B459E7779}"/>
          </ac:grpSpMkLst>
        </pc:grpChg>
        <pc:cxnChg chg="del">
          <ac:chgData name="James Smith" userId="3e9c43fe-1c94-4b1a-a310-4d4ec2495fbf" providerId="ADAL" clId="{8B31B87D-E853-44FC-A111-099CC163D0EC}" dt="2020-03-02T17:13:39.813" v="1" actId="478"/>
          <ac:cxnSpMkLst>
            <pc:docMk/>
            <pc:sldMk cId="196486458" sldId="2172"/>
            <ac:cxnSpMk id="3" creationId="{FBEF4134-B4D6-4DD1-8638-E503E2500E88}"/>
          </ac:cxnSpMkLst>
        </pc:cxnChg>
      </pc:sldChg>
      <pc:sldChg chg="addSp delSp modSp mod">
        <pc:chgData name="James Smith" userId="3e9c43fe-1c94-4b1a-a310-4d4ec2495fbf" providerId="ADAL" clId="{8B31B87D-E853-44FC-A111-099CC163D0EC}" dt="2020-03-04T11:00:45.564" v="285"/>
        <pc:sldMkLst>
          <pc:docMk/>
          <pc:sldMk cId="4102497366" sldId="2173"/>
        </pc:sldMkLst>
        <pc:spChg chg="del mod">
          <ac:chgData name="James Smith" userId="3e9c43fe-1c94-4b1a-a310-4d4ec2495fbf" providerId="ADAL" clId="{8B31B87D-E853-44FC-A111-099CC163D0EC}" dt="2020-03-04T11:00:28.389" v="280" actId="478"/>
          <ac:spMkLst>
            <pc:docMk/>
            <pc:sldMk cId="4102497366" sldId="2173"/>
            <ac:spMk id="12" creationId="{8216AA66-511A-4FF9-AF72-E1FA9B7F19EF}"/>
          </ac:spMkLst>
        </pc:spChg>
        <pc:spChg chg="add">
          <ac:chgData name="James Smith" userId="3e9c43fe-1c94-4b1a-a310-4d4ec2495fbf" providerId="ADAL" clId="{8B31B87D-E853-44FC-A111-099CC163D0EC}" dt="2020-03-04T11:00:45.564" v="285"/>
          <ac:spMkLst>
            <pc:docMk/>
            <pc:sldMk cId="4102497366" sldId="2173"/>
            <ac:spMk id="13" creationId="{EB165BF8-BE12-48E6-9C43-4B94CE374157}"/>
          </ac:spMkLst>
        </pc:spChg>
        <pc:spChg chg="add">
          <ac:chgData name="James Smith" userId="3e9c43fe-1c94-4b1a-a310-4d4ec2495fbf" providerId="ADAL" clId="{8B31B87D-E853-44FC-A111-099CC163D0EC}" dt="2020-03-04T11:00:45.564" v="285"/>
          <ac:spMkLst>
            <pc:docMk/>
            <pc:sldMk cId="4102497366" sldId="2173"/>
            <ac:spMk id="14" creationId="{758D026F-64FA-492F-B3EA-76F058126D4E}"/>
          </ac:spMkLst>
        </pc:spChg>
        <pc:spChg chg="add">
          <ac:chgData name="James Smith" userId="3e9c43fe-1c94-4b1a-a310-4d4ec2495fbf" providerId="ADAL" clId="{8B31B87D-E853-44FC-A111-099CC163D0EC}" dt="2020-03-04T11:00:45.564" v="285"/>
          <ac:spMkLst>
            <pc:docMk/>
            <pc:sldMk cId="4102497366" sldId="2173"/>
            <ac:spMk id="15" creationId="{4C26FE65-9838-417C-9D7C-CB7786BE935E}"/>
          </ac:spMkLst>
        </pc:spChg>
        <pc:spChg chg="add">
          <ac:chgData name="James Smith" userId="3e9c43fe-1c94-4b1a-a310-4d4ec2495fbf" providerId="ADAL" clId="{8B31B87D-E853-44FC-A111-099CC163D0EC}" dt="2020-03-04T11:00:45.564" v="285"/>
          <ac:spMkLst>
            <pc:docMk/>
            <pc:sldMk cId="4102497366" sldId="2173"/>
            <ac:spMk id="29" creationId="{61EAF0CF-E27A-43DE-BB58-1B90FCCF4663}"/>
          </ac:spMkLst>
        </pc:spChg>
        <pc:spChg chg="add">
          <ac:chgData name="James Smith" userId="3e9c43fe-1c94-4b1a-a310-4d4ec2495fbf" providerId="ADAL" clId="{8B31B87D-E853-44FC-A111-099CC163D0EC}" dt="2020-03-04T11:00:45.564" v="285"/>
          <ac:spMkLst>
            <pc:docMk/>
            <pc:sldMk cId="4102497366" sldId="2173"/>
            <ac:spMk id="30" creationId="{1A1B6742-F922-43B9-81FE-5DB30B06D28E}"/>
          </ac:spMkLst>
        </pc:spChg>
        <pc:spChg chg="add">
          <ac:chgData name="James Smith" userId="3e9c43fe-1c94-4b1a-a310-4d4ec2495fbf" providerId="ADAL" clId="{8B31B87D-E853-44FC-A111-099CC163D0EC}" dt="2020-03-04T11:00:45.564" v="285"/>
          <ac:spMkLst>
            <pc:docMk/>
            <pc:sldMk cId="4102497366" sldId="2173"/>
            <ac:spMk id="31" creationId="{3D5488F8-2BE1-4532-9F8A-2961FC236C65}"/>
          </ac:spMkLst>
        </pc:spChg>
        <pc:spChg chg="add">
          <ac:chgData name="James Smith" userId="3e9c43fe-1c94-4b1a-a310-4d4ec2495fbf" providerId="ADAL" clId="{8B31B87D-E853-44FC-A111-099CC163D0EC}" dt="2020-03-04T11:00:45.564" v="285"/>
          <ac:spMkLst>
            <pc:docMk/>
            <pc:sldMk cId="4102497366" sldId="2173"/>
            <ac:spMk id="32" creationId="{607C9966-3F44-45D6-B209-54ED40DE5DE6}"/>
          </ac:spMkLst>
        </pc:spChg>
        <pc:spChg chg="add">
          <ac:chgData name="James Smith" userId="3e9c43fe-1c94-4b1a-a310-4d4ec2495fbf" providerId="ADAL" clId="{8B31B87D-E853-44FC-A111-099CC163D0EC}" dt="2020-03-04T11:00:45.564" v="285"/>
          <ac:spMkLst>
            <pc:docMk/>
            <pc:sldMk cId="4102497366" sldId="2173"/>
            <ac:spMk id="33" creationId="{FF2E0E10-3AFC-4EFF-80F9-F70EDB41483F}"/>
          </ac:spMkLst>
        </pc:spChg>
        <pc:spChg chg="add">
          <ac:chgData name="James Smith" userId="3e9c43fe-1c94-4b1a-a310-4d4ec2495fbf" providerId="ADAL" clId="{8B31B87D-E853-44FC-A111-099CC163D0EC}" dt="2020-03-04T11:00:45.564" v="285"/>
          <ac:spMkLst>
            <pc:docMk/>
            <pc:sldMk cId="4102497366" sldId="2173"/>
            <ac:spMk id="35" creationId="{BA4233B7-CBE2-4817-9F6A-C7FD586E88FE}"/>
          </ac:spMkLst>
        </pc:spChg>
        <pc:spChg chg="add">
          <ac:chgData name="James Smith" userId="3e9c43fe-1c94-4b1a-a310-4d4ec2495fbf" providerId="ADAL" clId="{8B31B87D-E853-44FC-A111-099CC163D0EC}" dt="2020-03-04T11:00:45.564" v="285"/>
          <ac:spMkLst>
            <pc:docMk/>
            <pc:sldMk cId="4102497366" sldId="2173"/>
            <ac:spMk id="37" creationId="{47BD80E9-592F-4BC4-9342-60BD99A00BA7}"/>
          </ac:spMkLst>
        </pc:spChg>
        <pc:grpChg chg="add">
          <ac:chgData name="James Smith" userId="3e9c43fe-1c94-4b1a-a310-4d4ec2495fbf" providerId="ADAL" clId="{8B31B87D-E853-44FC-A111-099CC163D0EC}" dt="2020-03-04T11:00:45.564" v="285"/>
          <ac:grpSpMkLst>
            <pc:docMk/>
            <pc:sldMk cId="4102497366" sldId="2173"/>
            <ac:grpSpMk id="16" creationId="{5F570F9E-90D4-44AF-A693-9DE02D654DCC}"/>
          </ac:grpSpMkLst>
        </pc:grpChg>
        <pc:grpChg chg="add">
          <ac:chgData name="James Smith" userId="3e9c43fe-1c94-4b1a-a310-4d4ec2495fbf" providerId="ADAL" clId="{8B31B87D-E853-44FC-A111-099CC163D0EC}" dt="2020-03-04T11:00:45.564" v="285"/>
          <ac:grpSpMkLst>
            <pc:docMk/>
            <pc:sldMk cId="4102497366" sldId="2173"/>
            <ac:grpSpMk id="19" creationId="{A20C3085-3097-4441-86EC-EFE1BAA80907}"/>
          </ac:grpSpMkLst>
        </pc:grpChg>
        <pc:grpChg chg="add">
          <ac:chgData name="James Smith" userId="3e9c43fe-1c94-4b1a-a310-4d4ec2495fbf" providerId="ADAL" clId="{8B31B87D-E853-44FC-A111-099CC163D0EC}" dt="2020-03-04T11:00:45.564" v="285"/>
          <ac:grpSpMkLst>
            <pc:docMk/>
            <pc:sldMk cId="4102497366" sldId="2173"/>
            <ac:grpSpMk id="23" creationId="{35D0EB69-2CAB-4779-9BB3-0C3F285115D8}"/>
          </ac:grpSpMkLst>
        </pc:grpChg>
        <pc:grpChg chg="add">
          <ac:chgData name="James Smith" userId="3e9c43fe-1c94-4b1a-a310-4d4ec2495fbf" providerId="ADAL" clId="{8B31B87D-E853-44FC-A111-099CC163D0EC}" dt="2020-03-04T11:00:45.564" v="285"/>
          <ac:grpSpMkLst>
            <pc:docMk/>
            <pc:sldMk cId="4102497366" sldId="2173"/>
            <ac:grpSpMk id="26" creationId="{ACAC81E5-DB0D-4D32-B566-219589DACF13}"/>
          </ac:grpSpMkLst>
        </pc:grpChg>
        <pc:picChg chg="add">
          <ac:chgData name="James Smith" userId="3e9c43fe-1c94-4b1a-a310-4d4ec2495fbf" providerId="ADAL" clId="{8B31B87D-E853-44FC-A111-099CC163D0EC}" dt="2020-03-04T11:00:45.564" v="285"/>
          <ac:picMkLst>
            <pc:docMk/>
            <pc:sldMk cId="4102497366" sldId="2173"/>
            <ac:picMk id="34" creationId="{446563C8-4857-4980-B30D-BDDAE169DC46}"/>
          </ac:picMkLst>
        </pc:picChg>
        <pc:picChg chg="add">
          <ac:chgData name="James Smith" userId="3e9c43fe-1c94-4b1a-a310-4d4ec2495fbf" providerId="ADAL" clId="{8B31B87D-E853-44FC-A111-099CC163D0EC}" dt="2020-03-04T11:00:45.564" v="285"/>
          <ac:picMkLst>
            <pc:docMk/>
            <pc:sldMk cId="4102497366" sldId="2173"/>
            <ac:picMk id="36" creationId="{C4D13E02-D054-4619-AD70-BF8C6E261B13}"/>
          </ac:picMkLst>
        </pc:picChg>
        <pc:picChg chg="add">
          <ac:chgData name="James Smith" userId="3e9c43fe-1c94-4b1a-a310-4d4ec2495fbf" providerId="ADAL" clId="{8B31B87D-E853-44FC-A111-099CC163D0EC}" dt="2020-03-04T11:00:45.564" v="285"/>
          <ac:picMkLst>
            <pc:docMk/>
            <pc:sldMk cId="4102497366" sldId="2173"/>
            <ac:picMk id="39" creationId="{B126105F-C898-4419-A0D7-7D1E840F25F9}"/>
          </ac:picMkLst>
        </pc:picChg>
      </pc:sldChg>
      <pc:sldChg chg="addSp delSp mod ord">
        <pc:chgData name="James Smith" userId="3e9c43fe-1c94-4b1a-a310-4d4ec2495fbf" providerId="ADAL" clId="{8B31B87D-E853-44FC-A111-099CC163D0EC}" dt="2020-03-04T11:00:38.368" v="284"/>
        <pc:sldMkLst>
          <pc:docMk/>
          <pc:sldMk cId="3146989086" sldId="2174"/>
        </pc:sldMkLst>
        <pc:spChg chg="add">
          <ac:chgData name="James Smith" userId="3e9c43fe-1c94-4b1a-a310-4d4ec2495fbf" providerId="ADAL" clId="{8B31B87D-E853-44FC-A111-099CC163D0EC}" dt="2020-03-04T11:00:36.494" v="282"/>
          <ac:spMkLst>
            <pc:docMk/>
            <pc:sldMk cId="3146989086" sldId="2174"/>
            <ac:spMk id="12" creationId="{B9F10640-5FB0-48AC-AF59-452DDB196695}"/>
          </ac:spMkLst>
        </pc:spChg>
        <pc:spChg chg="del">
          <ac:chgData name="James Smith" userId="3e9c43fe-1c94-4b1a-a310-4d4ec2495fbf" providerId="ADAL" clId="{8B31B87D-E853-44FC-A111-099CC163D0EC}" dt="2020-03-04T11:00:30.451" v="281" actId="478"/>
          <ac:spMkLst>
            <pc:docMk/>
            <pc:sldMk cId="3146989086" sldId="2174"/>
            <ac:spMk id="13" creationId="{8216AA66-511A-4FF9-AF72-E1FA9B7F19EF}"/>
          </ac:spMkLst>
        </pc:spChg>
        <pc:spChg chg="add">
          <ac:chgData name="James Smith" userId="3e9c43fe-1c94-4b1a-a310-4d4ec2495fbf" providerId="ADAL" clId="{8B31B87D-E853-44FC-A111-099CC163D0EC}" dt="2020-03-04T11:00:36.494" v="282"/>
          <ac:spMkLst>
            <pc:docMk/>
            <pc:sldMk cId="3146989086" sldId="2174"/>
            <ac:spMk id="14" creationId="{6A68CCC3-C23F-4AF0-8A92-243887F9A636}"/>
          </ac:spMkLst>
        </pc:spChg>
        <pc:spChg chg="add">
          <ac:chgData name="James Smith" userId="3e9c43fe-1c94-4b1a-a310-4d4ec2495fbf" providerId="ADAL" clId="{8B31B87D-E853-44FC-A111-099CC163D0EC}" dt="2020-03-04T11:00:36.494" v="282"/>
          <ac:spMkLst>
            <pc:docMk/>
            <pc:sldMk cId="3146989086" sldId="2174"/>
            <ac:spMk id="15" creationId="{8047B024-716C-4EDC-8F1A-D56400355BBE}"/>
          </ac:spMkLst>
        </pc:spChg>
        <pc:spChg chg="add">
          <ac:chgData name="James Smith" userId="3e9c43fe-1c94-4b1a-a310-4d4ec2495fbf" providerId="ADAL" clId="{8B31B87D-E853-44FC-A111-099CC163D0EC}" dt="2020-03-04T11:00:36.494" v="282"/>
          <ac:spMkLst>
            <pc:docMk/>
            <pc:sldMk cId="3146989086" sldId="2174"/>
            <ac:spMk id="29" creationId="{4F67407A-C468-4C84-99D8-AC0D6111A3E8}"/>
          </ac:spMkLst>
        </pc:spChg>
        <pc:spChg chg="add">
          <ac:chgData name="James Smith" userId="3e9c43fe-1c94-4b1a-a310-4d4ec2495fbf" providerId="ADAL" clId="{8B31B87D-E853-44FC-A111-099CC163D0EC}" dt="2020-03-04T11:00:36.494" v="282"/>
          <ac:spMkLst>
            <pc:docMk/>
            <pc:sldMk cId="3146989086" sldId="2174"/>
            <ac:spMk id="30" creationId="{FE4089EC-8B07-4D37-B626-618D672EE87E}"/>
          </ac:spMkLst>
        </pc:spChg>
        <pc:spChg chg="add">
          <ac:chgData name="James Smith" userId="3e9c43fe-1c94-4b1a-a310-4d4ec2495fbf" providerId="ADAL" clId="{8B31B87D-E853-44FC-A111-099CC163D0EC}" dt="2020-03-04T11:00:36.494" v="282"/>
          <ac:spMkLst>
            <pc:docMk/>
            <pc:sldMk cId="3146989086" sldId="2174"/>
            <ac:spMk id="31" creationId="{2934A990-29DA-4A73-9F19-E31F8B48382B}"/>
          </ac:spMkLst>
        </pc:spChg>
        <pc:spChg chg="add">
          <ac:chgData name="James Smith" userId="3e9c43fe-1c94-4b1a-a310-4d4ec2495fbf" providerId="ADAL" clId="{8B31B87D-E853-44FC-A111-099CC163D0EC}" dt="2020-03-04T11:00:36.494" v="282"/>
          <ac:spMkLst>
            <pc:docMk/>
            <pc:sldMk cId="3146989086" sldId="2174"/>
            <ac:spMk id="32" creationId="{D3CE5104-4A98-4C27-9B75-7BE44199EFFD}"/>
          </ac:spMkLst>
        </pc:spChg>
        <pc:spChg chg="add">
          <ac:chgData name="James Smith" userId="3e9c43fe-1c94-4b1a-a310-4d4ec2495fbf" providerId="ADAL" clId="{8B31B87D-E853-44FC-A111-099CC163D0EC}" dt="2020-03-04T11:00:36.494" v="282"/>
          <ac:spMkLst>
            <pc:docMk/>
            <pc:sldMk cId="3146989086" sldId="2174"/>
            <ac:spMk id="33" creationId="{FCF93946-9A80-4DF6-A85F-632B65848D06}"/>
          </ac:spMkLst>
        </pc:spChg>
        <pc:spChg chg="add">
          <ac:chgData name="James Smith" userId="3e9c43fe-1c94-4b1a-a310-4d4ec2495fbf" providerId="ADAL" clId="{8B31B87D-E853-44FC-A111-099CC163D0EC}" dt="2020-03-04T11:00:36.494" v="282"/>
          <ac:spMkLst>
            <pc:docMk/>
            <pc:sldMk cId="3146989086" sldId="2174"/>
            <ac:spMk id="35" creationId="{9B6170E0-575C-4385-8EC8-EBAB11BD4933}"/>
          </ac:spMkLst>
        </pc:spChg>
        <pc:spChg chg="add">
          <ac:chgData name="James Smith" userId="3e9c43fe-1c94-4b1a-a310-4d4ec2495fbf" providerId="ADAL" clId="{8B31B87D-E853-44FC-A111-099CC163D0EC}" dt="2020-03-04T11:00:36.494" v="282"/>
          <ac:spMkLst>
            <pc:docMk/>
            <pc:sldMk cId="3146989086" sldId="2174"/>
            <ac:spMk id="37" creationId="{9FCABD57-BA70-492E-8A81-18F98F7EC487}"/>
          </ac:spMkLst>
        </pc:spChg>
        <pc:grpChg chg="add">
          <ac:chgData name="James Smith" userId="3e9c43fe-1c94-4b1a-a310-4d4ec2495fbf" providerId="ADAL" clId="{8B31B87D-E853-44FC-A111-099CC163D0EC}" dt="2020-03-04T11:00:36.494" v="282"/>
          <ac:grpSpMkLst>
            <pc:docMk/>
            <pc:sldMk cId="3146989086" sldId="2174"/>
            <ac:grpSpMk id="16" creationId="{2CED2BFB-38E9-4778-98B2-4722640C196D}"/>
          </ac:grpSpMkLst>
        </pc:grpChg>
        <pc:grpChg chg="add">
          <ac:chgData name="James Smith" userId="3e9c43fe-1c94-4b1a-a310-4d4ec2495fbf" providerId="ADAL" clId="{8B31B87D-E853-44FC-A111-099CC163D0EC}" dt="2020-03-04T11:00:36.494" v="282"/>
          <ac:grpSpMkLst>
            <pc:docMk/>
            <pc:sldMk cId="3146989086" sldId="2174"/>
            <ac:grpSpMk id="19" creationId="{3D7F98F4-968C-4C43-B1F4-61D01D29DF49}"/>
          </ac:grpSpMkLst>
        </pc:grpChg>
        <pc:grpChg chg="add">
          <ac:chgData name="James Smith" userId="3e9c43fe-1c94-4b1a-a310-4d4ec2495fbf" providerId="ADAL" clId="{8B31B87D-E853-44FC-A111-099CC163D0EC}" dt="2020-03-04T11:00:36.494" v="282"/>
          <ac:grpSpMkLst>
            <pc:docMk/>
            <pc:sldMk cId="3146989086" sldId="2174"/>
            <ac:grpSpMk id="23" creationId="{2121856C-4149-49BD-877C-75AA97751D04}"/>
          </ac:grpSpMkLst>
        </pc:grpChg>
        <pc:grpChg chg="add">
          <ac:chgData name="James Smith" userId="3e9c43fe-1c94-4b1a-a310-4d4ec2495fbf" providerId="ADAL" clId="{8B31B87D-E853-44FC-A111-099CC163D0EC}" dt="2020-03-04T11:00:36.494" v="282"/>
          <ac:grpSpMkLst>
            <pc:docMk/>
            <pc:sldMk cId="3146989086" sldId="2174"/>
            <ac:grpSpMk id="26" creationId="{2BF07BBB-E9E6-45F3-A9C6-70DE87B86FEC}"/>
          </ac:grpSpMkLst>
        </pc:grpChg>
        <pc:picChg chg="add">
          <ac:chgData name="James Smith" userId="3e9c43fe-1c94-4b1a-a310-4d4ec2495fbf" providerId="ADAL" clId="{8B31B87D-E853-44FC-A111-099CC163D0EC}" dt="2020-03-04T11:00:36.494" v="282"/>
          <ac:picMkLst>
            <pc:docMk/>
            <pc:sldMk cId="3146989086" sldId="2174"/>
            <ac:picMk id="34" creationId="{8C2F9B2A-E952-47D6-B8E1-2C2617135900}"/>
          </ac:picMkLst>
        </pc:picChg>
        <pc:picChg chg="add">
          <ac:chgData name="James Smith" userId="3e9c43fe-1c94-4b1a-a310-4d4ec2495fbf" providerId="ADAL" clId="{8B31B87D-E853-44FC-A111-099CC163D0EC}" dt="2020-03-04T11:00:36.494" v="282"/>
          <ac:picMkLst>
            <pc:docMk/>
            <pc:sldMk cId="3146989086" sldId="2174"/>
            <ac:picMk id="36" creationId="{ADA5470F-D33A-4192-A1CE-1E51FFABA4CD}"/>
          </ac:picMkLst>
        </pc:picChg>
        <pc:picChg chg="add">
          <ac:chgData name="James Smith" userId="3e9c43fe-1c94-4b1a-a310-4d4ec2495fbf" providerId="ADAL" clId="{8B31B87D-E853-44FC-A111-099CC163D0EC}" dt="2020-03-04T11:00:36.494" v="282"/>
          <ac:picMkLst>
            <pc:docMk/>
            <pc:sldMk cId="3146989086" sldId="2174"/>
            <ac:picMk id="39" creationId="{730D792C-ABAB-4F6D-B6BD-940B06D63D3B}"/>
          </ac:picMkLst>
        </pc:picChg>
      </pc:sldChg>
      <pc:sldChg chg="addSp delSp modSp mod">
        <pc:chgData name="James Smith" userId="3e9c43fe-1c94-4b1a-a310-4d4ec2495fbf" providerId="ADAL" clId="{8B31B87D-E853-44FC-A111-099CC163D0EC}" dt="2020-03-04T11:01:12.305" v="289"/>
        <pc:sldMkLst>
          <pc:docMk/>
          <pc:sldMk cId="1404790053" sldId="2175"/>
        </pc:sldMkLst>
        <pc:spChg chg="del">
          <ac:chgData name="James Smith" userId="3e9c43fe-1c94-4b1a-a310-4d4ec2495fbf" providerId="ADAL" clId="{8B31B87D-E853-44FC-A111-099CC163D0EC}" dt="2020-03-04T11:01:01.121" v="286" actId="478"/>
          <ac:spMkLst>
            <pc:docMk/>
            <pc:sldMk cId="1404790053" sldId="2175"/>
            <ac:spMk id="12" creationId="{8216AA66-511A-4FF9-AF72-E1FA9B7F19EF}"/>
          </ac:spMkLst>
        </pc:spChg>
        <pc:spChg chg="add ord">
          <ac:chgData name="James Smith" userId="3e9c43fe-1c94-4b1a-a310-4d4ec2495fbf" providerId="ADAL" clId="{8B31B87D-E853-44FC-A111-099CC163D0EC}" dt="2020-03-04T11:01:06.719" v="288" actId="167"/>
          <ac:spMkLst>
            <pc:docMk/>
            <pc:sldMk cId="1404790053" sldId="2175"/>
            <ac:spMk id="13" creationId="{011E98F0-A95F-4428-A23C-0F00B298D0AD}"/>
          </ac:spMkLst>
        </pc:spChg>
        <pc:spChg chg="add ord">
          <ac:chgData name="James Smith" userId="3e9c43fe-1c94-4b1a-a310-4d4ec2495fbf" providerId="ADAL" clId="{8B31B87D-E853-44FC-A111-099CC163D0EC}" dt="2020-03-04T11:01:06.719" v="288" actId="167"/>
          <ac:spMkLst>
            <pc:docMk/>
            <pc:sldMk cId="1404790053" sldId="2175"/>
            <ac:spMk id="14" creationId="{2A7FE4EB-C71D-4DFB-92FA-654CEBEEA427}"/>
          </ac:spMkLst>
        </pc:spChg>
        <pc:spChg chg="add ord">
          <ac:chgData name="James Smith" userId="3e9c43fe-1c94-4b1a-a310-4d4ec2495fbf" providerId="ADAL" clId="{8B31B87D-E853-44FC-A111-099CC163D0EC}" dt="2020-03-04T11:01:06.719" v="288" actId="167"/>
          <ac:spMkLst>
            <pc:docMk/>
            <pc:sldMk cId="1404790053" sldId="2175"/>
            <ac:spMk id="15" creationId="{6A978406-DBC2-48B7-84C1-87ABE364D181}"/>
          </ac:spMkLst>
        </pc:spChg>
        <pc:spChg chg="add">
          <ac:chgData name="James Smith" userId="3e9c43fe-1c94-4b1a-a310-4d4ec2495fbf" providerId="ADAL" clId="{8B31B87D-E853-44FC-A111-099CC163D0EC}" dt="2020-03-04T11:01:12.305" v="289"/>
          <ac:spMkLst>
            <pc:docMk/>
            <pc:sldMk cId="1404790053" sldId="2175"/>
            <ac:spMk id="16" creationId="{CC6DFB0B-5FEC-4AE0-8C65-C1336DAE7B72}"/>
          </ac:spMkLst>
        </pc:spChg>
      </pc:sldChg>
      <pc:sldChg chg="addSp delSp mod">
        <pc:chgData name="James Smith" userId="3e9c43fe-1c94-4b1a-a310-4d4ec2495fbf" providerId="ADAL" clId="{8B31B87D-E853-44FC-A111-099CC163D0EC}" dt="2020-03-04T11:01:46.472" v="293"/>
        <pc:sldMkLst>
          <pc:docMk/>
          <pc:sldMk cId="593867937" sldId="2176"/>
        </pc:sldMkLst>
        <pc:spChg chg="del">
          <ac:chgData name="James Smith" userId="3e9c43fe-1c94-4b1a-a310-4d4ec2495fbf" providerId="ADAL" clId="{8B31B87D-E853-44FC-A111-099CC163D0EC}" dt="2020-03-04T11:01:33.373" v="290" actId="478"/>
          <ac:spMkLst>
            <pc:docMk/>
            <pc:sldMk cId="593867937" sldId="2176"/>
            <ac:spMk id="13" creationId="{8216AA66-511A-4FF9-AF72-E1FA9B7F19EF}"/>
          </ac:spMkLst>
        </pc:spChg>
        <pc:spChg chg="del">
          <ac:chgData name="James Smith" userId="3e9c43fe-1c94-4b1a-a310-4d4ec2495fbf" providerId="ADAL" clId="{8B31B87D-E853-44FC-A111-099CC163D0EC}" dt="2020-03-04T11:01:36.495" v="291" actId="478"/>
          <ac:spMkLst>
            <pc:docMk/>
            <pc:sldMk cId="593867937" sldId="2176"/>
            <ac:spMk id="14" creationId="{8216AA66-511A-4FF9-AF72-E1FA9B7F19EF}"/>
          </ac:spMkLst>
        </pc:spChg>
        <pc:spChg chg="add">
          <ac:chgData name="James Smith" userId="3e9c43fe-1c94-4b1a-a310-4d4ec2495fbf" providerId="ADAL" clId="{8B31B87D-E853-44FC-A111-099CC163D0EC}" dt="2020-03-04T11:01:36.877" v="292"/>
          <ac:spMkLst>
            <pc:docMk/>
            <pc:sldMk cId="593867937" sldId="2176"/>
            <ac:spMk id="15" creationId="{E17C6C15-937E-4F6E-86B9-EC2D8226B8FF}"/>
          </ac:spMkLst>
        </pc:spChg>
        <pc:spChg chg="add">
          <ac:chgData name="James Smith" userId="3e9c43fe-1c94-4b1a-a310-4d4ec2495fbf" providerId="ADAL" clId="{8B31B87D-E853-44FC-A111-099CC163D0EC}" dt="2020-03-04T11:01:36.877" v="292"/>
          <ac:spMkLst>
            <pc:docMk/>
            <pc:sldMk cId="593867937" sldId="2176"/>
            <ac:spMk id="16" creationId="{56DFB540-8F06-49ED-BF8A-9BA42459181B}"/>
          </ac:spMkLst>
        </pc:spChg>
        <pc:spChg chg="add">
          <ac:chgData name="James Smith" userId="3e9c43fe-1c94-4b1a-a310-4d4ec2495fbf" providerId="ADAL" clId="{8B31B87D-E853-44FC-A111-099CC163D0EC}" dt="2020-03-04T11:01:46.472" v="293"/>
          <ac:spMkLst>
            <pc:docMk/>
            <pc:sldMk cId="593867937" sldId="2176"/>
            <ac:spMk id="27" creationId="{3E826234-5A09-4251-BE3C-340CBC7C8DF0}"/>
          </ac:spMkLst>
        </pc:spChg>
        <pc:grpChg chg="add">
          <ac:chgData name="James Smith" userId="3e9c43fe-1c94-4b1a-a310-4d4ec2495fbf" providerId="ADAL" clId="{8B31B87D-E853-44FC-A111-099CC163D0EC}" dt="2020-03-04T11:01:36.877" v="292"/>
          <ac:grpSpMkLst>
            <pc:docMk/>
            <pc:sldMk cId="593867937" sldId="2176"/>
            <ac:grpSpMk id="17" creationId="{ACFAB273-DC7D-4FE1-81F1-96EA03E7296B}"/>
          </ac:grpSpMkLst>
        </pc:grpChg>
        <pc:grpChg chg="add">
          <ac:chgData name="James Smith" userId="3e9c43fe-1c94-4b1a-a310-4d4ec2495fbf" providerId="ADAL" clId="{8B31B87D-E853-44FC-A111-099CC163D0EC}" dt="2020-03-04T11:01:36.877" v="292"/>
          <ac:grpSpMkLst>
            <pc:docMk/>
            <pc:sldMk cId="593867937" sldId="2176"/>
            <ac:grpSpMk id="20" creationId="{66644D31-F943-4DDC-8778-8789013768D3}"/>
          </ac:grpSpMkLst>
        </pc:grpChg>
        <pc:grpChg chg="add">
          <ac:chgData name="James Smith" userId="3e9c43fe-1c94-4b1a-a310-4d4ec2495fbf" providerId="ADAL" clId="{8B31B87D-E853-44FC-A111-099CC163D0EC}" dt="2020-03-04T11:01:36.877" v="292"/>
          <ac:grpSpMkLst>
            <pc:docMk/>
            <pc:sldMk cId="593867937" sldId="2176"/>
            <ac:grpSpMk id="24" creationId="{E809C7C4-A88F-48B1-8A47-B3BA71AF3198}"/>
          </ac:grpSpMkLst>
        </pc:grpChg>
      </pc:sldChg>
      <pc:sldChg chg="addSp delSp mod modTransition">
        <pc:chgData name="James Smith" userId="3e9c43fe-1c94-4b1a-a310-4d4ec2495fbf" providerId="ADAL" clId="{8B31B87D-E853-44FC-A111-099CC163D0EC}" dt="2020-03-04T11:02:42.621" v="297"/>
        <pc:sldMkLst>
          <pc:docMk/>
          <pc:sldMk cId="1659480381" sldId="2177"/>
        </pc:sldMkLst>
        <pc:spChg chg="add">
          <ac:chgData name="James Smith" userId="3e9c43fe-1c94-4b1a-a310-4d4ec2495fbf" providerId="ADAL" clId="{8B31B87D-E853-44FC-A111-099CC163D0EC}" dt="2020-03-04T11:02:42.621" v="297"/>
          <ac:spMkLst>
            <pc:docMk/>
            <pc:sldMk cId="1659480381" sldId="2177"/>
            <ac:spMk id="13" creationId="{7B1CB69A-151B-436C-B9FA-22932371054F}"/>
          </ac:spMkLst>
        </pc:spChg>
        <pc:spChg chg="add">
          <ac:chgData name="James Smith" userId="3e9c43fe-1c94-4b1a-a310-4d4ec2495fbf" providerId="ADAL" clId="{8B31B87D-E853-44FC-A111-099CC163D0EC}" dt="2020-03-04T11:02:42.621" v="297"/>
          <ac:spMkLst>
            <pc:docMk/>
            <pc:sldMk cId="1659480381" sldId="2177"/>
            <ac:spMk id="14" creationId="{446114F8-B4D8-4212-B0F2-949109F980BB}"/>
          </ac:spMkLst>
        </pc:spChg>
        <pc:spChg chg="del">
          <ac:chgData name="James Smith" userId="3e9c43fe-1c94-4b1a-a310-4d4ec2495fbf" providerId="ADAL" clId="{8B31B87D-E853-44FC-A111-099CC163D0EC}" dt="2020-03-04T11:02:30.111" v="295" actId="478"/>
          <ac:spMkLst>
            <pc:docMk/>
            <pc:sldMk cId="1659480381" sldId="2177"/>
            <ac:spMk id="15" creationId="{8216AA66-511A-4FF9-AF72-E1FA9B7F19EF}"/>
          </ac:spMkLst>
        </pc:spChg>
        <pc:spChg chg="del">
          <ac:chgData name="James Smith" userId="3e9c43fe-1c94-4b1a-a310-4d4ec2495fbf" providerId="ADAL" clId="{8B31B87D-E853-44FC-A111-099CC163D0EC}" dt="2020-03-04T11:02:31.859" v="296" actId="478"/>
          <ac:spMkLst>
            <pc:docMk/>
            <pc:sldMk cId="1659480381" sldId="2177"/>
            <ac:spMk id="16" creationId="{8216AA66-511A-4FF9-AF72-E1FA9B7F19EF}"/>
          </ac:spMkLst>
        </pc:spChg>
        <pc:spChg chg="add">
          <ac:chgData name="James Smith" userId="3e9c43fe-1c94-4b1a-a310-4d4ec2495fbf" providerId="ADAL" clId="{8B31B87D-E853-44FC-A111-099CC163D0EC}" dt="2020-03-04T11:02:42.621" v="297"/>
          <ac:spMkLst>
            <pc:docMk/>
            <pc:sldMk cId="1659480381" sldId="2177"/>
            <ac:spMk id="17" creationId="{24727324-407B-4090-A089-38F12AFCB0F6}"/>
          </ac:spMkLst>
        </pc:spChg>
        <pc:spChg chg="add">
          <ac:chgData name="James Smith" userId="3e9c43fe-1c94-4b1a-a310-4d4ec2495fbf" providerId="ADAL" clId="{8B31B87D-E853-44FC-A111-099CC163D0EC}" dt="2020-03-04T11:02:42.621" v="297"/>
          <ac:spMkLst>
            <pc:docMk/>
            <pc:sldMk cId="1659480381" sldId="2177"/>
            <ac:spMk id="18" creationId="{CA70BA2C-0CF9-4C87-82A7-6C530FBB185E}"/>
          </ac:spMkLst>
        </pc:spChg>
      </pc:sldChg>
      <pc:sldChg chg="addSp delSp mod modTransition">
        <pc:chgData name="James Smith" userId="3e9c43fe-1c94-4b1a-a310-4d4ec2495fbf" providerId="ADAL" clId="{8B31B87D-E853-44FC-A111-099CC163D0EC}" dt="2020-03-04T11:03:02.591" v="301"/>
        <pc:sldMkLst>
          <pc:docMk/>
          <pc:sldMk cId="3638400055" sldId="2178"/>
        </pc:sldMkLst>
        <pc:spChg chg="del">
          <ac:chgData name="James Smith" userId="3e9c43fe-1c94-4b1a-a310-4d4ec2495fbf" providerId="ADAL" clId="{8B31B87D-E853-44FC-A111-099CC163D0EC}" dt="2020-03-04T11:02:51.206" v="298" actId="478"/>
          <ac:spMkLst>
            <pc:docMk/>
            <pc:sldMk cId="3638400055" sldId="2178"/>
            <ac:spMk id="13" creationId="{8216AA66-511A-4FF9-AF72-E1FA9B7F19EF}"/>
          </ac:spMkLst>
        </pc:spChg>
        <pc:spChg chg="del">
          <ac:chgData name="James Smith" userId="3e9c43fe-1c94-4b1a-a310-4d4ec2495fbf" providerId="ADAL" clId="{8B31B87D-E853-44FC-A111-099CC163D0EC}" dt="2020-03-04T11:02:53.201" v="299" actId="478"/>
          <ac:spMkLst>
            <pc:docMk/>
            <pc:sldMk cId="3638400055" sldId="2178"/>
            <ac:spMk id="14" creationId="{8216AA66-511A-4FF9-AF72-E1FA9B7F19EF}"/>
          </ac:spMkLst>
        </pc:spChg>
        <pc:spChg chg="add">
          <ac:chgData name="James Smith" userId="3e9c43fe-1c94-4b1a-a310-4d4ec2495fbf" providerId="ADAL" clId="{8B31B87D-E853-44FC-A111-099CC163D0EC}" dt="2020-03-04T11:02:58.542" v="300"/>
          <ac:spMkLst>
            <pc:docMk/>
            <pc:sldMk cId="3638400055" sldId="2178"/>
            <ac:spMk id="15" creationId="{5FA27DA9-4943-4EA0-A852-83D8C03981A7}"/>
          </ac:spMkLst>
        </pc:spChg>
        <pc:spChg chg="add">
          <ac:chgData name="James Smith" userId="3e9c43fe-1c94-4b1a-a310-4d4ec2495fbf" providerId="ADAL" clId="{8B31B87D-E853-44FC-A111-099CC163D0EC}" dt="2020-03-04T11:02:58.542" v="300"/>
          <ac:spMkLst>
            <pc:docMk/>
            <pc:sldMk cId="3638400055" sldId="2178"/>
            <ac:spMk id="16" creationId="{4362F9F3-1094-4827-9227-7A72CB5C5BFA}"/>
          </ac:spMkLst>
        </pc:spChg>
        <pc:spChg chg="add">
          <ac:chgData name="James Smith" userId="3e9c43fe-1c94-4b1a-a310-4d4ec2495fbf" providerId="ADAL" clId="{8B31B87D-E853-44FC-A111-099CC163D0EC}" dt="2020-03-04T11:02:58.542" v="300"/>
          <ac:spMkLst>
            <pc:docMk/>
            <pc:sldMk cId="3638400055" sldId="2178"/>
            <ac:spMk id="17" creationId="{56B944E9-21B2-4910-BCAB-93DEDD975200}"/>
          </ac:spMkLst>
        </pc:spChg>
        <pc:spChg chg="add">
          <ac:chgData name="James Smith" userId="3e9c43fe-1c94-4b1a-a310-4d4ec2495fbf" providerId="ADAL" clId="{8B31B87D-E853-44FC-A111-099CC163D0EC}" dt="2020-03-04T11:03:02.591" v="301"/>
          <ac:spMkLst>
            <pc:docMk/>
            <pc:sldMk cId="3638400055" sldId="2178"/>
            <ac:spMk id="18" creationId="{896204BF-A7A0-4211-B75F-A76206D8FA60}"/>
          </ac:spMkLst>
        </pc:spChg>
      </pc:sldChg>
      <pc:sldChg chg="addSp delSp modSp mod modTransition">
        <pc:chgData name="James Smith" userId="3e9c43fe-1c94-4b1a-a310-4d4ec2495fbf" providerId="ADAL" clId="{8B31B87D-E853-44FC-A111-099CC163D0EC}" dt="2020-03-04T11:33:33.422" v="515" actId="20577"/>
        <pc:sldMkLst>
          <pc:docMk/>
          <pc:sldMk cId="4288893717" sldId="2179"/>
        </pc:sldMkLst>
        <pc:spChg chg="add">
          <ac:chgData name="James Smith" userId="3e9c43fe-1c94-4b1a-a310-4d4ec2495fbf" providerId="ADAL" clId="{8B31B87D-E853-44FC-A111-099CC163D0EC}" dt="2020-03-04T11:03:16.676" v="304"/>
          <ac:spMkLst>
            <pc:docMk/>
            <pc:sldMk cId="4288893717" sldId="2179"/>
            <ac:spMk id="13" creationId="{4E2C63E6-DD96-4755-B2E5-9427F88A7D15}"/>
          </ac:spMkLst>
        </pc:spChg>
        <pc:spChg chg="add">
          <ac:chgData name="James Smith" userId="3e9c43fe-1c94-4b1a-a310-4d4ec2495fbf" providerId="ADAL" clId="{8B31B87D-E853-44FC-A111-099CC163D0EC}" dt="2020-03-04T11:03:16.676" v="304"/>
          <ac:spMkLst>
            <pc:docMk/>
            <pc:sldMk cId="4288893717" sldId="2179"/>
            <ac:spMk id="14" creationId="{21D1850D-1D6F-49A5-9672-9FE837549A88}"/>
          </ac:spMkLst>
        </pc:spChg>
        <pc:spChg chg="del">
          <ac:chgData name="James Smith" userId="3e9c43fe-1c94-4b1a-a310-4d4ec2495fbf" providerId="ADAL" clId="{8B31B87D-E853-44FC-A111-099CC163D0EC}" dt="2020-03-04T11:03:10.408" v="302" actId="478"/>
          <ac:spMkLst>
            <pc:docMk/>
            <pc:sldMk cId="4288893717" sldId="2179"/>
            <ac:spMk id="15" creationId="{8216AA66-511A-4FF9-AF72-E1FA9B7F19EF}"/>
          </ac:spMkLst>
        </pc:spChg>
        <pc:spChg chg="del">
          <ac:chgData name="James Smith" userId="3e9c43fe-1c94-4b1a-a310-4d4ec2495fbf" providerId="ADAL" clId="{8B31B87D-E853-44FC-A111-099CC163D0EC}" dt="2020-03-04T11:03:11.681" v="303" actId="478"/>
          <ac:spMkLst>
            <pc:docMk/>
            <pc:sldMk cId="4288893717" sldId="2179"/>
            <ac:spMk id="16" creationId="{8216AA66-511A-4FF9-AF72-E1FA9B7F19EF}"/>
          </ac:spMkLst>
        </pc:spChg>
        <pc:spChg chg="add">
          <ac:chgData name="James Smith" userId="3e9c43fe-1c94-4b1a-a310-4d4ec2495fbf" providerId="ADAL" clId="{8B31B87D-E853-44FC-A111-099CC163D0EC}" dt="2020-03-04T11:03:16.676" v="304"/>
          <ac:spMkLst>
            <pc:docMk/>
            <pc:sldMk cId="4288893717" sldId="2179"/>
            <ac:spMk id="17" creationId="{FE014EE1-8007-43EA-BC80-959AA02CFBA7}"/>
          </ac:spMkLst>
        </pc:spChg>
        <pc:spChg chg="add mod">
          <ac:chgData name="James Smith" userId="3e9c43fe-1c94-4b1a-a310-4d4ec2495fbf" providerId="ADAL" clId="{8B31B87D-E853-44FC-A111-099CC163D0EC}" dt="2020-03-04T11:33:33.422" v="515" actId="20577"/>
          <ac:spMkLst>
            <pc:docMk/>
            <pc:sldMk cId="4288893717" sldId="2179"/>
            <ac:spMk id="18" creationId="{49CB7F7A-91CE-4133-AD56-351B50C7F651}"/>
          </ac:spMkLst>
        </pc:spChg>
      </pc:sldChg>
      <pc:sldChg chg="addSp delSp mod modTransition">
        <pc:chgData name="James Smith" userId="3e9c43fe-1c94-4b1a-a310-4d4ec2495fbf" providerId="ADAL" clId="{8B31B87D-E853-44FC-A111-099CC163D0EC}" dt="2020-03-04T11:03:28.659" v="307"/>
        <pc:sldMkLst>
          <pc:docMk/>
          <pc:sldMk cId="3197418124" sldId="2180"/>
        </pc:sldMkLst>
        <pc:spChg chg="del">
          <ac:chgData name="James Smith" userId="3e9c43fe-1c94-4b1a-a310-4d4ec2495fbf" providerId="ADAL" clId="{8B31B87D-E853-44FC-A111-099CC163D0EC}" dt="2020-03-04T11:03:25.800" v="305" actId="478"/>
          <ac:spMkLst>
            <pc:docMk/>
            <pc:sldMk cId="3197418124" sldId="2180"/>
            <ac:spMk id="13" creationId="{8216AA66-511A-4FF9-AF72-E1FA9B7F19EF}"/>
          </ac:spMkLst>
        </pc:spChg>
        <pc:spChg chg="del">
          <ac:chgData name="James Smith" userId="3e9c43fe-1c94-4b1a-a310-4d4ec2495fbf" providerId="ADAL" clId="{8B31B87D-E853-44FC-A111-099CC163D0EC}" dt="2020-03-04T11:03:27.936" v="306" actId="478"/>
          <ac:spMkLst>
            <pc:docMk/>
            <pc:sldMk cId="3197418124" sldId="2180"/>
            <ac:spMk id="14" creationId="{8216AA66-511A-4FF9-AF72-E1FA9B7F19EF}"/>
          </ac:spMkLst>
        </pc:spChg>
        <pc:spChg chg="add">
          <ac:chgData name="James Smith" userId="3e9c43fe-1c94-4b1a-a310-4d4ec2495fbf" providerId="ADAL" clId="{8B31B87D-E853-44FC-A111-099CC163D0EC}" dt="2020-03-04T11:03:28.659" v="307"/>
          <ac:spMkLst>
            <pc:docMk/>
            <pc:sldMk cId="3197418124" sldId="2180"/>
            <ac:spMk id="15" creationId="{3A8D1487-5C91-4AEB-93F5-81C97AC9432D}"/>
          </ac:spMkLst>
        </pc:spChg>
        <pc:spChg chg="add">
          <ac:chgData name="James Smith" userId="3e9c43fe-1c94-4b1a-a310-4d4ec2495fbf" providerId="ADAL" clId="{8B31B87D-E853-44FC-A111-099CC163D0EC}" dt="2020-03-04T11:03:28.659" v="307"/>
          <ac:spMkLst>
            <pc:docMk/>
            <pc:sldMk cId="3197418124" sldId="2180"/>
            <ac:spMk id="16" creationId="{66CD2D5F-32E6-4AA8-A8EC-B1E0E0A03886}"/>
          </ac:spMkLst>
        </pc:spChg>
        <pc:spChg chg="add">
          <ac:chgData name="James Smith" userId="3e9c43fe-1c94-4b1a-a310-4d4ec2495fbf" providerId="ADAL" clId="{8B31B87D-E853-44FC-A111-099CC163D0EC}" dt="2020-03-04T11:03:28.659" v="307"/>
          <ac:spMkLst>
            <pc:docMk/>
            <pc:sldMk cId="3197418124" sldId="2180"/>
            <ac:spMk id="17" creationId="{3D35035A-4956-49F8-9C65-2DDAA23B82E0}"/>
          </ac:spMkLst>
        </pc:spChg>
        <pc:spChg chg="add">
          <ac:chgData name="James Smith" userId="3e9c43fe-1c94-4b1a-a310-4d4ec2495fbf" providerId="ADAL" clId="{8B31B87D-E853-44FC-A111-099CC163D0EC}" dt="2020-03-04T11:03:28.659" v="307"/>
          <ac:spMkLst>
            <pc:docMk/>
            <pc:sldMk cId="3197418124" sldId="2180"/>
            <ac:spMk id="18" creationId="{914826FF-D5C3-4CFA-A3DF-F847F4363300}"/>
          </ac:spMkLst>
        </pc:spChg>
      </pc:sldChg>
      <pc:sldChg chg="addSp delSp modSp mod">
        <pc:chgData name="James Smith" userId="3e9c43fe-1c94-4b1a-a310-4d4ec2495fbf" providerId="ADAL" clId="{8B31B87D-E853-44FC-A111-099CC163D0EC}" dt="2020-03-04T11:15:44.983" v="513" actId="14100"/>
        <pc:sldMkLst>
          <pc:docMk/>
          <pc:sldMk cId="3372673261" sldId="2183"/>
        </pc:sldMkLst>
        <pc:spChg chg="del mod">
          <ac:chgData name="James Smith" userId="3e9c43fe-1c94-4b1a-a310-4d4ec2495fbf" providerId="ADAL" clId="{8B31B87D-E853-44FC-A111-099CC163D0EC}" dt="2020-03-04T11:03:46.289" v="309" actId="478"/>
          <ac:spMkLst>
            <pc:docMk/>
            <pc:sldMk cId="3372673261" sldId="2183"/>
            <ac:spMk id="13" creationId="{8216AA66-511A-4FF9-AF72-E1FA9B7F19EF}"/>
          </ac:spMkLst>
        </pc:spChg>
        <pc:spChg chg="del">
          <ac:chgData name="James Smith" userId="3e9c43fe-1c94-4b1a-a310-4d4ec2495fbf" providerId="ADAL" clId="{8B31B87D-E853-44FC-A111-099CC163D0EC}" dt="2020-03-04T11:03:49.087" v="311" actId="478"/>
          <ac:spMkLst>
            <pc:docMk/>
            <pc:sldMk cId="3372673261" sldId="2183"/>
            <ac:spMk id="14" creationId="{8216AA66-511A-4FF9-AF72-E1FA9B7F19EF}"/>
          </ac:spMkLst>
        </pc:spChg>
        <pc:spChg chg="del">
          <ac:chgData name="James Smith" userId="3e9c43fe-1c94-4b1a-a310-4d4ec2495fbf" providerId="ADAL" clId="{8B31B87D-E853-44FC-A111-099CC163D0EC}" dt="2020-03-04T11:03:47.826" v="310" actId="478"/>
          <ac:spMkLst>
            <pc:docMk/>
            <pc:sldMk cId="3372673261" sldId="2183"/>
            <ac:spMk id="15" creationId="{8216AA66-511A-4FF9-AF72-E1FA9B7F19EF}"/>
          </ac:spMkLst>
        </pc:spChg>
        <pc:spChg chg="add mod">
          <ac:chgData name="James Smith" userId="3e9c43fe-1c94-4b1a-a310-4d4ec2495fbf" providerId="ADAL" clId="{8B31B87D-E853-44FC-A111-099CC163D0EC}" dt="2020-03-04T11:15:13.201" v="508" actId="1076"/>
          <ac:spMkLst>
            <pc:docMk/>
            <pc:sldMk cId="3372673261" sldId="2183"/>
            <ac:spMk id="16" creationId="{59C559B6-6B94-40C0-A94D-712F63A6A386}"/>
          </ac:spMkLst>
        </pc:spChg>
        <pc:spChg chg="add mod">
          <ac:chgData name="James Smith" userId="3e9c43fe-1c94-4b1a-a310-4d4ec2495fbf" providerId="ADAL" clId="{8B31B87D-E853-44FC-A111-099CC163D0EC}" dt="2020-03-04T11:15:13.201" v="508" actId="1076"/>
          <ac:spMkLst>
            <pc:docMk/>
            <pc:sldMk cId="3372673261" sldId="2183"/>
            <ac:spMk id="17" creationId="{5888B576-A789-4545-9D99-91EEF1A10214}"/>
          </ac:spMkLst>
        </pc:spChg>
        <pc:spChg chg="add mod">
          <ac:chgData name="James Smith" userId="3e9c43fe-1c94-4b1a-a310-4d4ec2495fbf" providerId="ADAL" clId="{8B31B87D-E853-44FC-A111-099CC163D0EC}" dt="2020-03-04T11:15:17.368" v="509" actId="1076"/>
          <ac:spMkLst>
            <pc:docMk/>
            <pc:sldMk cId="3372673261" sldId="2183"/>
            <ac:spMk id="18" creationId="{7CA8E375-7920-4621-A236-3E513A45D296}"/>
          </ac:spMkLst>
        </pc:spChg>
        <pc:spChg chg="add mod">
          <ac:chgData name="James Smith" userId="3e9c43fe-1c94-4b1a-a310-4d4ec2495fbf" providerId="ADAL" clId="{8B31B87D-E853-44FC-A111-099CC163D0EC}" dt="2020-03-04T11:15:17.368" v="509" actId="1076"/>
          <ac:spMkLst>
            <pc:docMk/>
            <pc:sldMk cId="3372673261" sldId="2183"/>
            <ac:spMk id="19" creationId="{77646DE8-5BC3-4BA8-8D89-F0235B06BFF4}"/>
          </ac:spMkLst>
        </pc:spChg>
        <pc:spChg chg="add mod">
          <ac:chgData name="James Smith" userId="3e9c43fe-1c94-4b1a-a310-4d4ec2495fbf" providerId="ADAL" clId="{8B31B87D-E853-44FC-A111-099CC163D0EC}" dt="2020-03-04T11:15:44.983" v="513" actId="14100"/>
          <ac:spMkLst>
            <pc:docMk/>
            <pc:sldMk cId="3372673261" sldId="2183"/>
            <ac:spMk id="20" creationId="{7B3E75D1-478C-4FC6-B65D-5397E2262D92}"/>
          </ac:spMkLst>
        </pc:spChg>
        <pc:spChg chg="del mod">
          <ac:chgData name="James Smith" userId="3e9c43fe-1c94-4b1a-a310-4d4ec2495fbf" providerId="ADAL" clId="{8B31B87D-E853-44FC-A111-099CC163D0EC}" dt="2020-03-04T11:15:30.001" v="511" actId="478"/>
          <ac:spMkLst>
            <pc:docMk/>
            <pc:sldMk cId="3372673261" sldId="2183"/>
            <ac:spMk id="22" creationId="{A94C4F95-2EDE-46B0-8B26-C72D6D3C8DB3}"/>
          </ac:spMkLst>
        </pc:spChg>
      </pc:sldChg>
      <pc:sldChg chg="addSp delSp modSp mod">
        <pc:chgData name="James Smith" userId="3e9c43fe-1c94-4b1a-a310-4d4ec2495fbf" providerId="ADAL" clId="{8B31B87D-E853-44FC-A111-099CC163D0EC}" dt="2020-03-04T12:45:39.522" v="791" actId="1076"/>
        <pc:sldMkLst>
          <pc:docMk/>
          <pc:sldMk cId="1546831778" sldId="2185"/>
        </pc:sldMkLst>
        <pc:spChg chg="add mod">
          <ac:chgData name="James Smith" userId="3e9c43fe-1c94-4b1a-a310-4d4ec2495fbf" providerId="ADAL" clId="{8B31B87D-E853-44FC-A111-099CC163D0EC}" dt="2020-03-04T11:04:45.814" v="328" actId="1035"/>
          <ac:spMkLst>
            <pc:docMk/>
            <pc:sldMk cId="1546831778" sldId="2185"/>
            <ac:spMk id="12" creationId="{DF21CA50-CFAA-4BB2-91D3-59FECD551B25}"/>
          </ac:spMkLst>
        </pc:spChg>
        <pc:spChg chg="del">
          <ac:chgData name="James Smith" userId="3e9c43fe-1c94-4b1a-a310-4d4ec2495fbf" providerId="ADAL" clId="{8B31B87D-E853-44FC-A111-099CC163D0EC}" dt="2020-03-04T11:04:23.171" v="314" actId="478"/>
          <ac:spMkLst>
            <pc:docMk/>
            <pc:sldMk cId="1546831778" sldId="2185"/>
            <ac:spMk id="13" creationId="{8216AA66-511A-4FF9-AF72-E1FA9B7F19EF}"/>
          </ac:spMkLst>
        </pc:spChg>
        <pc:spChg chg="add mod">
          <ac:chgData name="James Smith" userId="3e9c43fe-1c94-4b1a-a310-4d4ec2495fbf" providerId="ADAL" clId="{8B31B87D-E853-44FC-A111-099CC163D0EC}" dt="2020-03-04T11:04:41.526" v="318" actId="1076"/>
          <ac:spMkLst>
            <pc:docMk/>
            <pc:sldMk cId="1546831778" sldId="2185"/>
            <ac:spMk id="14" creationId="{88B89069-EBC4-411D-B7F2-96F98F203FD6}"/>
          </ac:spMkLst>
        </pc:spChg>
        <pc:spChg chg="add mod">
          <ac:chgData name="James Smith" userId="3e9c43fe-1c94-4b1a-a310-4d4ec2495fbf" providerId="ADAL" clId="{8B31B87D-E853-44FC-A111-099CC163D0EC}" dt="2020-03-04T11:13:47.555" v="503" actId="1076"/>
          <ac:spMkLst>
            <pc:docMk/>
            <pc:sldMk cId="1546831778" sldId="2185"/>
            <ac:spMk id="23" creationId="{8C487A16-ADAF-41C5-AEEB-EA8B3CA554B1}"/>
          </ac:spMkLst>
        </pc:spChg>
        <pc:spChg chg="add mod">
          <ac:chgData name="James Smith" userId="3e9c43fe-1c94-4b1a-a310-4d4ec2495fbf" providerId="ADAL" clId="{8B31B87D-E853-44FC-A111-099CC163D0EC}" dt="2020-03-04T11:13:47.555" v="503" actId="1076"/>
          <ac:spMkLst>
            <pc:docMk/>
            <pc:sldMk cId="1546831778" sldId="2185"/>
            <ac:spMk id="26" creationId="{FC912440-3AE6-4A30-8C78-23F315EC1106}"/>
          </ac:spMkLst>
        </pc:spChg>
        <pc:spChg chg="add mod">
          <ac:chgData name="James Smith" userId="3e9c43fe-1c94-4b1a-a310-4d4ec2495fbf" providerId="ADAL" clId="{8B31B87D-E853-44FC-A111-099CC163D0EC}" dt="2020-03-04T11:13:47.555" v="503" actId="1076"/>
          <ac:spMkLst>
            <pc:docMk/>
            <pc:sldMk cId="1546831778" sldId="2185"/>
            <ac:spMk id="27" creationId="{D6290DE0-2868-453D-8C34-54797D96607E}"/>
          </ac:spMkLst>
        </pc:spChg>
        <pc:spChg chg="add mod">
          <ac:chgData name="James Smith" userId="3e9c43fe-1c94-4b1a-a310-4d4ec2495fbf" providerId="ADAL" clId="{8B31B87D-E853-44FC-A111-099CC163D0EC}" dt="2020-03-04T11:13:47.555" v="503" actId="1076"/>
          <ac:spMkLst>
            <pc:docMk/>
            <pc:sldMk cId="1546831778" sldId="2185"/>
            <ac:spMk id="28" creationId="{CC398192-0C93-4D71-AEA7-7A38348E4762}"/>
          </ac:spMkLst>
        </pc:spChg>
        <pc:spChg chg="add mod">
          <ac:chgData name="James Smith" userId="3e9c43fe-1c94-4b1a-a310-4d4ec2495fbf" providerId="ADAL" clId="{8B31B87D-E853-44FC-A111-099CC163D0EC}" dt="2020-03-04T11:13:47.555" v="503" actId="1076"/>
          <ac:spMkLst>
            <pc:docMk/>
            <pc:sldMk cId="1546831778" sldId="2185"/>
            <ac:spMk id="29" creationId="{6DF7DD38-76EA-4D92-8035-E8AB82862ADE}"/>
          </ac:spMkLst>
        </pc:spChg>
        <pc:spChg chg="add mod">
          <ac:chgData name="James Smith" userId="3e9c43fe-1c94-4b1a-a310-4d4ec2495fbf" providerId="ADAL" clId="{8B31B87D-E853-44FC-A111-099CC163D0EC}" dt="2020-03-04T12:45:37.756" v="790" actId="1076"/>
          <ac:spMkLst>
            <pc:docMk/>
            <pc:sldMk cId="1546831778" sldId="2185"/>
            <ac:spMk id="30" creationId="{F816DE8A-833D-4060-8EC8-26AFC8E5451E}"/>
          </ac:spMkLst>
        </pc:spChg>
        <pc:spChg chg="add mod">
          <ac:chgData name="James Smith" userId="3e9c43fe-1c94-4b1a-a310-4d4ec2495fbf" providerId="ADAL" clId="{8B31B87D-E853-44FC-A111-099CC163D0EC}" dt="2020-03-04T12:45:39.522" v="791" actId="1076"/>
          <ac:spMkLst>
            <pc:docMk/>
            <pc:sldMk cId="1546831778" sldId="2185"/>
            <ac:spMk id="31" creationId="{C9C08A53-D7CC-4708-A6B3-87F0955A3726}"/>
          </ac:spMkLst>
        </pc:spChg>
        <pc:grpChg chg="add mod">
          <ac:chgData name="James Smith" userId="3e9c43fe-1c94-4b1a-a310-4d4ec2495fbf" providerId="ADAL" clId="{8B31B87D-E853-44FC-A111-099CC163D0EC}" dt="2020-03-04T11:13:47.555" v="503" actId="1076"/>
          <ac:grpSpMkLst>
            <pc:docMk/>
            <pc:sldMk cId="1546831778" sldId="2185"/>
            <ac:grpSpMk id="15" creationId="{CFD04D0E-08EF-49EC-8397-C0B63B2A91D1}"/>
          </ac:grpSpMkLst>
        </pc:grpChg>
        <pc:picChg chg="add mod">
          <ac:chgData name="James Smith" userId="3e9c43fe-1c94-4b1a-a310-4d4ec2495fbf" providerId="ADAL" clId="{8B31B87D-E853-44FC-A111-099CC163D0EC}" dt="2020-03-04T11:13:47.555" v="503" actId="1076"/>
          <ac:picMkLst>
            <pc:docMk/>
            <pc:sldMk cId="1546831778" sldId="2185"/>
            <ac:picMk id="24" creationId="{145C272E-F26B-45BC-B11D-D69B5DBA8B51}"/>
          </ac:picMkLst>
        </pc:picChg>
        <pc:picChg chg="add mod">
          <ac:chgData name="James Smith" userId="3e9c43fe-1c94-4b1a-a310-4d4ec2495fbf" providerId="ADAL" clId="{8B31B87D-E853-44FC-A111-099CC163D0EC}" dt="2020-03-04T11:13:47.555" v="503" actId="1076"/>
          <ac:picMkLst>
            <pc:docMk/>
            <pc:sldMk cId="1546831778" sldId="2185"/>
            <ac:picMk id="25" creationId="{91DC9D3D-A8EA-4C6B-AA94-891B59357B57}"/>
          </ac:picMkLst>
        </pc:picChg>
      </pc:sldChg>
      <pc:sldChg chg="addSp delSp modSp mod">
        <pc:chgData name="James Smith" userId="3e9c43fe-1c94-4b1a-a310-4d4ec2495fbf" providerId="ADAL" clId="{8B31B87D-E853-44FC-A111-099CC163D0EC}" dt="2020-03-04T11:05:16.399" v="336" actId="6549"/>
        <pc:sldMkLst>
          <pc:docMk/>
          <pc:sldMk cId="2912024214" sldId="2188"/>
        </pc:sldMkLst>
        <pc:spChg chg="del">
          <ac:chgData name="James Smith" userId="3e9c43fe-1c94-4b1a-a310-4d4ec2495fbf" providerId="ADAL" clId="{8B31B87D-E853-44FC-A111-099CC163D0EC}" dt="2020-03-04T11:05:05.606" v="329" actId="478"/>
          <ac:spMkLst>
            <pc:docMk/>
            <pc:sldMk cId="2912024214" sldId="2188"/>
            <ac:spMk id="12" creationId="{8216AA66-511A-4FF9-AF72-E1FA9B7F19EF}"/>
          </ac:spMkLst>
        </pc:spChg>
        <pc:spChg chg="add">
          <ac:chgData name="James Smith" userId="3e9c43fe-1c94-4b1a-a310-4d4ec2495fbf" providerId="ADAL" clId="{8B31B87D-E853-44FC-A111-099CC163D0EC}" dt="2020-03-04T11:05:05.835" v="330"/>
          <ac:spMkLst>
            <pc:docMk/>
            <pc:sldMk cId="2912024214" sldId="2188"/>
            <ac:spMk id="13" creationId="{656EFCDD-2688-449C-A625-FAE9A5CC7D21}"/>
          </ac:spMkLst>
        </pc:spChg>
        <pc:spChg chg="add mod">
          <ac:chgData name="James Smith" userId="3e9c43fe-1c94-4b1a-a310-4d4ec2495fbf" providerId="ADAL" clId="{8B31B87D-E853-44FC-A111-099CC163D0EC}" dt="2020-03-04T11:05:16.399" v="336" actId="6549"/>
          <ac:spMkLst>
            <pc:docMk/>
            <pc:sldMk cId="2912024214" sldId="2188"/>
            <ac:spMk id="14" creationId="{D096F49B-E539-4B0C-ADD4-BD4014D2A405}"/>
          </ac:spMkLst>
        </pc:spChg>
      </pc:sldChg>
      <pc:sldChg chg="addSp delSp mod">
        <pc:chgData name="James Smith" userId="3e9c43fe-1c94-4b1a-a310-4d4ec2495fbf" providerId="ADAL" clId="{8B31B87D-E853-44FC-A111-099CC163D0EC}" dt="2020-03-04T11:05:47.633" v="338"/>
        <pc:sldMkLst>
          <pc:docMk/>
          <pc:sldMk cId="3094877407" sldId="2190"/>
        </pc:sldMkLst>
        <pc:spChg chg="add">
          <ac:chgData name="James Smith" userId="3e9c43fe-1c94-4b1a-a310-4d4ec2495fbf" providerId="ADAL" clId="{8B31B87D-E853-44FC-A111-099CC163D0EC}" dt="2020-03-04T11:05:47.633" v="338"/>
          <ac:spMkLst>
            <pc:docMk/>
            <pc:sldMk cId="3094877407" sldId="2190"/>
            <ac:spMk id="12" creationId="{047AB08B-564A-4F75-B102-B7A45ED1AC26}"/>
          </ac:spMkLst>
        </pc:spChg>
        <pc:spChg chg="add">
          <ac:chgData name="James Smith" userId="3e9c43fe-1c94-4b1a-a310-4d4ec2495fbf" providerId="ADAL" clId="{8B31B87D-E853-44FC-A111-099CC163D0EC}" dt="2020-03-04T11:05:47.633" v="338"/>
          <ac:spMkLst>
            <pc:docMk/>
            <pc:sldMk cId="3094877407" sldId="2190"/>
            <ac:spMk id="13" creationId="{F8465A23-60E5-4B9C-A2D8-D71DFEB4F85C}"/>
          </ac:spMkLst>
        </pc:spChg>
        <pc:spChg chg="del">
          <ac:chgData name="James Smith" userId="3e9c43fe-1c94-4b1a-a310-4d4ec2495fbf" providerId="ADAL" clId="{8B31B87D-E853-44FC-A111-099CC163D0EC}" dt="2020-03-04T11:05:47.351" v="337" actId="478"/>
          <ac:spMkLst>
            <pc:docMk/>
            <pc:sldMk cId="3094877407" sldId="2190"/>
            <ac:spMk id="14" creationId="{8216AA66-511A-4FF9-AF72-E1FA9B7F19EF}"/>
          </ac:spMkLst>
        </pc:spChg>
        <pc:spChg chg="add">
          <ac:chgData name="James Smith" userId="3e9c43fe-1c94-4b1a-a310-4d4ec2495fbf" providerId="ADAL" clId="{8B31B87D-E853-44FC-A111-099CC163D0EC}" dt="2020-03-04T11:05:47.633" v="338"/>
          <ac:spMkLst>
            <pc:docMk/>
            <pc:sldMk cId="3094877407" sldId="2190"/>
            <ac:spMk id="15" creationId="{18A1BD54-E261-415D-8417-74941A497EA6}"/>
          </ac:spMkLst>
        </pc:spChg>
        <pc:grpChg chg="add">
          <ac:chgData name="James Smith" userId="3e9c43fe-1c94-4b1a-a310-4d4ec2495fbf" providerId="ADAL" clId="{8B31B87D-E853-44FC-A111-099CC163D0EC}" dt="2020-03-04T11:05:47.633" v="338"/>
          <ac:grpSpMkLst>
            <pc:docMk/>
            <pc:sldMk cId="3094877407" sldId="2190"/>
            <ac:grpSpMk id="16" creationId="{6EEC2D66-3964-4448-9256-E63ED2EFD00D}"/>
          </ac:grpSpMkLst>
        </pc:grpChg>
        <pc:grpChg chg="add">
          <ac:chgData name="James Smith" userId="3e9c43fe-1c94-4b1a-a310-4d4ec2495fbf" providerId="ADAL" clId="{8B31B87D-E853-44FC-A111-099CC163D0EC}" dt="2020-03-04T11:05:47.633" v="338"/>
          <ac:grpSpMkLst>
            <pc:docMk/>
            <pc:sldMk cId="3094877407" sldId="2190"/>
            <ac:grpSpMk id="19" creationId="{FF6CC34A-0355-4E9E-83E6-7158C48E0C9B}"/>
          </ac:grpSpMkLst>
        </pc:grpChg>
        <pc:grpChg chg="add">
          <ac:chgData name="James Smith" userId="3e9c43fe-1c94-4b1a-a310-4d4ec2495fbf" providerId="ADAL" clId="{8B31B87D-E853-44FC-A111-099CC163D0EC}" dt="2020-03-04T11:05:47.633" v="338"/>
          <ac:grpSpMkLst>
            <pc:docMk/>
            <pc:sldMk cId="3094877407" sldId="2190"/>
            <ac:grpSpMk id="23" creationId="{F22F83CB-9C2F-4799-AE35-5BDD89039C31}"/>
          </ac:grpSpMkLst>
        </pc:grpChg>
        <pc:picChg chg="add">
          <ac:chgData name="James Smith" userId="3e9c43fe-1c94-4b1a-a310-4d4ec2495fbf" providerId="ADAL" clId="{8B31B87D-E853-44FC-A111-099CC163D0EC}" dt="2020-03-04T11:05:47.633" v="338"/>
          <ac:picMkLst>
            <pc:docMk/>
            <pc:sldMk cId="3094877407" sldId="2190"/>
            <ac:picMk id="26" creationId="{55DD7CCA-B73E-4A75-A4FB-51B2515B559A}"/>
          </ac:picMkLst>
        </pc:picChg>
      </pc:sldChg>
      <pc:sldChg chg="addSp delSp mod modTransition">
        <pc:chgData name="James Smith" userId="3e9c43fe-1c94-4b1a-a310-4d4ec2495fbf" providerId="ADAL" clId="{8B31B87D-E853-44FC-A111-099CC163D0EC}" dt="2020-03-04T11:06:02.777" v="341"/>
        <pc:sldMkLst>
          <pc:docMk/>
          <pc:sldMk cId="3161197655" sldId="2191"/>
        </pc:sldMkLst>
        <pc:spChg chg="add">
          <ac:chgData name="James Smith" userId="3e9c43fe-1c94-4b1a-a310-4d4ec2495fbf" providerId="ADAL" clId="{8B31B87D-E853-44FC-A111-099CC163D0EC}" dt="2020-03-04T11:06:02.777" v="341"/>
          <ac:spMkLst>
            <pc:docMk/>
            <pc:sldMk cId="3161197655" sldId="2191"/>
            <ac:spMk id="12" creationId="{F64C11CE-C0E1-4C51-BCDB-FA1D74075BDB}"/>
          </ac:spMkLst>
        </pc:spChg>
        <pc:spChg chg="del">
          <ac:chgData name="James Smith" userId="3e9c43fe-1c94-4b1a-a310-4d4ec2495fbf" providerId="ADAL" clId="{8B31B87D-E853-44FC-A111-099CC163D0EC}" dt="2020-03-04T11:06:02.452" v="340" actId="478"/>
          <ac:spMkLst>
            <pc:docMk/>
            <pc:sldMk cId="3161197655" sldId="2191"/>
            <ac:spMk id="13" creationId="{8216AA66-511A-4FF9-AF72-E1FA9B7F19EF}"/>
          </ac:spMkLst>
        </pc:spChg>
        <pc:spChg chg="add">
          <ac:chgData name="James Smith" userId="3e9c43fe-1c94-4b1a-a310-4d4ec2495fbf" providerId="ADAL" clId="{8B31B87D-E853-44FC-A111-099CC163D0EC}" dt="2020-03-04T11:06:02.777" v="341"/>
          <ac:spMkLst>
            <pc:docMk/>
            <pc:sldMk cId="3161197655" sldId="2191"/>
            <ac:spMk id="14" creationId="{3EC5D18B-E139-4430-B0A8-D3ADE3D2D2F6}"/>
          </ac:spMkLst>
        </pc:spChg>
      </pc:sldChg>
      <pc:sldChg chg="modSp mod">
        <pc:chgData name="James Smith" userId="3e9c43fe-1c94-4b1a-a310-4d4ec2495fbf" providerId="ADAL" clId="{8B31B87D-E853-44FC-A111-099CC163D0EC}" dt="2020-03-04T13:04:12.857" v="836" actId="20577"/>
        <pc:sldMkLst>
          <pc:docMk/>
          <pc:sldMk cId="3312225115" sldId="2193"/>
        </pc:sldMkLst>
        <pc:spChg chg="mod">
          <ac:chgData name="James Smith" userId="3e9c43fe-1c94-4b1a-a310-4d4ec2495fbf" providerId="ADAL" clId="{8B31B87D-E853-44FC-A111-099CC163D0EC}" dt="2020-03-04T13:04:12.857" v="836" actId="20577"/>
          <ac:spMkLst>
            <pc:docMk/>
            <pc:sldMk cId="3312225115" sldId="2193"/>
            <ac:spMk id="16" creationId="{8A2B5615-0D40-4361-98BC-0417C0F76659}"/>
          </ac:spMkLst>
        </pc:spChg>
        <pc:picChg chg="mod">
          <ac:chgData name="James Smith" userId="3e9c43fe-1c94-4b1a-a310-4d4ec2495fbf" providerId="ADAL" clId="{8B31B87D-E853-44FC-A111-099CC163D0EC}" dt="2020-03-04T11:10:50.652" v="390" actId="1076"/>
          <ac:picMkLst>
            <pc:docMk/>
            <pc:sldMk cId="3312225115" sldId="2193"/>
            <ac:picMk id="1028" creationId="{823B7F91-8D49-4D6E-A6E7-855038091580}"/>
          </ac:picMkLst>
        </pc:picChg>
      </pc:sldChg>
      <pc:sldChg chg="addSp modSp mod">
        <pc:chgData name="James Smith" userId="3e9c43fe-1c94-4b1a-a310-4d4ec2495fbf" providerId="ADAL" clId="{8B31B87D-E853-44FC-A111-099CC163D0EC}" dt="2020-03-04T11:10:40.400" v="389" actId="403"/>
        <pc:sldMkLst>
          <pc:docMk/>
          <pc:sldMk cId="2892211525" sldId="2194"/>
        </pc:sldMkLst>
        <pc:spChg chg="add mod">
          <ac:chgData name="James Smith" userId="3e9c43fe-1c94-4b1a-a310-4d4ec2495fbf" providerId="ADAL" clId="{8B31B87D-E853-44FC-A111-099CC163D0EC}" dt="2020-03-04T11:10:40.400" v="389" actId="403"/>
          <ac:spMkLst>
            <pc:docMk/>
            <pc:sldMk cId="2892211525" sldId="2194"/>
            <ac:spMk id="2" creationId="{6F9550CE-AF76-4C69-B28D-1B9C512DC994}"/>
          </ac:spMkLst>
        </pc:spChg>
        <pc:spChg chg="mod">
          <ac:chgData name="James Smith" userId="3e9c43fe-1c94-4b1a-a310-4d4ec2495fbf" providerId="ADAL" clId="{8B31B87D-E853-44FC-A111-099CC163D0EC}" dt="2020-03-04T11:10:29.530" v="384" actId="20577"/>
          <ac:spMkLst>
            <pc:docMk/>
            <pc:sldMk cId="2892211525" sldId="2194"/>
            <ac:spMk id="16" creationId="{58F4BA93-4351-4EEE-B9AA-14DE526FCFD6}"/>
          </ac:spMkLst>
        </pc:spChg>
      </pc:sldChg>
      <pc:sldChg chg="modSp mod">
        <pc:chgData name="James Smith" userId="3e9c43fe-1c94-4b1a-a310-4d4ec2495fbf" providerId="ADAL" clId="{8B31B87D-E853-44FC-A111-099CC163D0EC}" dt="2020-03-04T11:44:56.864" v="640" actId="167"/>
        <pc:sldMkLst>
          <pc:docMk/>
          <pc:sldMk cId="2780606109" sldId="2195"/>
        </pc:sldMkLst>
        <pc:spChg chg="mod ord">
          <ac:chgData name="James Smith" userId="3e9c43fe-1c94-4b1a-a310-4d4ec2495fbf" providerId="ADAL" clId="{8B31B87D-E853-44FC-A111-099CC163D0EC}" dt="2020-03-04T11:44:56.864" v="640" actId="167"/>
          <ac:spMkLst>
            <pc:docMk/>
            <pc:sldMk cId="2780606109" sldId="2195"/>
            <ac:spMk id="12" creationId="{4412A6EA-1E48-4EB5-811B-5D213B7752F3}"/>
          </ac:spMkLst>
        </pc:spChg>
        <pc:spChg chg="mod">
          <ac:chgData name="James Smith" userId="3e9c43fe-1c94-4b1a-a310-4d4ec2495fbf" providerId="ADAL" clId="{8B31B87D-E853-44FC-A111-099CC163D0EC}" dt="2020-03-04T11:09:18.397" v="360" actId="1076"/>
          <ac:spMkLst>
            <pc:docMk/>
            <pc:sldMk cId="2780606109" sldId="2195"/>
            <ac:spMk id="13" creationId="{860AAD23-5691-4D42-9777-5D8C6D61013B}"/>
          </ac:spMkLst>
        </pc:spChg>
      </pc:sldChg>
      <pc:sldChg chg="addSp modSp mod">
        <pc:chgData name="James Smith" userId="3e9c43fe-1c94-4b1a-a310-4d4ec2495fbf" providerId="ADAL" clId="{8B31B87D-E853-44FC-A111-099CC163D0EC}" dt="2020-03-04T11:13:57.445" v="504" actId="1076"/>
        <pc:sldMkLst>
          <pc:docMk/>
          <pc:sldMk cId="320139547" sldId="2196"/>
        </pc:sldMkLst>
        <pc:spChg chg="add mod">
          <ac:chgData name="James Smith" userId="3e9c43fe-1c94-4b1a-a310-4d4ec2495fbf" providerId="ADAL" clId="{8B31B87D-E853-44FC-A111-099CC163D0EC}" dt="2020-03-04T11:13:57.445" v="504" actId="1076"/>
          <ac:spMkLst>
            <pc:docMk/>
            <pc:sldMk cId="320139547" sldId="2196"/>
            <ac:spMk id="2" creationId="{530895B0-1286-4B14-8753-DE539CEA61F5}"/>
          </ac:spMkLst>
        </pc:spChg>
        <pc:spChg chg="mod">
          <ac:chgData name="James Smith" userId="3e9c43fe-1c94-4b1a-a310-4d4ec2495fbf" providerId="ADAL" clId="{8B31B87D-E853-44FC-A111-099CC163D0EC}" dt="2020-03-04T11:10:01.691" v="378" actId="14100"/>
          <ac:spMkLst>
            <pc:docMk/>
            <pc:sldMk cId="320139547" sldId="2196"/>
            <ac:spMk id="15" creationId="{CC17C10A-20E9-47DD-993F-4BAC12C9D7CC}"/>
          </ac:spMkLst>
        </pc:spChg>
      </pc:sldChg>
      <pc:sldChg chg="addSp delSp modSp mod">
        <pc:chgData name="James Smith" userId="3e9c43fe-1c94-4b1a-a310-4d4ec2495fbf" providerId="ADAL" clId="{8B31B87D-E853-44FC-A111-099CC163D0EC}" dt="2020-03-04T13:09:59.485" v="922" actId="20577"/>
        <pc:sldMkLst>
          <pc:docMk/>
          <pc:sldMk cId="1833277242" sldId="2198"/>
        </pc:sldMkLst>
        <pc:spChg chg="add mod">
          <ac:chgData name="James Smith" userId="3e9c43fe-1c94-4b1a-a310-4d4ec2495fbf" providerId="ADAL" clId="{8B31B87D-E853-44FC-A111-099CC163D0EC}" dt="2020-03-04T13:09:59.485" v="922" actId="20577"/>
          <ac:spMkLst>
            <pc:docMk/>
            <pc:sldMk cId="1833277242" sldId="2198"/>
            <ac:spMk id="2" creationId="{D1BA2E6F-5568-4355-9F4A-175598EA350E}"/>
          </ac:spMkLst>
        </pc:spChg>
        <pc:spChg chg="del">
          <ac:chgData name="James Smith" userId="3e9c43fe-1c94-4b1a-a310-4d4ec2495fbf" providerId="ADAL" clId="{8B31B87D-E853-44FC-A111-099CC163D0EC}" dt="2020-03-04T11:14:15.604" v="505" actId="478"/>
          <ac:spMkLst>
            <pc:docMk/>
            <pc:sldMk cId="1833277242" sldId="2198"/>
            <ac:spMk id="12" creationId="{75FDADEE-A2B8-45CB-86A6-4C18557C2724}"/>
          </ac:spMkLst>
        </pc:spChg>
        <pc:spChg chg="add mod">
          <ac:chgData name="James Smith" userId="3e9c43fe-1c94-4b1a-a310-4d4ec2495fbf" providerId="ADAL" clId="{8B31B87D-E853-44FC-A111-099CC163D0EC}" dt="2020-03-04T13:02:47.991" v="815" actId="20577"/>
          <ac:spMkLst>
            <pc:docMk/>
            <pc:sldMk cId="1833277242" sldId="2198"/>
            <ac:spMk id="14" creationId="{EBEFD649-07A7-4ECD-8404-DEBCEEDD7373}"/>
          </ac:spMkLst>
        </pc:spChg>
      </pc:sldChg>
      <pc:sldChg chg="addSp delSp modSp add mod">
        <pc:chgData name="James Smith" userId="3e9c43fe-1c94-4b1a-a310-4d4ec2495fbf" providerId="ADAL" clId="{8B31B87D-E853-44FC-A111-099CC163D0EC}" dt="2020-03-04T11:51:59.559" v="768"/>
        <pc:sldMkLst>
          <pc:docMk/>
          <pc:sldMk cId="1807368303" sldId="2199"/>
        </pc:sldMkLst>
        <pc:spChg chg="mod">
          <ac:chgData name="James Smith" userId="3e9c43fe-1c94-4b1a-a310-4d4ec2495fbf" providerId="ADAL" clId="{8B31B87D-E853-44FC-A111-099CC163D0EC}" dt="2020-03-04T11:51:58.497" v="767" actId="1076"/>
          <ac:spMkLst>
            <pc:docMk/>
            <pc:sldMk cId="1807368303" sldId="2199"/>
            <ac:spMk id="14" creationId="{F90616ED-5DD8-43CD-9227-B0781AD22CB8}"/>
          </ac:spMkLst>
        </pc:spChg>
        <pc:spChg chg="del mod">
          <ac:chgData name="James Smith" userId="3e9c43fe-1c94-4b1a-a310-4d4ec2495fbf" providerId="ADAL" clId="{8B31B87D-E853-44FC-A111-099CC163D0EC}" dt="2020-03-04T10:55:29.556" v="180" actId="478"/>
          <ac:spMkLst>
            <pc:docMk/>
            <pc:sldMk cId="1807368303" sldId="2199"/>
            <ac:spMk id="15" creationId="{3433251E-89F2-4DBC-9017-06D2CA704632}"/>
          </ac:spMkLst>
        </pc:spChg>
        <pc:spChg chg="mod">
          <ac:chgData name="James Smith" userId="3e9c43fe-1c94-4b1a-a310-4d4ec2495fbf" providerId="ADAL" clId="{8B31B87D-E853-44FC-A111-099CC163D0EC}" dt="2020-03-04T11:51:58.497" v="767" actId="1076"/>
          <ac:spMkLst>
            <pc:docMk/>
            <pc:sldMk cId="1807368303" sldId="2199"/>
            <ac:spMk id="16" creationId="{44CF20DA-C2AE-4D26-B13F-FC4FF04225BF}"/>
          </ac:spMkLst>
        </pc:spChg>
        <pc:spChg chg="mod">
          <ac:chgData name="James Smith" userId="3e9c43fe-1c94-4b1a-a310-4d4ec2495fbf" providerId="ADAL" clId="{8B31B87D-E853-44FC-A111-099CC163D0EC}" dt="2020-03-04T11:51:58.497" v="767" actId="1076"/>
          <ac:spMkLst>
            <pc:docMk/>
            <pc:sldMk cId="1807368303" sldId="2199"/>
            <ac:spMk id="17" creationId="{FEA40EBD-CCB6-4943-BD79-962065600027}"/>
          </ac:spMkLst>
        </pc:spChg>
        <pc:spChg chg="mod">
          <ac:chgData name="James Smith" userId="3e9c43fe-1c94-4b1a-a310-4d4ec2495fbf" providerId="ADAL" clId="{8B31B87D-E853-44FC-A111-099CC163D0EC}" dt="2020-03-04T11:51:58.497" v="767" actId="1076"/>
          <ac:spMkLst>
            <pc:docMk/>
            <pc:sldMk cId="1807368303" sldId="2199"/>
            <ac:spMk id="18" creationId="{844AFF01-65AF-4278-A383-2537EB6063D1}"/>
          </ac:spMkLst>
        </pc:spChg>
        <pc:spChg chg="mod">
          <ac:chgData name="James Smith" userId="3e9c43fe-1c94-4b1a-a310-4d4ec2495fbf" providerId="ADAL" clId="{8B31B87D-E853-44FC-A111-099CC163D0EC}" dt="2020-03-04T11:51:58.497" v="767" actId="1076"/>
          <ac:spMkLst>
            <pc:docMk/>
            <pc:sldMk cId="1807368303" sldId="2199"/>
            <ac:spMk id="19" creationId="{2CB2086D-0C3F-43C7-8C0D-AA5250D21590}"/>
          </ac:spMkLst>
        </pc:spChg>
        <pc:spChg chg="mod">
          <ac:chgData name="James Smith" userId="3e9c43fe-1c94-4b1a-a310-4d4ec2495fbf" providerId="ADAL" clId="{8B31B87D-E853-44FC-A111-099CC163D0EC}" dt="2020-03-04T11:51:58.497" v="767" actId="1076"/>
          <ac:spMkLst>
            <pc:docMk/>
            <pc:sldMk cId="1807368303" sldId="2199"/>
            <ac:spMk id="20" creationId="{33BDB745-71AB-474C-88F4-74A15632F057}"/>
          </ac:spMkLst>
        </pc:spChg>
        <pc:spChg chg="mod">
          <ac:chgData name="James Smith" userId="3e9c43fe-1c94-4b1a-a310-4d4ec2495fbf" providerId="ADAL" clId="{8B31B87D-E853-44FC-A111-099CC163D0EC}" dt="2020-03-04T11:51:58.497" v="767" actId="1076"/>
          <ac:spMkLst>
            <pc:docMk/>
            <pc:sldMk cId="1807368303" sldId="2199"/>
            <ac:spMk id="21" creationId="{4604C163-0CFD-4B3B-A817-A5718BC04D8C}"/>
          </ac:spMkLst>
        </pc:spChg>
        <pc:spChg chg="mod">
          <ac:chgData name="James Smith" userId="3e9c43fe-1c94-4b1a-a310-4d4ec2495fbf" providerId="ADAL" clId="{8B31B87D-E853-44FC-A111-099CC163D0EC}" dt="2020-03-04T10:54:32.076" v="165"/>
          <ac:spMkLst>
            <pc:docMk/>
            <pc:sldMk cId="1807368303" sldId="2199"/>
            <ac:spMk id="22" creationId="{A94C4F95-2EDE-46B0-8B26-C72D6D3C8DB3}"/>
          </ac:spMkLst>
        </pc:spChg>
        <pc:spChg chg="del mod">
          <ac:chgData name="James Smith" userId="3e9c43fe-1c94-4b1a-a310-4d4ec2495fbf" providerId="ADAL" clId="{8B31B87D-E853-44FC-A111-099CC163D0EC}" dt="2020-03-04T10:55:43.951" v="184" actId="478"/>
          <ac:spMkLst>
            <pc:docMk/>
            <pc:sldMk cId="1807368303" sldId="2199"/>
            <ac:spMk id="23" creationId="{92406BEF-D383-4483-9721-54C944A7C4C6}"/>
          </ac:spMkLst>
        </pc:spChg>
        <pc:spChg chg="del mod">
          <ac:chgData name="James Smith" userId="3e9c43fe-1c94-4b1a-a310-4d4ec2495fbf" providerId="ADAL" clId="{8B31B87D-E853-44FC-A111-099CC163D0EC}" dt="2020-03-04T10:55:44.679" v="185" actId="478"/>
          <ac:spMkLst>
            <pc:docMk/>
            <pc:sldMk cId="1807368303" sldId="2199"/>
            <ac:spMk id="24" creationId="{504D56E4-414C-4CA8-8F03-BDB786A44A7F}"/>
          </ac:spMkLst>
        </pc:spChg>
        <pc:spChg chg="mod ord">
          <ac:chgData name="James Smith" userId="3e9c43fe-1c94-4b1a-a310-4d4ec2495fbf" providerId="ADAL" clId="{8B31B87D-E853-44FC-A111-099CC163D0EC}" dt="2020-03-04T11:51:58.497" v="767" actId="1076"/>
          <ac:spMkLst>
            <pc:docMk/>
            <pc:sldMk cId="1807368303" sldId="2199"/>
            <ac:spMk id="25" creationId="{9C8CFF4E-0953-46BD-86ED-6FFB5C717CCC}"/>
          </ac:spMkLst>
        </pc:spChg>
        <pc:spChg chg="add mod">
          <ac:chgData name="James Smith" userId="3e9c43fe-1c94-4b1a-a310-4d4ec2495fbf" providerId="ADAL" clId="{8B31B87D-E853-44FC-A111-099CC163D0EC}" dt="2020-03-04T11:51:58.497" v="767" actId="1076"/>
          <ac:spMkLst>
            <pc:docMk/>
            <pc:sldMk cId="1807368303" sldId="2199"/>
            <ac:spMk id="26" creationId="{16A598C7-E0D4-40BE-8014-ECF6AB7B80FF}"/>
          </ac:spMkLst>
        </pc:spChg>
        <pc:spChg chg="add del">
          <ac:chgData name="James Smith" userId="3e9c43fe-1c94-4b1a-a310-4d4ec2495fbf" providerId="ADAL" clId="{8B31B87D-E853-44FC-A111-099CC163D0EC}" dt="2020-03-04T11:51:53.239" v="766" actId="478"/>
          <ac:spMkLst>
            <pc:docMk/>
            <pc:sldMk cId="1807368303" sldId="2199"/>
            <ac:spMk id="27" creationId="{5B5DCD9F-1B27-4848-8029-AA493EF684A0}"/>
          </ac:spMkLst>
        </pc:spChg>
        <pc:spChg chg="add mod">
          <ac:chgData name="James Smith" userId="3e9c43fe-1c94-4b1a-a310-4d4ec2495fbf" providerId="ADAL" clId="{8B31B87D-E853-44FC-A111-099CC163D0EC}" dt="2020-03-04T11:51:58.497" v="767" actId="1076"/>
          <ac:spMkLst>
            <pc:docMk/>
            <pc:sldMk cId="1807368303" sldId="2199"/>
            <ac:spMk id="28" creationId="{F2128E61-1CD2-4810-B9B9-74908B6D034F}"/>
          </ac:spMkLst>
        </pc:spChg>
        <pc:spChg chg="add mod">
          <ac:chgData name="James Smith" userId="3e9c43fe-1c94-4b1a-a310-4d4ec2495fbf" providerId="ADAL" clId="{8B31B87D-E853-44FC-A111-099CC163D0EC}" dt="2020-03-04T11:51:58.497" v="767" actId="1076"/>
          <ac:spMkLst>
            <pc:docMk/>
            <pc:sldMk cId="1807368303" sldId="2199"/>
            <ac:spMk id="29" creationId="{B6F716DF-1DC0-44E5-B66A-8D2FBB602FDD}"/>
          </ac:spMkLst>
        </pc:spChg>
        <pc:picChg chg="add">
          <ac:chgData name="James Smith" userId="3e9c43fe-1c94-4b1a-a310-4d4ec2495fbf" providerId="ADAL" clId="{8B31B87D-E853-44FC-A111-099CC163D0EC}" dt="2020-03-04T11:51:59.559" v="768"/>
          <ac:picMkLst>
            <pc:docMk/>
            <pc:sldMk cId="1807368303" sldId="2199"/>
            <ac:picMk id="30" creationId="{C7156FBE-2A0E-4941-88C7-A402384F5356}"/>
          </ac:picMkLst>
        </pc:picChg>
      </pc:sldChg>
      <pc:sldChg chg="delSp add mod">
        <pc:chgData name="James Smith" userId="3e9c43fe-1c94-4b1a-a310-4d4ec2495fbf" providerId="ADAL" clId="{8B31B87D-E853-44FC-A111-099CC163D0EC}" dt="2020-03-04T11:14:45.150" v="506" actId="478"/>
        <pc:sldMkLst>
          <pc:docMk/>
          <pc:sldMk cId="3710388932" sldId="2200"/>
        </pc:sldMkLst>
        <pc:spChg chg="del">
          <ac:chgData name="James Smith" userId="3e9c43fe-1c94-4b1a-a310-4d4ec2495fbf" providerId="ADAL" clId="{8B31B87D-E853-44FC-A111-099CC163D0EC}" dt="2020-03-04T11:14:45.150" v="506" actId="478"/>
          <ac:spMkLst>
            <pc:docMk/>
            <pc:sldMk cId="3710388932" sldId="2200"/>
            <ac:spMk id="3" creationId="{5C444A7D-A661-47B7-B602-3ADAFB64812E}"/>
          </ac:spMkLst>
        </pc:spChg>
      </pc:sldChg>
      <pc:sldChg chg="addSp delSp modSp add mod">
        <pc:chgData name="James Smith" userId="3e9c43fe-1c94-4b1a-a310-4d4ec2495fbf" providerId="ADAL" clId="{8B31B87D-E853-44FC-A111-099CC163D0EC}" dt="2020-03-04T12:55:44.240" v="803" actId="1076"/>
        <pc:sldMkLst>
          <pc:docMk/>
          <pc:sldMk cId="2950392497" sldId="2201"/>
        </pc:sldMkLst>
        <pc:spChg chg="del">
          <ac:chgData name="James Smith" userId="3e9c43fe-1c94-4b1a-a310-4d4ec2495fbf" providerId="ADAL" clId="{8B31B87D-E853-44FC-A111-099CC163D0EC}" dt="2020-03-04T11:06:46.882" v="343" actId="478"/>
          <ac:spMkLst>
            <pc:docMk/>
            <pc:sldMk cId="2950392497" sldId="2201"/>
            <ac:spMk id="12" creationId="{F64C11CE-C0E1-4C51-BCDB-FA1D74075BDB}"/>
          </ac:spMkLst>
        </pc:spChg>
        <pc:spChg chg="add">
          <ac:chgData name="James Smith" userId="3e9c43fe-1c94-4b1a-a310-4d4ec2495fbf" providerId="ADAL" clId="{8B31B87D-E853-44FC-A111-099CC163D0EC}" dt="2020-03-04T11:06:47.417" v="344"/>
          <ac:spMkLst>
            <pc:docMk/>
            <pc:sldMk cId="2950392497" sldId="2201"/>
            <ac:spMk id="13" creationId="{5AF37EFE-3AB1-4275-A919-90F23B09DF00}"/>
          </ac:spMkLst>
        </pc:spChg>
        <pc:spChg chg="del">
          <ac:chgData name="James Smith" userId="3e9c43fe-1c94-4b1a-a310-4d4ec2495fbf" providerId="ADAL" clId="{8B31B87D-E853-44FC-A111-099CC163D0EC}" dt="2020-03-04T11:06:46.882" v="343" actId="478"/>
          <ac:spMkLst>
            <pc:docMk/>
            <pc:sldMk cId="2950392497" sldId="2201"/>
            <ac:spMk id="14" creationId="{3EC5D18B-E139-4430-B0A8-D3ADE3D2D2F6}"/>
          </ac:spMkLst>
        </pc:spChg>
        <pc:spChg chg="add">
          <ac:chgData name="James Smith" userId="3e9c43fe-1c94-4b1a-a310-4d4ec2495fbf" providerId="ADAL" clId="{8B31B87D-E853-44FC-A111-099CC163D0EC}" dt="2020-03-04T11:06:47.417" v="344"/>
          <ac:spMkLst>
            <pc:docMk/>
            <pc:sldMk cId="2950392497" sldId="2201"/>
            <ac:spMk id="15" creationId="{B9998E14-2AF2-4A4F-8FD0-2B0321F2F6F1}"/>
          </ac:spMkLst>
        </pc:spChg>
        <pc:spChg chg="add mod">
          <ac:chgData name="James Smith" userId="3e9c43fe-1c94-4b1a-a310-4d4ec2495fbf" providerId="ADAL" clId="{8B31B87D-E853-44FC-A111-099CC163D0EC}" dt="2020-03-04T12:54:46.748" v="797" actId="20577"/>
          <ac:spMkLst>
            <pc:docMk/>
            <pc:sldMk cId="2950392497" sldId="2201"/>
            <ac:spMk id="16" creationId="{8167CDDC-3985-43F3-84AF-D58E8F590323}"/>
          </ac:spMkLst>
        </pc:spChg>
        <pc:spChg chg="add mod">
          <ac:chgData name="James Smith" userId="3e9c43fe-1c94-4b1a-a310-4d4ec2495fbf" providerId="ADAL" clId="{8B31B87D-E853-44FC-A111-099CC163D0EC}" dt="2020-03-04T12:55:28.741" v="799" actId="1076"/>
          <ac:spMkLst>
            <pc:docMk/>
            <pc:sldMk cId="2950392497" sldId="2201"/>
            <ac:spMk id="17" creationId="{9347579D-1EA5-4A99-B0DC-BD7A61FD7142}"/>
          </ac:spMkLst>
        </pc:spChg>
        <pc:spChg chg="add del">
          <ac:chgData name="James Smith" userId="3e9c43fe-1c94-4b1a-a310-4d4ec2495fbf" providerId="ADAL" clId="{8B31B87D-E853-44FC-A111-099CC163D0EC}" dt="2020-03-04T12:55:34.679" v="801" actId="478"/>
          <ac:spMkLst>
            <pc:docMk/>
            <pc:sldMk cId="2950392497" sldId="2201"/>
            <ac:spMk id="18" creationId="{D9A69072-0F2B-4475-9751-79C73249CAE9}"/>
          </ac:spMkLst>
        </pc:spChg>
        <pc:spChg chg="del">
          <ac:chgData name="James Smith" userId="3e9c43fe-1c94-4b1a-a310-4d4ec2495fbf" providerId="ADAL" clId="{8B31B87D-E853-44FC-A111-099CC163D0EC}" dt="2020-03-04T11:06:46.882" v="343" actId="478"/>
          <ac:spMkLst>
            <pc:docMk/>
            <pc:sldMk cId="2950392497" sldId="2201"/>
            <ac:spMk id="22" creationId="{A94C4F95-2EDE-46B0-8B26-C72D6D3C8DB3}"/>
          </ac:spMkLst>
        </pc:spChg>
        <pc:graphicFrameChg chg="add mod">
          <ac:chgData name="James Smith" userId="3e9c43fe-1c94-4b1a-a310-4d4ec2495fbf" providerId="ADAL" clId="{8B31B87D-E853-44FC-A111-099CC163D0EC}" dt="2020-03-04T12:55:44.240" v="803" actId="1076"/>
          <ac:graphicFrameMkLst>
            <pc:docMk/>
            <pc:sldMk cId="2950392497" sldId="2201"/>
            <ac:graphicFrameMk id="19" creationId="{02889D25-F115-44FF-AE9B-F87293F6A7F3}"/>
          </ac:graphicFrameMkLst>
        </pc:graphicFrameChg>
      </pc:sldChg>
      <pc:sldChg chg="add del">
        <pc:chgData name="James Smith" userId="3e9c43fe-1c94-4b1a-a310-4d4ec2495fbf" providerId="ADAL" clId="{8B31B87D-E853-44FC-A111-099CC163D0EC}" dt="2020-03-04T11:00:25.871" v="279"/>
        <pc:sldMkLst>
          <pc:docMk/>
          <pc:sldMk cId="3562740069" sldId="2201"/>
        </pc:sldMkLst>
      </pc:sldChg>
      <pc:sldChg chg="modSp add mod">
        <pc:chgData name="James Smith" userId="3e9c43fe-1c94-4b1a-a310-4d4ec2495fbf" providerId="ADAL" clId="{8B31B87D-E853-44FC-A111-099CC163D0EC}" dt="2020-03-04T11:11:38.952" v="438" actId="20577"/>
        <pc:sldMkLst>
          <pc:docMk/>
          <pc:sldMk cId="2571940453" sldId="2202"/>
        </pc:sldMkLst>
        <pc:spChg chg="mod">
          <ac:chgData name="James Smith" userId="3e9c43fe-1c94-4b1a-a310-4d4ec2495fbf" providerId="ADAL" clId="{8B31B87D-E853-44FC-A111-099CC163D0EC}" dt="2020-03-04T11:11:38.952" v="438" actId="20577"/>
          <ac:spMkLst>
            <pc:docMk/>
            <pc:sldMk cId="2571940453" sldId="2202"/>
            <ac:spMk id="58" creationId="{8219E625-08B7-2040-AE55-FED356214199}"/>
          </ac:spMkLst>
        </pc:spChg>
      </pc:sldChg>
      <pc:sldChg chg="addSp delSp modSp add mod">
        <pc:chgData name="James Smith" userId="3e9c43fe-1c94-4b1a-a310-4d4ec2495fbf" providerId="ADAL" clId="{8B31B87D-E853-44FC-A111-099CC163D0EC}" dt="2020-03-04T11:35:16.552" v="550" actId="20577"/>
        <pc:sldMkLst>
          <pc:docMk/>
          <pc:sldMk cId="3452258645" sldId="2203"/>
        </pc:sldMkLst>
        <pc:spChg chg="add mod">
          <ac:chgData name="James Smith" userId="3e9c43fe-1c94-4b1a-a310-4d4ec2495fbf" providerId="ADAL" clId="{8B31B87D-E853-44FC-A111-099CC163D0EC}" dt="2020-03-04T11:34:59.588" v="516" actId="1076"/>
          <ac:spMkLst>
            <pc:docMk/>
            <pc:sldMk cId="3452258645" sldId="2203"/>
            <ac:spMk id="2" creationId="{CCC697DD-F763-4E89-8DC0-DCD7D9ACE498}"/>
          </ac:spMkLst>
        </pc:spChg>
        <pc:spChg chg="del">
          <ac:chgData name="James Smith" userId="3e9c43fe-1c94-4b1a-a310-4d4ec2495fbf" providerId="ADAL" clId="{8B31B87D-E853-44FC-A111-099CC163D0EC}" dt="2020-03-04T11:12:15.759" v="442" actId="478"/>
          <ac:spMkLst>
            <pc:docMk/>
            <pc:sldMk cId="3452258645" sldId="2203"/>
            <ac:spMk id="3" creationId="{5C444A7D-A661-47B7-B602-3ADAFB64812E}"/>
          </ac:spMkLst>
        </pc:spChg>
        <pc:spChg chg="del">
          <ac:chgData name="James Smith" userId="3e9c43fe-1c94-4b1a-a310-4d4ec2495fbf" providerId="ADAL" clId="{8B31B87D-E853-44FC-A111-099CC163D0EC}" dt="2020-03-04T11:12:17.085" v="443" actId="478"/>
          <ac:spMkLst>
            <pc:docMk/>
            <pc:sldMk cId="3452258645" sldId="2203"/>
            <ac:spMk id="17" creationId="{510DD42D-9E56-4FE0-8573-A60EEE54017A}"/>
          </ac:spMkLst>
        </pc:spChg>
        <pc:spChg chg="del">
          <ac:chgData name="James Smith" userId="3e9c43fe-1c94-4b1a-a310-4d4ec2495fbf" providerId="ADAL" clId="{8B31B87D-E853-44FC-A111-099CC163D0EC}" dt="2020-03-04T11:12:18.660" v="444" actId="478"/>
          <ac:spMkLst>
            <pc:docMk/>
            <pc:sldMk cId="3452258645" sldId="2203"/>
            <ac:spMk id="18" creationId="{513082C0-8227-465D-9CFA-A0AF6768A0C7}"/>
          </ac:spMkLst>
        </pc:spChg>
        <pc:spChg chg="add mod">
          <ac:chgData name="James Smith" userId="3e9c43fe-1c94-4b1a-a310-4d4ec2495fbf" providerId="ADAL" clId="{8B31B87D-E853-44FC-A111-099CC163D0EC}" dt="2020-03-04T11:35:16.552" v="550" actId="20577"/>
          <ac:spMkLst>
            <pc:docMk/>
            <pc:sldMk cId="3452258645" sldId="2203"/>
            <ac:spMk id="20" creationId="{ACBB6094-8D8B-4B86-B22C-E5B5740031DD}"/>
          </ac:spMkLst>
        </pc:spChg>
        <pc:spChg chg="mod">
          <ac:chgData name="James Smith" userId="3e9c43fe-1c94-4b1a-a310-4d4ec2495fbf" providerId="ADAL" clId="{8B31B87D-E853-44FC-A111-099CC163D0EC}" dt="2020-03-04T11:12:29.918" v="468" actId="20577"/>
          <ac:spMkLst>
            <pc:docMk/>
            <pc:sldMk cId="3452258645" sldId="2203"/>
            <ac:spMk id="22" creationId="{A94C4F95-2EDE-46B0-8B26-C72D6D3C8DB3}"/>
          </ac:spMkLst>
        </pc:spChg>
        <pc:picChg chg="del">
          <ac:chgData name="James Smith" userId="3e9c43fe-1c94-4b1a-a310-4d4ec2495fbf" providerId="ADAL" clId="{8B31B87D-E853-44FC-A111-099CC163D0EC}" dt="2020-03-04T11:12:11.882" v="440" actId="478"/>
          <ac:picMkLst>
            <pc:docMk/>
            <pc:sldMk cId="3452258645" sldId="2203"/>
            <ac:picMk id="14" creationId="{C8EEBA75-8442-4D93-83EB-B733F0A87100}"/>
          </ac:picMkLst>
        </pc:picChg>
        <pc:picChg chg="del">
          <ac:chgData name="James Smith" userId="3e9c43fe-1c94-4b1a-a310-4d4ec2495fbf" providerId="ADAL" clId="{8B31B87D-E853-44FC-A111-099CC163D0EC}" dt="2020-03-04T11:12:13.291" v="441" actId="478"/>
          <ac:picMkLst>
            <pc:docMk/>
            <pc:sldMk cId="3452258645" sldId="2203"/>
            <ac:picMk id="15" creationId="{8F090CF2-5AA7-4C8D-AC57-31D053A244D1}"/>
          </ac:picMkLst>
        </pc:picChg>
        <pc:picChg chg="add mod">
          <ac:chgData name="James Smith" userId="3e9c43fe-1c94-4b1a-a310-4d4ec2495fbf" providerId="ADAL" clId="{8B31B87D-E853-44FC-A111-099CC163D0EC}" dt="2020-03-04T11:13:24.183" v="502" actId="1076"/>
          <ac:picMkLst>
            <pc:docMk/>
            <pc:sldMk cId="3452258645" sldId="2203"/>
            <ac:picMk id="2050" creationId="{C9F6269F-2474-45B1-9845-81D150B30C39}"/>
          </ac:picMkLst>
        </pc:picChg>
      </pc:sldChg>
      <pc:sldChg chg="addSp delSp modSp add mod">
        <pc:chgData name="James Smith" userId="3e9c43fe-1c94-4b1a-a310-4d4ec2495fbf" providerId="ADAL" clId="{8B31B87D-E853-44FC-A111-099CC163D0EC}" dt="2020-03-04T11:52:26.218" v="774" actId="1076"/>
        <pc:sldMkLst>
          <pc:docMk/>
          <pc:sldMk cId="2533431287" sldId="2204"/>
        </pc:sldMkLst>
        <pc:spChg chg="add del">
          <ac:chgData name="James Smith" userId="3e9c43fe-1c94-4b1a-a310-4d4ec2495fbf" providerId="ADAL" clId="{8B31B87D-E853-44FC-A111-099CC163D0EC}" dt="2020-03-04T11:49:13.740" v="731"/>
          <ac:spMkLst>
            <pc:docMk/>
            <pc:sldMk cId="2533431287" sldId="2204"/>
            <ac:spMk id="2" creationId="{3FD3F028-B0F6-47FD-BD37-B4D3CA91BAFB}"/>
          </ac:spMkLst>
        </pc:spChg>
        <pc:spChg chg="del mod">
          <ac:chgData name="James Smith" userId="3e9c43fe-1c94-4b1a-a310-4d4ec2495fbf" providerId="ADAL" clId="{8B31B87D-E853-44FC-A111-099CC163D0EC}" dt="2020-03-04T11:49:23.904" v="734" actId="478"/>
          <ac:spMkLst>
            <pc:docMk/>
            <pc:sldMk cId="2533431287" sldId="2204"/>
            <ac:spMk id="14" creationId="{F90616ED-5DD8-43CD-9227-B0781AD22CB8}"/>
          </ac:spMkLst>
        </pc:spChg>
        <pc:spChg chg="add del mod">
          <ac:chgData name="James Smith" userId="3e9c43fe-1c94-4b1a-a310-4d4ec2495fbf" providerId="ADAL" clId="{8B31B87D-E853-44FC-A111-099CC163D0EC}" dt="2020-03-04T11:43:42.906" v="626" actId="478"/>
          <ac:spMkLst>
            <pc:docMk/>
            <pc:sldMk cId="2533431287" sldId="2204"/>
            <ac:spMk id="15" creationId="{6B8C3FB1-CBD8-40B5-88E5-5845ADC236B9}"/>
          </ac:spMkLst>
        </pc:spChg>
        <pc:spChg chg="del mod">
          <ac:chgData name="James Smith" userId="3e9c43fe-1c94-4b1a-a310-4d4ec2495fbf" providerId="ADAL" clId="{8B31B87D-E853-44FC-A111-099CC163D0EC}" dt="2020-03-04T11:49:23.904" v="734" actId="478"/>
          <ac:spMkLst>
            <pc:docMk/>
            <pc:sldMk cId="2533431287" sldId="2204"/>
            <ac:spMk id="16" creationId="{44CF20DA-C2AE-4D26-B13F-FC4FF04225BF}"/>
          </ac:spMkLst>
        </pc:spChg>
        <pc:spChg chg="add del mod">
          <ac:chgData name="James Smith" userId="3e9c43fe-1c94-4b1a-a310-4d4ec2495fbf" providerId="ADAL" clId="{8B31B87D-E853-44FC-A111-099CC163D0EC}" dt="2020-03-04T11:43:42.020" v="624" actId="478"/>
          <ac:spMkLst>
            <pc:docMk/>
            <pc:sldMk cId="2533431287" sldId="2204"/>
            <ac:spMk id="17" creationId="{CFB4A382-E1CC-4045-9290-D1D2C9D50450}"/>
          </ac:spMkLst>
        </pc:spChg>
        <pc:spChg chg="del mod">
          <ac:chgData name="James Smith" userId="3e9c43fe-1c94-4b1a-a310-4d4ec2495fbf" providerId="ADAL" clId="{8B31B87D-E853-44FC-A111-099CC163D0EC}" dt="2020-03-04T11:49:23.904" v="734" actId="478"/>
          <ac:spMkLst>
            <pc:docMk/>
            <pc:sldMk cId="2533431287" sldId="2204"/>
            <ac:spMk id="18" creationId="{844AFF01-65AF-4278-A383-2537EB6063D1}"/>
          </ac:spMkLst>
        </pc:spChg>
        <pc:spChg chg="add del mod">
          <ac:chgData name="James Smith" userId="3e9c43fe-1c94-4b1a-a310-4d4ec2495fbf" providerId="ADAL" clId="{8B31B87D-E853-44FC-A111-099CC163D0EC}" dt="2020-03-04T11:43:42.445" v="625" actId="478"/>
          <ac:spMkLst>
            <pc:docMk/>
            <pc:sldMk cId="2533431287" sldId="2204"/>
            <ac:spMk id="19" creationId="{B8601937-FB6E-44BC-B3CB-7602CACE9F02}"/>
          </ac:spMkLst>
        </pc:spChg>
        <pc:spChg chg="add mod">
          <ac:chgData name="James Smith" userId="3e9c43fe-1c94-4b1a-a310-4d4ec2495fbf" providerId="ADAL" clId="{8B31B87D-E853-44FC-A111-099CC163D0EC}" dt="2020-03-04T11:52:26.218" v="774" actId="1076"/>
          <ac:spMkLst>
            <pc:docMk/>
            <pc:sldMk cId="2533431287" sldId="2204"/>
            <ac:spMk id="20" creationId="{34FF28A3-CA76-48FB-8A2F-63EDD866FCE9}"/>
          </ac:spMkLst>
        </pc:spChg>
        <pc:spChg chg="add mod">
          <ac:chgData name="James Smith" userId="3e9c43fe-1c94-4b1a-a310-4d4ec2495fbf" providerId="ADAL" clId="{8B31B87D-E853-44FC-A111-099CC163D0EC}" dt="2020-03-04T11:52:26.218" v="774" actId="1076"/>
          <ac:spMkLst>
            <pc:docMk/>
            <pc:sldMk cId="2533431287" sldId="2204"/>
            <ac:spMk id="21" creationId="{8E1CC318-8096-43B7-8069-4E82AF40DC32}"/>
          </ac:spMkLst>
        </pc:spChg>
        <pc:spChg chg="mod">
          <ac:chgData name="James Smith" userId="3e9c43fe-1c94-4b1a-a310-4d4ec2495fbf" providerId="ADAL" clId="{8B31B87D-E853-44FC-A111-099CC163D0EC}" dt="2020-03-04T11:40:40.635" v="552"/>
          <ac:spMkLst>
            <pc:docMk/>
            <pc:sldMk cId="2533431287" sldId="2204"/>
            <ac:spMk id="22" creationId="{A94C4F95-2EDE-46B0-8B26-C72D6D3C8DB3}"/>
          </ac:spMkLst>
        </pc:spChg>
        <pc:spChg chg="add mod">
          <ac:chgData name="James Smith" userId="3e9c43fe-1c94-4b1a-a310-4d4ec2495fbf" providerId="ADAL" clId="{8B31B87D-E853-44FC-A111-099CC163D0EC}" dt="2020-03-04T11:52:26.218" v="774" actId="1076"/>
          <ac:spMkLst>
            <pc:docMk/>
            <pc:sldMk cId="2533431287" sldId="2204"/>
            <ac:spMk id="23" creationId="{43A93CCE-E776-46AB-BA0D-46DB5ED313E8}"/>
          </ac:spMkLst>
        </pc:spChg>
        <pc:spChg chg="add mod">
          <ac:chgData name="James Smith" userId="3e9c43fe-1c94-4b1a-a310-4d4ec2495fbf" providerId="ADAL" clId="{8B31B87D-E853-44FC-A111-099CC163D0EC}" dt="2020-03-04T11:52:21.601" v="773" actId="1076"/>
          <ac:spMkLst>
            <pc:docMk/>
            <pc:sldMk cId="2533431287" sldId="2204"/>
            <ac:spMk id="24" creationId="{3F090FA9-A482-4B30-84D6-719FFBBDB0F1}"/>
          </ac:spMkLst>
        </pc:spChg>
        <pc:spChg chg="mod">
          <ac:chgData name="James Smith" userId="3e9c43fe-1c94-4b1a-a310-4d4ec2495fbf" providerId="ADAL" clId="{8B31B87D-E853-44FC-A111-099CC163D0EC}" dt="2020-03-04T11:52:26.218" v="774" actId="1076"/>
          <ac:spMkLst>
            <pc:docMk/>
            <pc:sldMk cId="2533431287" sldId="2204"/>
            <ac:spMk id="25" creationId="{9C8CFF4E-0953-46BD-86ED-6FFB5C717CCC}"/>
          </ac:spMkLst>
        </pc:spChg>
        <pc:spChg chg="add del mod">
          <ac:chgData name="James Smith" userId="3e9c43fe-1c94-4b1a-a310-4d4ec2495fbf" providerId="ADAL" clId="{8B31B87D-E853-44FC-A111-099CC163D0EC}" dt="2020-03-04T11:52:11.694" v="771" actId="478"/>
          <ac:spMkLst>
            <pc:docMk/>
            <pc:sldMk cId="2533431287" sldId="2204"/>
            <ac:spMk id="26" creationId="{21247B70-5070-49BC-A84E-75CCB2359C84}"/>
          </ac:spMkLst>
        </pc:spChg>
        <pc:spChg chg="add mod">
          <ac:chgData name="James Smith" userId="3e9c43fe-1c94-4b1a-a310-4d4ec2495fbf" providerId="ADAL" clId="{8B31B87D-E853-44FC-A111-099CC163D0EC}" dt="2020-03-04T11:52:16.932" v="772" actId="1076"/>
          <ac:spMkLst>
            <pc:docMk/>
            <pc:sldMk cId="2533431287" sldId="2204"/>
            <ac:spMk id="27" creationId="{F42FB01F-A9FD-4ECC-9927-F82422546CBB}"/>
          </ac:spMkLst>
        </pc:spChg>
        <pc:spChg chg="add mod">
          <ac:chgData name="James Smith" userId="3e9c43fe-1c94-4b1a-a310-4d4ec2495fbf" providerId="ADAL" clId="{8B31B87D-E853-44FC-A111-099CC163D0EC}" dt="2020-03-04T11:52:26.218" v="774" actId="1076"/>
          <ac:spMkLst>
            <pc:docMk/>
            <pc:sldMk cId="2533431287" sldId="2204"/>
            <ac:spMk id="28" creationId="{393FBF2D-0B0E-4134-8790-78B6F0862529}"/>
          </ac:spMkLst>
        </pc:spChg>
        <pc:picChg chg="add">
          <ac:chgData name="James Smith" userId="3e9c43fe-1c94-4b1a-a310-4d4ec2495fbf" providerId="ADAL" clId="{8B31B87D-E853-44FC-A111-099CC163D0EC}" dt="2020-03-04T11:52:09.308" v="770"/>
          <ac:picMkLst>
            <pc:docMk/>
            <pc:sldMk cId="2533431287" sldId="2204"/>
            <ac:picMk id="29" creationId="{5E394A00-0835-4E38-BBA3-14D4808A42FB}"/>
          </ac:picMkLst>
        </pc:picChg>
      </pc:sldChg>
      <pc:sldChg chg="addSp delSp modSp add mod ord">
        <pc:chgData name="James Smith" userId="3e9c43fe-1c94-4b1a-a310-4d4ec2495fbf" providerId="ADAL" clId="{8B31B87D-E853-44FC-A111-099CC163D0EC}" dt="2020-03-04T11:52:37.486" v="778" actId="1076"/>
        <pc:sldMkLst>
          <pc:docMk/>
          <pc:sldMk cId="3659358731" sldId="2205"/>
        </pc:sldMkLst>
        <pc:spChg chg="mod">
          <ac:chgData name="James Smith" userId="3e9c43fe-1c94-4b1a-a310-4d4ec2495fbf" providerId="ADAL" clId="{8B31B87D-E853-44FC-A111-099CC163D0EC}" dt="2020-03-04T11:52:35.561" v="777" actId="1076"/>
          <ac:spMkLst>
            <pc:docMk/>
            <pc:sldMk cId="3659358731" sldId="2205"/>
            <ac:spMk id="14" creationId="{F90616ED-5DD8-43CD-9227-B0781AD22CB8}"/>
          </ac:spMkLst>
        </pc:spChg>
        <pc:spChg chg="del">
          <ac:chgData name="James Smith" userId="3e9c43fe-1c94-4b1a-a310-4d4ec2495fbf" providerId="ADAL" clId="{8B31B87D-E853-44FC-A111-099CC163D0EC}" dt="2020-03-04T11:43:54.055" v="632" actId="478"/>
          <ac:spMkLst>
            <pc:docMk/>
            <pc:sldMk cId="3659358731" sldId="2205"/>
            <ac:spMk id="15" creationId="{6B8C3FB1-CBD8-40B5-88E5-5845ADC236B9}"/>
          </ac:spMkLst>
        </pc:spChg>
        <pc:spChg chg="mod">
          <ac:chgData name="James Smith" userId="3e9c43fe-1c94-4b1a-a310-4d4ec2495fbf" providerId="ADAL" clId="{8B31B87D-E853-44FC-A111-099CC163D0EC}" dt="2020-03-04T11:52:35.561" v="777" actId="1076"/>
          <ac:spMkLst>
            <pc:docMk/>
            <pc:sldMk cId="3659358731" sldId="2205"/>
            <ac:spMk id="16" creationId="{44CF20DA-C2AE-4D26-B13F-FC4FF04225BF}"/>
          </ac:spMkLst>
        </pc:spChg>
        <pc:spChg chg="del">
          <ac:chgData name="James Smith" userId="3e9c43fe-1c94-4b1a-a310-4d4ec2495fbf" providerId="ADAL" clId="{8B31B87D-E853-44FC-A111-099CC163D0EC}" dt="2020-03-04T11:43:53.060" v="630" actId="478"/>
          <ac:spMkLst>
            <pc:docMk/>
            <pc:sldMk cId="3659358731" sldId="2205"/>
            <ac:spMk id="17" creationId="{CFB4A382-E1CC-4045-9290-D1D2C9D50450}"/>
          </ac:spMkLst>
        </pc:spChg>
        <pc:spChg chg="mod">
          <ac:chgData name="James Smith" userId="3e9c43fe-1c94-4b1a-a310-4d4ec2495fbf" providerId="ADAL" clId="{8B31B87D-E853-44FC-A111-099CC163D0EC}" dt="2020-03-04T11:52:35.561" v="777" actId="1076"/>
          <ac:spMkLst>
            <pc:docMk/>
            <pc:sldMk cId="3659358731" sldId="2205"/>
            <ac:spMk id="18" creationId="{844AFF01-65AF-4278-A383-2537EB6063D1}"/>
          </ac:spMkLst>
        </pc:spChg>
        <pc:spChg chg="del">
          <ac:chgData name="James Smith" userId="3e9c43fe-1c94-4b1a-a310-4d4ec2495fbf" providerId="ADAL" clId="{8B31B87D-E853-44FC-A111-099CC163D0EC}" dt="2020-03-04T11:43:53.596" v="631" actId="478"/>
          <ac:spMkLst>
            <pc:docMk/>
            <pc:sldMk cId="3659358731" sldId="2205"/>
            <ac:spMk id="19" creationId="{B8601937-FB6E-44BC-B3CB-7602CACE9F02}"/>
          </ac:spMkLst>
        </pc:spChg>
        <pc:spChg chg="add mod">
          <ac:chgData name="James Smith" userId="3e9c43fe-1c94-4b1a-a310-4d4ec2495fbf" providerId="ADAL" clId="{8B31B87D-E853-44FC-A111-099CC163D0EC}" dt="2020-03-04T11:52:37.486" v="778" actId="1076"/>
          <ac:spMkLst>
            <pc:docMk/>
            <pc:sldMk cId="3659358731" sldId="2205"/>
            <ac:spMk id="20" creationId="{FCEF23F7-6324-48E8-B267-AE82DA1324C5}"/>
          </ac:spMkLst>
        </pc:spChg>
        <pc:spChg chg="add del mod">
          <ac:chgData name="James Smith" userId="3e9c43fe-1c94-4b1a-a310-4d4ec2495fbf" providerId="ADAL" clId="{8B31B87D-E853-44FC-A111-099CC163D0EC}" dt="2020-03-04T11:52:30.288" v="775" actId="478"/>
          <ac:spMkLst>
            <pc:docMk/>
            <pc:sldMk cId="3659358731" sldId="2205"/>
            <ac:spMk id="21" creationId="{55FC09FD-319B-4C0A-AFE0-367AB80EC56A}"/>
          </ac:spMkLst>
        </pc:spChg>
        <pc:spChg chg="mod">
          <ac:chgData name="James Smith" userId="3e9c43fe-1c94-4b1a-a310-4d4ec2495fbf" providerId="ADAL" clId="{8B31B87D-E853-44FC-A111-099CC163D0EC}" dt="2020-03-04T11:44:01.297" v="633"/>
          <ac:spMkLst>
            <pc:docMk/>
            <pc:sldMk cId="3659358731" sldId="2205"/>
            <ac:spMk id="22" creationId="{A94C4F95-2EDE-46B0-8B26-C72D6D3C8DB3}"/>
          </ac:spMkLst>
        </pc:spChg>
        <pc:spChg chg="add mod">
          <ac:chgData name="James Smith" userId="3e9c43fe-1c94-4b1a-a310-4d4ec2495fbf" providerId="ADAL" clId="{8B31B87D-E853-44FC-A111-099CC163D0EC}" dt="2020-03-04T11:52:35.561" v="777" actId="1076"/>
          <ac:spMkLst>
            <pc:docMk/>
            <pc:sldMk cId="3659358731" sldId="2205"/>
            <ac:spMk id="23" creationId="{7C009793-BD6E-4A94-AD39-3C2EECB32E04}"/>
          </ac:spMkLst>
        </pc:spChg>
        <pc:spChg chg="add mod">
          <ac:chgData name="James Smith" userId="3e9c43fe-1c94-4b1a-a310-4d4ec2495fbf" providerId="ADAL" clId="{8B31B87D-E853-44FC-A111-099CC163D0EC}" dt="2020-03-04T11:52:35.561" v="777" actId="1076"/>
          <ac:spMkLst>
            <pc:docMk/>
            <pc:sldMk cId="3659358731" sldId="2205"/>
            <ac:spMk id="24" creationId="{68CE4530-3767-4845-BC72-1484A742912F}"/>
          </ac:spMkLst>
        </pc:spChg>
        <pc:spChg chg="mod">
          <ac:chgData name="James Smith" userId="3e9c43fe-1c94-4b1a-a310-4d4ec2495fbf" providerId="ADAL" clId="{8B31B87D-E853-44FC-A111-099CC163D0EC}" dt="2020-03-04T11:52:35.561" v="777" actId="1076"/>
          <ac:spMkLst>
            <pc:docMk/>
            <pc:sldMk cId="3659358731" sldId="2205"/>
            <ac:spMk id="25" creationId="{9C8CFF4E-0953-46BD-86ED-6FFB5C717CCC}"/>
          </ac:spMkLst>
        </pc:spChg>
        <pc:picChg chg="add">
          <ac:chgData name="James Smith" userId="3e9c43fe-1c94-4b1a-a310-4d4ec2495fbf" providerId="ADAL" clId="{8B31B87D-E853-44FC-A111-099CC163D0EC}" dt="2020-03-04T11:52:30.678" v="776"/>
          <ac:picMkLst>
            <pc:docMk/>
            <pc:sldMk cId="3659358731" sldId="2205"/>
            <ac:picMk id="26" creationId="{B834D314-5AE3-4A4D-8DCF-0806927B6417}"/>
          </ac:picMkLst>
        </pc:picChg>
      </pc:sldChg>
      <pc:sldChg chg="addSp delSp modSp add mod ord">
        <pc:chgData name="James Smith" userId="3e9c43fe-1c94-4b1a-a310-4d4ec2495fbf" providerId="ADAL" clId="{8B31B87D-E853-44FC-A111-099CC163D0EC}" dt="2020-03-04T11:53:02.062" v="787" actId="1076"/>
        <pc:sldMkLst>
          <pc:docMk/>
          <pc:sldMk cId="2461731427" sldId="2206"/>
        </pc:sldMkLst>
        <pc:spChg chg="add mod">
          <ac:chgData name="James Smith" userId="3e9c43fe-1c94-4b1a-a310-4d4ec2495fbf" providerId="ADAL" clId="{8B31B87D-E853-44FC-A111-099CC163D0EC}" dt="2020-03-04T11:52:59.842" v="786" actId="1076"/>
          <ac:spMkLst>
            <pc:docMk/>
            <pc:sldMk cId="2461731427" sldId="2206"/>
            <ac:spMk id="2" creationId="{C0EA10C8-DB4F-4A07-905D-72920F9AAC56}"/>
          </ac:spMkLst>
        </pc:spChg>
        <pc:spChg chg="mod">
          <ac:chgData name="James Smith" userId="3e9c43fe-1c94-4b1a-a310-4d4ec2495fbf" providerId="ADAL" clId="{8B31B87D-E853-44FC-A111-099CC163D0EC}" dt="2020-03-04T11:52:59.842" v="786" actId="1076"/>
          <ac:spMkLst>
            <pc:docMk/>
            <pc:sldMk cId="2461731427" sldId="2206"/>
            <ac:spMk id="14" creationId="{F90616ED-5DD8-43CD-9227-B0781AD22CB8}"/>
          </ac:spMkLst>
        </pc:spChg>
        <pc:spChg chg="add mod">
          <ac:chgData name="James Smith" userId="3e9c43fe-1c94-4b1a-a310-4d4ec2495fbf" providerId="ADAL" clId="{8B31B87D-E853-44FC-A111-099CC163D0EC}" dt="2020-03-04T11:53:02.062" v="787" actId="1076"/>
          <ac:spMkLst>
            <pc:docMk/>
            <pc:sldMk cId="2461731427" sldId="2206"/>
            <ac:spMk id="15" creationId="{E78143C9-E89A-435C-926B-00ABAF4A2CBD}"/>
          </ac:spMkLst>
        </pc:spChg>
        <pc:spChg chg="mod">
          <ac:chgData name="James Smith" userId="3e9c43fe-1c94-4b1a-a310-4d4ec2495fbf" providerId="ADAL" clId="{8B31B87D-E853-44FC-A111-099CC163D0EC}" dt="2020-03-04T11:52:59.842" v="786" actId="1076"/>
          <ac:spMkLst>
            <pc:docMk/>
            <pc:sldMk cId="2461731427" sldId="2206"/>
            <ac:spMk id="16" creationId="{44CF20DA-C2AE-4D26-B13F-FC4FF04225BF}"/>
          </ac:spMkLst>
        </pc:spChg>
        <pc:spChg chg="add del mod">
          <ac:chgData name="James Smith" userId="3e9c43fe-1c94-4b1a-a310-4d4ec2495fbf" providerId="ADAL" clId="{8B31B87D-E853-44FC-A111-099CC163D0EC}" dt="2020-03-04T11:52:41.626" v="779" actId="478"/>
          <ac:spMkLst>
            <pc:docMk/>
            <pc:sldMk cId="2461731427" sldId="2206"/>
            <ac:spMk id="17" creationId="{06D12CE5-1EB7-4E7E-8BDC-04903AD71D1A}"/>
          </ac:spMkLst>
        </pc:spChg>
        <pc:spChg chg="mod">
          <ac:chgData name="James Smith" userId="3e9c43fe-1c94-4b1a-a310-4d4ec2495fbf" providerId="ADAL" clId="{8B31B87D-E853-44FC-A111-099CC163D0EC}" dt="2020-03-04T11:52:59.842" v="786" actId="1076"/>
          <ac:spMkLst>
            <pc:docMk/>
            <pc:sldMk cId="2461731427" sldId="2206"/>
            <ac:spMk id="18" creationId="{844AFF01-65AF-4278-A383-2537EB6063D1}"/>
          </ac:spMkLst>
        </pc:spChg>
        <pc:spChg chg="add mod">
          <ac:chgData name="James Smith" userId="3e9c43fe-1c94-4b1a-a310-4d4ec2495fbf" providerId="ADAL" clId="{8B31B87D-E853-44FC-A111-099CC163D0EC}" dt="2020-03-04T11:52:59.842" v="786" actId="1076"/>
          <ac:spMkLst>
            <pc:docMk/>
            <pc:sldMk cId="2461731427" sldId="2206"/>
            <ac:spMk id="19" creationId="{ED94846C-B605-460B-BC22-4441004A249C}"/>
          </ac:spMkLst>
        </pc:spChg>
        <pc:spChg chg="add mod">
          <ac:chgData name="James Smith" userId="3e9c43fe-1c94-4b1a-a310-4d4ec2495fbf" providerId="ADAL" clId="{8B31B87D-E853-44FC-A111-099CC163D0EC}" dt="2020-03-04T11:52:50.806" v="783" actId="571"/>
          <ac:spMkLst>
            <pc:docMk/>
            <pc:sldMk cId="2461731427" sldId="2206"/>
            <ac:spMk id="20" creationId="{22D47E9C-512B-47E5-A07B-7E35C1F04BDD}"/>
          </ac:spMkLst>
        </pc:spChg>
        <pc:spChg chg="add mod">
          <ac:chgData name="James Smith" userId="3e9c43fe-1c94-4b1a-a310-4d4ec2495fbf" providerId="ADAL" clId="{8B31B87D-E853-44FC-A111-099CC163D0EC}" dt="2020-03-04T11:52:50.806" v="783" actId="571"/>
          <ac:spMkLst>
            <pc:docMk/>
            <pc:sldMk cId="2461731427" sldId="2206"/>
            <ac:spMk id="21" creationId="{15D6FEE2-28CC-44A6-859E-8C9491560A61}"/>
          </ac:spMkLst>
        </pc:spChg>
        <pc:spChg chg="mod">
          <ac:chgData name="James Smith" userId="3e9c43fe-1c94-4b1a-a310-4d4ec2495fbf" providerId="ADAL" clId="{8B31B87D-E853-44FC-A111-099CC163D0EC}" dt="2020-03-04T11:46:41.757" v="671"/>
          <ac:spMkLst>
            <pc:docMk/>
            <pc:sldMk cId="2461731427" sldId="2206"/>
            <ac:spMk id="22" creationId="{A94C4F95-2EDE-46B0-8B26-C72D6D3C8DB3}"/>
          </ac:spMkLst>
        </pc:spChg>
        <pc:spChg chg="add mod">
          <ac:chgData name="James Smith" userId="3e9c43fe-1c94-4b1a-a310-4d4ec2495fbf" providerId="ADAL" clId="{8B31B87D-E853-44FC-A111-099CC163D0EC}" dt="2020-03-04T11:52:50.806" v="783" actId="571"/>
          <ac:spMkLst>
            <pc:docMk/>
            <pc:sldMk cId="2461731427" sldId="2206"/>
            <ac:spMk id="23" creationId="{B0441B3A-8494-43B5-841F-F115DAD847D5}"/>
          </ac:spMkLst>
        </pc:spChg>
        <pc:spChg chg="add mod">
          <ac:chgData name="James Smith" userId="3e9c43fe-1c94-4b1a-a310-4d4ec2495fbf" providerId="ADAL" clId="{8B31B87D-E853-44FC-A111-099CC163D0EC}" dt="2020-03-04T11:52:50.806" v="783" actId="571"/>
          <ac:spMkLst>
            <pc:docMk/>
            <pc:sldMk cId="2461731427" sldId="2206"/>
            <ac:spMk id="24" creationId="{1C4D208E-F0A1-4318-8111-3D98CA468969}"/>
          </ac:spMkLst>
        </pc:spChg>
        <pc:spChg chg="mod ord">
          <ac:chgData name="James Smith" userId="3e9c43fe-1c94-4b1a-a310-4d4ec2495fbf" providerId="ADAL" clId="{8B31B87D-E853-44FC-A111-099CC163D0EC}" dt="2020-03-04T11:52:59.842" v="786" actId="1076"/>
          <ac:spMkLst>
            <pc:docMk/>
            <pc:sldMk cId="2461731427" sldId="2206"/>
            <ac:spMk id="25" creationId="{9C8CFF4E-0953-46BD-86ED-6FFB5C717CCC}"/>
          </ac:spMkLst>
        </pc:spChg>
        <pc:spChg chg="add mod">
          <ac:chgData name="James Smith" userId="3e9c43fe-1c94-4b1a-a310-4d4ec2495fbf" providerId="ADAL" clId="{8B31B87D-E853-44FC-A111-099CC163D0EC}" dt="2020-03-04T11:52:50.806" v="783" actId="571"/>
          <ac:spMkLst>
            <pc:docMk/>
            <pc:sldMk cId="2461731427" sldId="2206"/>
            <ac:spMk id="26" creationId="{5DD7B93A-F857-44E5-908A-37659916E456}"/>
          </ac:spMkLst>
        </pc:spChg>
        <pc:spChg chg="add mod">
          <ac:chgData name="James Smith" userId="3e9c43fe-1c94-4b1a-a310-4d4ec2495fbf" providerId="ADAL" clId="{8B31B87D-E853-44FC-A111-099CC163D0EC}" dt="2020-03-04T11:52:50.806" v="783" actId="571"/>
          <ac:spMkLst>
            <pc:docMk/>
            <pc:sldMk cId="2461731427" sldId="2206"/>
            <ac:spMk id="27" creationId="{E6BE2E09-5A89-4B37-9374-81F357AFAD01}"/>
          </ac:spMkLst>
        </pc:spChg>
        <pc:spChg chg="add mod">
          <ac:chgData name="James Smith" userId="3e9c43fe-1c94-4b1a-a310-4d4ec2495fbf" providerId="ADAL" clId="{8B31B87D-E853-44FC-A111-099CC163D0EC}" dt="2020-03-04T11:52:50.806" v="783" actId="571"/>
          <ac:spMkLst>
            <pc:docMk/>
            <pc:sldMk cId="2461731427" sldId="2206"/>
            <ac:spMk id="28" creationId="{B2D3D37A-F15D-4D3E-AD99-324027AB58DC}"/>
          </ac:spMkLst>
        </pc:spChg>
        <pc:picChg chg="add del">
          <ac:chgData name="James Smith" userId="3e9c43fe-1c94-4b1a-a310-4d4ec2495fbf" providerId="ADAL" clId="{8B31B87D-E853-44FC-A111-099CC163D0EC}" dt="2020-03-04T11:52:49.658" v="782"/>
          <ac:picMkLst>
            <pc:docMk/>
            <pc:sldMk cId="2461731427" sldId="2206"/>
            <ac:picMk id="29" creationId="{C368106B-7AE5-409E-B063-D03800C8096C}"/>
          </ac:picMkLst>
        </pc:picChg>
        <pc:picChg chg="add">
          <ac:chgData name="James Smith" userId="3e9c43fe-1c94-4b1a-a310-4d4ec2495fbf" providerId="ADAL" clId="{8B31B87D-E853-44FC-A111-099CC163D0EC}" dt="2020-03-04T11:52:53.253" v="785"/>
          <ac:picMkLst>
            <pc:docMk/>
            <pc:sldMk cId="2461731427" sldId="2206"/>
            <ac:picMk id="30" creationId="{EA982A99-92AE-44EC-A79D-5B361BF26672}"/>
          </ac:picMkLst>
        </pc:picChg>
      </pc:sldChg>
      <pc:sldChg chg="addSp delSp modSp add mod">
        <pc:chgData name="James Smith" userId="3e9c43fe-1c94-4b1a-a310-4d4ec2495fbf" providerId="ADAL" clId="{8B31B87D-E853-44FC-A111-099CC163D0EC}" dt="2020-03-04T13:07:12.206" v="850" actId="1076"/>
        <pc:sldMkLst>
          <pc:docMk/>
          <pc:sldMk cId="2230776223" sldId="2207"/>
        </pc:sldMkLst>
        <pc:spChg chg="del">
          <ac:chgData name="James Smith" userId="3e9c43fe-1c94-4b1a-a310-4d4ec2495fbf" providerId="ADAL" clId="{8B31B87D-E853-44FC-A111-099CC163D0EC}" dt="2020-03-04T13:06:28.539" v="838" actId="478"/>
          <ac:spMkLst>
            <pc:docMk/>
            <pc:sldMk cId="2230776223" sldId="2207"/>
            <ac:spMk id="13" creationId="{5AF37EFE-3AB1-4275-A919-90F23B09DF00}"/>
          </ac:spMkLst>
        </pc:spChg>
        <pc:spChg chg="del">
          <ac:chgData name="James Smith" userId="3e9c43fe-1c94-4b1a-a310-4d4ec2495fbf" providerId="ADAL" clId="{8B31B87D-E853-44FC-A111-099CC163D0EC}" dt="2020-03-04T13:06:30.244" v="839" actId="478"/>
          <ac:spMkLst>
            <pc:docMk/>
            <pc:sldMk cId="2230776223" sldId="2207"/>
            <ac:spMk id="16" creationId="{8167CDDC-3985-43F3-84AF-D58E8F590323}"/>
          </ac:spMkLst>
        </pc:spChg>
        <pc:spChg chg="del">
          <ac:chgData name="James Smith" userId="3e9c43fe-1c94-4b1a-a310-4d4ec2495fbf" providerId="ADAL" clId="{8B31B87D-E853-44FC-A111-099CC163D0EC}" dt="2020-03-04T13:06:31.388" v="840" actId="478"/>
          <ac:spMkLst>
            <pc:docMk/>
            <pc:sldMk cId="2230776223" sldId="2207"/>
            <ac:spMk id="17" creationId="{9347579D-1EA5-4A99-B0DC-BD7A61FD7142}"/>
          </ac:spMkLst>
        </pc:spChg>
        <pc:spChg chg="add mod">
          <ac:chgData name="James Smith" userId="3e9c43fe-1c94-4b1a-a310-4d4ec2495fbf" providerId="ADAL" clId="{8B31B87D-E853-44FC-A111-099CC163D0EC}" dt="2020-03-04T13:07:12.206" v="850" actId="1076"/>
          <ac:spMkLst>
            <pc:docMk/>
            <pc:sldMk cId="2230776223" sldId="2207"/>
            <ac:spMk id="18" creationId="{67CD2512-0021-4601-9AAD-8BB936C2BCE6}"/>
          </ac:spMkLst>
        </pc:spChg>
        <pc:graphicFrameChg chg="del">
          <ac:chgData name="James Smith" userId="3e9c43fe-1c94-4b1a-a310-4d4ec2495fbf" providerId="ADAL" clId="{8B31B87D-E853-44FC-A111-099CC163D0EC}" dt="2020-03-04T13:06:32.074" v="841" actId="478"/>
          <ac:graphicFrameMkLst>
            <pc:docMk/>
            <pc:sldMk cId="2230776223" sldId="2207"/>
            <ac:graphicFrameMk id="19" creationId="{02889D25-F115-44FF-AE9B-F87293F6A7F3}"/>
          </ac:graphicFrameMkLst>
        </pc:graphicFrameChg>
      </pc:sldChg>
      <pc:sldChg chg="addSp delSp modSp add mod">
        <pc:chgData name="James Smith" userId="3e9c43fe-1c94-4b1a-a310-4d4ec2495fbf" providerId="ADAL" clId="{8B31B87D-E853-44FC-A111-099CC163D0EC}" dt="2020-03-04T13:08:09.221" v="866" actId="1076"/>
        <pc:sldMkLst>
          <pc:docMk/>
          <pc:sldMk cId="382259474" sldId="2208"/>
        </pc:sldMkLst>
        <pc:spChg chg="add mod">
          <ac:chgData name="James Smith" userId="3e9c43fe-1c94-4b1a-a310-4d4ec2495fbf" providerId="ADAL" clId="{8B31B87D-E853-44FC-A111-099CC163D0EC}" dt="2020-03-04T13:08:09.221" v="866" actId="1076"/>
          <ac:spMkLst>
            <pc:docMk/>
            <pc:sldMk cId="382259474" sldId="2208"/>
            <ac:spMk id="12" creationId="{773D5B74-2015-441F-AB4A-C10C8E307E69}"/>
          </ac:spMkLst>
        </pc:spChg>
        <pc:spChg chg="del">
          <ac:chgData name="James Smith" userId="3e9c43fe-1c94-4b1a-a310-4d4ec2495fbf" providerId="ADAL" clId="{8B31B87D-E853-44FC-A111-099CC163D0EC}" dt="2020-03-04T13:07:25.464" v="852" actId="478"/>
          <ac:spMkLst>
            <pc:docMk/>
            <pc:sldMk cId="382259474" sldId="2208"/>
            <ac:spMk id="18" creationId="{67CD2512-0021-4601-9AAD-8BB936C2BCE6}"/>
          </ac:spMkLst>
        </pc:spChg>
      </pc:sldChg>
      <pc:sldChg chg="addSp delSp modSp add mod">
        <pc:chgData name="James Smith" userId="3e9c43fe-1c94-4b1a-a310-4d4ec2495fbf" providerId="ADAL" clId="{8B31B87D-E853-44FC-A111-099CC163D0EC}" dt="2020-03-04T13:09:31.389" v="880" actId="1076"/>
        <pc:sldMkLst>
          <pc:docMk/>
          <pc:sldMk cId="3808228105" sldId="2209"/>
        </pc:sldMkLst>
        <pc:spChg chg="del">
          <ac:chgData name="James Smith" userId="3e9c43fe-1c94-4b1a-a310-4d4ec2495fbf" providerId="ADAL" clId="{8B31B87D-E853-44FC-A111-099CC163D0EC}" dt="2020-03-04T13:09:03.007" v="872" actId="478"/>
          <ac:spMkLst>
            <pc:docMk/>
            <pc:sldMk cId="3808228105" sldId="2209"/>
            <ac:spMk id="2" creationId="{D1BA2E6F-5568-4355-9F4A-175598EA350E}"/>
          </ac:spMkLst>
        </pc:spChg>
        <pc:spChg chg="add mod">
          <ac:chgData name="James Smith" userId="3e9c43fe-1c94-4b1a-a310-4d4ec2495fbf" providerId="ADAL" clId="{8B31B87D-E853-44FC-A111-099CC163D0EC}" dt="2020-03-04T13:09:29.301" v="879" actId="1076"/>
          <ac:spMkLst>
            <pc:docMk/>
            <pc:sldMk cId="3808228105" sldId="2209"/>
            <ac:spMk id="3" creationId="{B7C9504B-E86C-47FA-9B28-81F3F5129569}"/>
          </ac:spMkLst>
        </pc:spChg>
        <pc:spChg chg="add mod">
          <ac:chgData name="James Smith" userId="3e9c43fe-1c94-4b1a-a310-4d4ec2495fbf" providerId="ADAL" clId="{8B31B87D-E853-44FC-A111-099CC163D0EC}" dt="2020-03-04T13:09:31.389" v="880" actId="1076"/>
          <ac:spMkLst>
            <pc:docMk/>
            <pc:sldMk cId="3808228105" sldId="2209"/>
            <ac:spMk id="4" creationId="{8939C31A-D50D-472B-9CDE-B005ACDB2819}"/>
          </ac:spMkLst>
        </pc:spChg>
        <pc:spChg chg="del">
          <ac:chgData name="James Smith" userId="3e9c43fe-1c94-4b1a-a310-4d4ec2495fbf" providerId="ADAL" clId="{8B31B87D-E853-44FC-A111-099CC163D0EC}" dt="2020-03-04T13:09:00.897" v="871" actId="478"/>
          <ac:spMkLst>
            <pc:docMk/>
            <pc:sldMk cId="3808228105" sldId="2209"/>
            <ac:spMk id="14" creationId="{EBEFD649-07A7-4ECD-8404-DEBCEEDD7373}"/>
          </ac:spMkLst>
        </pc:spChg>
        <pc:spChg chg="mod">
          <ac:chgData name="James Smith" userId="3e9c43fe-1c94-4b1a-a310-4d4ec2495fbf" providerId="ADAL" clId="{8B31B87D-E853-44FC-A111-099CC163D0EC}" dt="2020-03-04T13:08:57.985" v="870"/>
          <ac:spMkLst>
            <pc:docMk/>
            <pc:sldMk cId="3808228105" sldId="2209"/>
            <ac:spMk id="22" creationId="{A94C4F95-2EDE-46B0-8B26-C72D6D3C8DB3}"/>
          </ac:spMkLst>
        </pc:spChg>
      </pc:sldChg>
      <pc:sldChg chg="modSp add mod">
        <pc:chgData name="James Smith" userId="3e9c43fe-1c94-4b1a-a310-4d4ec2495fbf" providerId="ADAL" clId="{8B31B87D-E853-44FC-A111-099CC163D0EC}" dt="2020-03-04T13:10:54.765" v="934" actId="1076"/>
        <pc:sldMkLst>
          <pc:docMk/>
          <pc:sldMk cId="840920377" sldId="2210"/>
        </pc:sldMkLst>
        <pc:spChg chg="mod">
          <ac:chgData name="James Smith" userId="3e9c43fe-1c94-4b1a-a310-4d4ec2495fbf" providerId="ADAL" clId="{8B31B87D-E853-44FC-A111-099CC163D0EC}" dt="2020-03-04T13:10:51.664" v="933" actId="1076"/>
          <ac:spMkLst>
            <pc:docMk/>
            <pc:sldMk cId="840920377" sldId="2210"/>
            <ac:spMk id="3" creationId="{B7C9504B-E86C-47FA-9B28-81F3F5129569}"/>
          </ac:spMkLst>
        </pc:spChg>
        <pc:spChg chg="mod">
          <ac:chgData name="James Smith" userId="3e9c43fe-1c94-4b1a-a310-4d4ec2495fbf" providerId="ADAL" clId="{8B31B87D-E853-44FC-A111-099CC163D0EC}" dt="2020-03-04T13:10:54.765" v="934" actId="1076"/>
          <ac:spMkLst>
            <pc:docMk/>
            <pc:sldMk cId="840920377" sldId="2210"/>
            <ac:spMk id="4" creationId="{8939C31A-D50D-472B-9CDE-B005ACDB2819}"/>
          </ac:spMkLst>
        </pc:spChg>
      </pc:sldChg>
      <pc:sldChg chg="modSp add mod">
        <pc:chgData name="James Smith" userId="3e9c43fe-1c94-4b1a-a310-4d4ec2495fbf" providerId="ADAL" clId="{8B31B87D-E853-44FC-A111-099CC163D0EC}" dt="2020-03-04T13:11:24.984" v="940" actId="1076"/>
        <pc:sldMkLst>
          <pc:docMk/>
          <pc:sldMk cId="2952109616" sldId="2211"/>
        </pc:sldMkLst>
        <pc:spChg chg="mod">
          <ac:chgData name="James Smith" userId="3e9c43fe-1c94-4b1a-a310-4d4ec2495fbf" providerId="ADAL" clId="{8B31B87D-E853-44FC-A111-099CC163D0EC}" dt="2020-03-04T13:11:06.679" v="936" actId="1076"/>
          <ac:spMkLst>
            <pc:docMk/>
            <pc:sldMk cId="2952109616" sldId="2211"/>
            <ac:spMk id="3" creationId="{B7C9504B-E86C-47FA-9B28-81F3F5129569}"/>
          </ac:spMkLst>
        </pc:spChg>
        <pc:spChg chg="mod">
          <ac:chgData name="James Smith" userId="3e9c43fe-1c94-4b1a-a310-4d4ec2495fbf" providerId="ADAL" clId="{8B31B87D-E853-44FC-A111-099CC163D0EC}" dt="2020-03-04T13:11:24.984" v="940" actId="1076"/>
          <ac:spMkLst>
            <pc:docMk/>
            <pc:sldMk cId="2952109616" sldId="2211"/>
            <ac:spMk id="4" creationId="{8939C31A-D50D-472B-9CDE-B005ACDB2819}"/>
          </ac:spMkLst>
        </pc:spChg>
      </pc:sldChg>
    </pc:docChg>
  </pc:docChgLst>
  <pc:docChgLst>
    <pc:chgData name="Matt Paver" userId="cf56ec1d-e0f9-4ddf-b60e-93c25372919b" providerId="ADAL" clId="{1D9D4906-B7F3-4A6F-A126-EC91C03968B0}"/>
    <pc:docChg chg="custSel modSld">
      <pc:chgData name="Matt Paver" userId="cf56ec1d-e0f9-4ddf-b60e-93c25372919b" providerId="ADAL" clId="{1D9D4906-B7F3-4A6F-A126-EC91C03968B0}" dt="2020-02-07T09:38:59.520" v="15" actId="20577"/>
      <pc:docMkLst>
        <pc:docMk/>
      </pc:docMkLst>
      <pc:sldChg chg="delSp modSp">
        <pc:chgData name="Matt Paver" userId="cf56ec1d-e0f9-4ddf-b60e-93c25372919b" providerId="ADAL" clId="{1D9D4906-B7F3-4A6F-A126-EC91C03968B0}" dt="2020-02-07T09:38:59.520" v="15" actId="20577"/>
        <pc:sldMkLst>
          <pc:docMk/>
          <pc:sldMk cId="2892211525" sldId="2194"/>
        </pc:sldMkLst>
        <pc:spChg chg="mod">
          <ac:chgData name="Matt Paver" userId="cf56ec1d-e0f9-4ddf-b60e-93c25372919b" providerId="ADAL" clId="{1D9D4906-B7F3-4A6F-A126-EC91C03968B0}" dt="2020-02-07T09:38:59.520" v="15" actId="20577"/>
          <ac:spMkLst>
            <pc:docMk/>
            <pc:sldMk cId="2892211525" sldId="2194"/>
            <ac:spMk id="16" creationId="{58F4BA93-4351-4EEE-B9AA-14DE526FCFD6}"/>
          </ac:spMkLst>
        </pc:spChg>
        <pc:spChg chg="del mod">
          <ac:chgData name="Matt Paver" userId="cf56ec1d-e0f9-4ddf-b60e-93c25372919b" providerId="ADAL" clId="{1D9D4906-B7F3-4A6F-A126-EC91C03968B0}" dt="2020-02-07T09:37:45.716" v="1" actId="478"/>
          <ac:spMkLst>
            <pc:docMk/>
            <pc:sldMk cId="2892211525" sldId="2194"/>
            <ac:spMk id="17" creationId="{F998BD19-57FD-4098-A004-9FA999B301E6}"/>
          </ac:spMkLst>
        </pc:spChg>
      </pc:sldChg>
    </pc:docChg>
  </pc:docChgLst>
  <pc:docChgLst>
    <pc:chgData name="James Smith" userId="3e9c43fe-1c94-4b1a-a310-4d4ec2495fbf" providerId="ADAL" clId="{2C7D2B3C-390D-4C86-BCEC-074FDFAE8024}"/>
    <pc:docChg chg="undo custSel addSld modSld sldOrd">
      <pc:chgData name="James Smith" userId="3e9c43fe-1c94-4b1a-a310-4d4ec2495fbf" providerId="ADAL" clId="{2C7D2B3C-390D-4C86-BCEC-074FDFAE8024}" dt="2020-02-10T12:47:48.849" v="436"/>
      <pc:docMkLst>
        <pc:docMk/>
      </pc:docMkLst>
      <pc:sldChg chg="modSp mod">
        <pc:chgData name="James Smith" userId="3e9c43fe-1c94-4b1a-a310-4d4ec2495fbf" providerId="ADAL" clId="{2C7D2B3C-390D-4C86-BCEC-074FDFAE8024}" dt="2020-02-10T12:20:31.534" v="2" actId="1076"/>
        <pc:sldMkLst>
          <pc:docMk/>
          <pc:sldMk cId="3819177273" sldId="281"/>
        </pc:sldMkLst>
        <pc:spChg chg="mod">
          <ac:chgData name="James Smith" userId="3e9c43fe-1c94-4b1a-a310-4d4ec2495fbf" providerId="ADAL" clId="{2C7D2B3C-390D-4C86-BCEC-074FDFAE8024}" dt="2020-02-10T12:20:31.534" v="2" actId="1076"/>
          <ac:spMkLst>
            <pc:docMk/>
            <pc:sldMk cId="3819177273" sldId="281"/>
            <ac:spMk id="24" creationId="{D39FE35A-F92B-4F9C-B4E3-109BBDC0829E}"/>
          </ac:spMkLst>
        </pc:spChg>
        <pc:spChg chg="mod">
          <ac:chgData name="James Smith" userId="3e9c43fe-1c94-4b1a-a310-4d4ec2495fbf" providerId="ADAL" clId="{2C7D2B3C-390D-4C86-BCEC-074FDFAE8024}" dt="2020-02-10T12:20:31.534" v="2" actId="1076"/>
          <ac:spMkLst>
            <pc:docMk/>
            <pc:sldMk cId="3819177273" sldId="281"/>
            <ac:spMk id="28" creationId="{DA916DC3-2FA5-4CCE-9038-06D2DA980F7A}"/>
          </ac:spMkLst>
        </pc:spChg>
        <pc:picChg chg="mod">
          <ac:chgData name="James Smith" userId="3e9c43fe-1c94-4b1a-a310-4d4ec2495fbf" providerId="ADAL" clId="{2C7D2B3C-390D-4C86-BCEC-074FDFAE8024}" dt="2020-02-10T12:20:13.727" v="0" actId="1076"/>
          <ac:picMkLst>
            <pc:docMk/>
            <pc:sldMk cId="3819177273" sldId="281"/>
            <ac:picMk id="18" creationId="{FD0B2748-4006-4E40-9631-80F6C63F5B80}"/>
          </ac:picMkLst>
        </pc:picChg>
      </pc:sldChg>
      <pc:sldChg chg="addSp delSp modSp mod">
        <pc:chgData name="James Smith" userId="3e9c43fe-1c94-4b1a-a310-4d4ec2495fbf" providerId="ADAL" clId="{2C7D2B3C-390D-4C86-BCEC-074FDFAE8024}" dt="2020-02-10T12:21:37.227" v="46" actId="1076"/>
        <pc:sldMkLst>
          <pc:docMk/>
          <pc:sldMk cId="1847373567" sldId="282"/>
        </pc:sldMkLst>
        <pc:spChg chg="add mod">
          <ac:chgData name="James Smith" userId="3e9c43fe-1c94-4b1a-a310-4d4ec2495fbf" providerId="ADAL" clId="{2C7D2B3C-390D-4C86-BCEC-074FDFAE8024}" dt="2020-02-10T12:21:37.227" v="46" actId="1076"/>
          <ac:spMkLst>
            <pc:docMk/>
            <pc:sldMk cId="1847373567" sldId="282"/>
            <ac:spMk id="3" creationId="{1DB612D3-9DEF-402A-BB43-045E1BF645B6}"/>
          </ac:spMkLst>
        </pc:spChg>
        <pc:spChg chg="mod">
          <ac:chgData name="James Smith" userId="3e9c43fe-1c94-4b1a-a310-4d4ec2495fbf" providerId="ADAL" clId="{2C7D2B3C-390D-4C86-BCEC-074FDFAE8024}" dt="2020-02-10T12:20:41.513" v="6" actId="1076"/>
          <ac:spMkLst>
            <pc:docMk/>
            <pc:sldMk cId="1847373567" sldId="282"/>
            <ac:spMk id="17" creationId="{A8457A42-CE3B-4EF0-81BD-0BF0D3098E11}"/>
          </ac:spMkLst>
        </pc:spChg>
        <pc:spChg chg="mod">
          <ac:chgData name="James Smith" userId="3e9c43fe-1c94-4b1a-a310-4d4ec2495fbf" providerId="ADAL" clId="{2C7D2B3C-390D-4C86-BCEC-074FDFAE8024}" dt="2020-02-10T12:20:45.893" v="7" actId="1076"/>
          <ac:spMkLst>
            <pc:docMk/>
            <pc:sldMk cId="1847373567" sldId="282"/>
            <ac:spMk id="24" creationId="{D39FE35A-F92B-4F9C-B4E3-109BBDC0829E}"/>
          </ac:spMkLst>
        </pc:spChg>
        <pc:spChg chg="mod">
          <ac:chgData name="James Smith" userId="3e9c43fe-1c94-4b1a-a310-4d4ec2495fbf" providerId="ADAL" clId="{2C7D2B3C-390D-4C86-BCEC-074FDFAE8024}" dt="2020-02-10T12:21:19.328" v="38" actId="1076"/>
          <ac:spMkLst>
            <pc:docMk/>
            <pc:sldMk cId="1847373567" sldId="282"/>
            <ac:spMk id="28" creationId="{DA916DC3-2FA5-4CCE-9038-06D2DA980F7A}"/>
          </ac:spMkLst>
        </pc:spChg>
        <pc:picChg chg="add">
          <ac:chgData name="James Smith" userId="3e9c43fe-1c94-4b1a-a310-4d4ec2495fbf" providerId="ADAL" clId="{2C7D2B3C-390D-4C86-BCEC-074FDFAE8024}" dt="2020-02-10T12:20:39.015" v="4"/>
          <ac:picMkLst>
            <pc:docMk/>
            <pc:sldMk cId="1847373567" sldId="282"/>
            <ac:picMk id="18" creationId="{BB532B17-E60D-4B96-A415-769984FEC87D}"/>
          </ac:picMkLst>
        </pc:picChg>
        <pc:picChg chg="mod">
          <ac:chgData name="James Smith" userId="3e9c43fe-1c94-4b1a-a310-4d4ec2495fbf" providerId="ADAL" clId="{2C7D2B3C-390D-4C86-BCEC-074FDFAE8024}" dt="2020-02-10T12:21:27.125" v="41" actId="1076"/>
          <ac:picMkLst>
            <pc:docMk/>
            <pc:sldMk cId="1847373567" sldId="282"/>
            <ac:picMk id="25" creationId="{1F74CCFD-84FE-40C6-A2D9-D75556340997}"/>
          </ac:picMkLst>
        </pc:picChg>
        <pc:picChg chg="del">
          <ac:chgData name="James Smith" userId="3e9c43fe-1c94-4b1a-a310-4d4ec2495fbf" providerId="ADAL" clId="{2C7D2B3C-390D-4C86-BCEC-074FDFAE8024}" dt="2020-02-10T12:20:38.764" v="3" actId="478"/>
          <ac:picMkLst>
            <pc:docMk/>
            <pc:sldMk cId="1847373567" sldId="282"/>
            <ac:picMk id="30" creationId="{79A7FDCD-E6A1-4E1B-98D6-7525E234F816}"/>
          </ac:picMkLst>
        </pc:picChg>
      </pc:sldChg>
      <pc:sldChg chg="ord">
        <pc:chgData name="James Smith" userId="3e9c43fe-1c94-4b1a-a310-4d4ec2495fbf" providerId="ADAL" clId="{2C7D2B3C-390D-4C86-BCEC-074FDFAE8024}" dt="2020-02-10T12:28:15.101" v="106"/>
        <pc:sldMkLst>
          <pc:docMk/>
          <pc:sldMk cId="1962884947" sldId="2155"/>
        </pc:sldMkLst>
      </pc:sldChg>
      <pc:sldChg chg="modSp mod">
        <pc:chgData name="James Smith" userId="3e9c43fe-1c94-4b1a-a310-4d4ec2495fbf" providerId="ADAL" clId="{2C7D2B3C-390D-4C86-BCEC-074FDFAE8024}" dt="2020-02-10T12:22:29.318" v="54" actId="6549"/>
        <pc:sldMkLst>
          <pc:docMk/>
          <pc:sldMk cId="2909065358" sldId="2171"/>
        </pc:sldMkLst>
        <pc:spChg chg="mod">
          <ac:chgData name="James Smith" userId="3e9c43fe-1c94-4b1a-a310-4d4ec2495fbf" providerId="ADAL" clId="{2C7D2B3C-390D-4C86-BCEC-074FDFAE8024}" dt="2020-02-10T12:22:29.318" v="54" actId="6549"/>
          <ac:spMkLst>
            <pc:docMk/>
            <pc:sldMk cId="2909065358" sldId="2171"/>
            <ac:spMk id="15" creationId="{3433251E-89F2-4DBC-9017-06D2CA704632}"/>
          </ac:spMkLst>
        </pc:spChg>
      </pc:sldChg>
      <pc:sldChg chg="addSp modSp mod">
        <pc:chgData name="James Smith" userId="3e9c43fe-1c94-4b1a-a310-4d4ec2495fbf" providerId="ADAL" clId="{2C7D2B3C-390D-4C86-BCEC-074FDFAE8024}" dt="2020-02-10T12:25:41.354" v="104" actId="20577"/>
        <pc:sldMkLst>
          <pc:docMk/>
          <pc:sldMk cId="196486458" sldId="2172"/>
        </pc:sldMkLst>
        <pc:spChg chg="add mod">
          <ac:chgData name="James Smith" userId="3e9c43fe-1c94-4b1a-a310-4d4ec2495fbf" providerId="ADAL" clId="{2C7D2B3C-390D-4C86-BCEC-074FDFAE8024}" dt="2020-02-10T12:25:07.985" v="67" actId="1076"/>
          <ac:spMkLst>
            <pc:docMk/>
            <pc:sldMk cId="196486458" sldId="2172"/>
            <ac:spMk id="5" creationId="{B91DB7DB-884F-4A83-B4D1-EDF1DC5ABE65}"/>
          </ac:spMkLst>
        </pc:spChg>
        <pc:spChg chg="add mod">
          <ac:chgData name="James Smith" userId="3e9c43fe-1c94-4b1a-a310-4d4ec2495fbf" providerId="ADAL" clId="{2C7D2B3C-390D-4C86-BCEC-074FDFAE8024}" dt="2020-02-10T12:25:41.354" v="104" actId="20577"/>
          <ac:spMkLst>
            <pc:docMk/>
            <pc:sldMk cId="196486458" sldId="2172"/>
            <ac:spMk id="6" creationId="{34EF72C8-8E4E-442B-905F-ED3CCE487267}"/>
          </ac:spMkLst>
        </pc:spChg>
        <pc:spChg chg="mod">
          <ac:chgData name="James Smith" userId="3e9c43fe-1c94-4b1a-a310-4d4ec2495fbf" providerId="ADAL" clId="{2C7D2B3C-390D-4C86-BCEC-074FDFAE8024}" dt="2020-02-10T12:24:37.747" v="56" actId="1076"/>
          <ac:spMkLst>
            <pc:docMk/>
            <pc:sldMk cId="196486458" sldId="2172"/>
            <ac:spMk id="13" creationId="{8216AA66-511A-4FF9-AF72-E1FA9B7F19EF}"/>
          </ac:spMkLst>
        </pc:spChg>
        <pc:cxnChg chg="add mod">
          <ac:chgData name="James Smith" userId="3e9c43fe-1c94-4b1a-a310-4d4ec2495fbf" providerId="ADAL" clId="{2C7D2B3C-390D-4C86-BCEC-074FDFAE8024}" dt="2020-02-10T12:24:55.218" v="58" actId="14100"/>
          <ac:cxnSpMkLst>
            <pc:docMk/>
            <pc:sldMk cId="196486458" sldId="2172"/>
            <ac:cxnSpMk id="3" creationId="{FBEF4134-B4D6-4DD1-8638-E503E2500E88}"/>
          </ac:cxnSpMkLst>
        </pc:cxnChg>
      </pc:sldChg>
      <pc:sldChg chg="addSp delSp modSp mod">
        <pc:chgData name="James Smith" userId="3e9c43fe-1c94-4b1a-a310-4d4ec2495fbf" providerId="ADAL" clId="{2C7D2B3C-390D-4C86-BCEC-074FDFAE8024}" dt="2020-02-10T12:47:48.849" v="436"/>
        <pc:sldMkLst>
          <pc:docMk/>
          <pc:sldMk cId="3312225115" sldId="2193"/>
        </pc:sldMkLst>
        <pc:spChg chg="del mod">
          <ac:chgData name="James Smith" userId="3e9c43fe-1c94-4b1a-a310-4d4ec2495fbf" providerId="ADAL" clId="{2C7D2B3C-390D-4C86-BCEC-074FDFAE8024}" dt="2020-02-10T12:47:44.428" v="434" actId="478"/>
          <ac:spMkLst>
            <pc:docMk/>
            <pc:sldMk cId="3312225115" sldId="2193"/>
            <ac:spMk id="12" creationId="{75FDADEE-A2B8-45CB-86A6-4C18557C2724}"/>
          </ac:spMkLst>
        </pc:spChg>
        <pc:spChg chg="add">
          <ac:chgData name="James Smith" userId="3e9c43fe-1c94-4b1a-a310-4d4ec2495fbf" providerId="ADAL" clId="{2C7D2B3C-390D-4C86-BCEC-074FDFAE8024}" dt="2020-02-10T12:47:48.849" v="436"/>
          <ac:spMkLst>
            <pc:docMk/>
            <pc:sldMk cId="3312225115" sldId="2193"/>
            <ac:spMk id="16" creationId="{8A2B5615-0D40-4361-98BC-0417C0F76659}"/>
          </ac:spMkLst>
        </pc:spChg>
        <pc:picChg chg="del">
          <ac:chgData name="James Smith" userId="3e9c43fe-1c94-4b1a-a310-4d4ec2495fbf" providerId="ADAL" clId="{2C7D2B3C-390D-4C86-BCEC-074FDFAE8024}" dt="2020-02-10T12:35:47.735" v="149"/>
          <ac:picMkLst>
            <pc:docMk/>
            <pc:sldMk cId="3312225115" sldId="2193"/>
            <ac:picMk id="1030" creationId="{C161DD61-C382-46F6-8D1A-B9FA550E5547}"/>
          </ac:picMkLst>
        </pc:picChg>
        <pc:picChg chg="del">
          <ac:chgData name="James Smith" userId="3e9c43fe-1c94-4b1a-a310-4d4ec2495fbf" providerId="ADAL" clId="{2C7D2B3C-390D-4C86-BCEC-074FDFAE8024}" dt="2020-02-10T12:35:47.735" v="149"/>
          <ac:picMkLst>
            <pc:docMk/>
            <pc:sldMk cId="3312225115" sldId="2193"/>
            <ac:picMk id="1034" creationId="{CB176086-2419-44E5-AA13-217FE04850E0}"/>
          </ac:picMkLst>
        </pc:picChg>
      </pc:sldChg>
      <pc:sldChg chg="addSp delSp modSp add mod addCm delCm">
        <pc:chgData name="James Smith" userId="3e9c43fe-1c94-4b1a-a310-4d4ec2495fbf" providerId="ADAL" clId="{2C7D2B3C-390D-4C86-BCEC-074FDFAE8024}" dt="2020-02-10T12:47:27.264" v="432" actId="20577"/>
        <pc:sldMkLst>
          <pc:docMk/>
          <pc:sldMk cId="2124746575" sldId="2197"/>
        </pc:sldMkLst>
        <pc:spChg chg="add mod">
          <ac:chgData name="James Smith" userId="3e9c43fe-1c94-4b1a-a310-4d4ec2495fbf" providerId="ADAL" clId="{2C7D2B3C-390D-4C86-BCEC-074FDFAE8024}" dt="2020-02-10T12:46:48.836" v="430" actId="20577"/>
          <ac:spMkLst>
            <pc:docMk/>
            <pc:sldMk cId="2124746575" sldId="2197"/>
            <ac:spMk id="2" creationId="{264FECDE-F5EB-4207-B97B-0BB5743667F2}"/>
          </ac:spMkLst>
        </pc:spChg>
        <pc:spChg chg="add del">
          <ac:chgData name="James Smith" userId="3e9c43fe-1c94-4b1a-a310-4d4ec2495fbf" providerId="ADAL" clId="{2C7D2B3C-390D-4C86-BCEC-074FDFAE8024}" dt="2020-02-10T12:37:38.773" v="248"/>
          <ac:spMkLst>
            <pc:docMk/>
            <pc:sldMk cId="2124746575" sldId="2197"/>
            <ac:spMk id="3" creationId="{D74EFF2A-2781-4A45-A86E-E24BF212373A}"/>
          </ac:spMkLst>
        </pc:spChg>
        <pc:spChg chg="add del">
          <ac:chgData name="James Smith" userId="3e9c43fe-1c94-4b1a-a310-4d4ec2495fbf" providerId="ADAL" clId="{2C7D2B3C-390D-4C86-BCEC-074FDFAE8024}" dt="2020-02-10T12:39:14.399" v="254"/>
          <ac:spMkLst>
            <pc:docMk/>
            <pc:sldMk cId="2124746575" sldId="2197"/>
            <ac:spMk id="4" creationId="{D18F8564-D821-4CAA-BCBC-F687FD156D09}"/>
          </ac:spMkLst>
        </pc:spChg>
        <pc:spChg chg="add del">
          <ac:chgData name="James Smith" userId="3e9c43fe-1c94-4b1a-a310-4d4ec2495fbf" providerId="ADAL" clId="{2C7D2B3C-390D-4C86-BCEC-074FDFAE8024}" dt="2020-02-10T12:39:20.029" v="256"/>
          <ac:spMkLst>
            <pc:docMk/>
            <pc:sldMk cId="2124746575" sldId="2197"/>
            <ac:spMk id="5" creationId="{BFB4C690-C7CD-415F-8D7A-F2AC7F4506D1}"/>
          </ac:spMkLst>
        </pc:spChg>
        <pc:spChg chg="add del">
          <ac:chgData name="James Smith" userId="3e9c43fe-1c94-4b1a-a310-4d4ec2495fbf" providerId="ADAL" clId="{2C7D2B3C-390D-4C86-BCEC-074FDFAE8024}" dt="2020-02-10T12:40:01.227" v="269" actId="478"/>
          <ac:spMkLst>
            <pc:docMk/>
            <pc:sldMk cId="2124746575" sldId="2197"/>
            <ac:spMk id="6" creationId="{ED6A61AA-0E54-4D63-92EC-70DBE6BE48AF}"/>
          </ac:spMkLst>
        </pc:spChg>
        <pc:spChg chg="del mod">
          <ac:chgData name="James Smith" userId="3e9c43fe-1c94-4b1a-a310-4d4ec2495fbf" providerId="ADAL" clId="{2C7D2B3C-390D-4C86-BCEC-074FDFAE8024}" dt="2020-02-10T12:34:30.637" v="116"/>
          <ac:spMkLst>
            <pc:docMk/>
            <pc:sldMk cId="2124746575" sldId="2197"/>
            <ac:spMk id="16" creationId="{58F4BA93-4351-4EEE-B9AA-14DE526FCFD6}"/>
          </ac:spMkLst>
        </pc:spChg>
        <pc:spChg chg="mod">
          <ac:chgData name="James Smith" userId="3e9c43fe-1c94-4b1a-a310-4d4ec2495fbf" providerId="ADAL" clId="{2C7D2B3C-390D-4C86-BCEC-074FDFAE8024}" dt="2020-02-10T12:47:27.264" v="432" actId="20577"/>
          <ac:spMkLst>
            <pc:docMk/>
            <pc:sldMk cId="2124746575" sldId="2197"/>
            <ac:spMk id="22" creationId="{A94C4F95-2EDE-46B0-8B26-C72D6D3C8DB3}"/>
          </ac:spMkLst>
        </pc:spChg>
        <pc:picChg chg="add mod">
          <ac:chgData name="James Smith" userId="3e9c43fe-1c94-4b1a-a310-4d4ec2495fbf" providerId="ADAL" clId="{2C7D2B3C-390D-4C86-BCEC-074FDFAE8024}" dt="2020-02-10T12:45:10.396" v="380" actId="1440"/>
          <ac:picMkLst>
            <pc:docMk/>
            <pc:sldMk cId="2124746575" sldId="2197"/>
            <ac:picMk id="8" creationId="{E1EA53CD-8566-40AD-960A-B47E792BB8C8}"/>
          </ac:picMkLst>
        </pc:picChg>
        <pc:picChg chg="add mod">
          <ac:chgData name="James Smith" userId="3e9c43fe-1c94-4b1a-a310-4d4ec2495fbf" providerId="ADAL" clId="{2C7D2B3C-390D-4C86-BCEC-074FDFAE8024}" dt="2020-02-10T12:45:06.703" v="379" actId="1076"/>
          <ac:picMkLst>
            <pc:docMk/>
            <pc:sldMk cId="2124746575" sldId="2197"/>
            <ac:picMk id="13" creationId="{D0EABABD-3553-4B63-9ECB-7DB0F5661672}"/>
          </ac:picMkLst>
        </pc:picChg>
        <pc:picChg chg="add mod">
          <ac:chgData name="James Smith" userId="3e9c43fe-1c94-4b1a-a310-4d4ec2495fbf" providerId="ADAL" clId="{2C7D2B3C-390D-4C86-BCEC-074FDFAE8024}" dt="2020-02-10T12:45:06.703" v="379" actId="1076"/>
          <ac:picMkLst>
            <pc:docMk/>
            <pc:sldMk cId="2124746575" sldId="2197"/>
            <ac:picMk id="14" creationId="{6C5429E1-F5A1-4CC8-885B-24BC4757BA95}"/>
          </ac:picMkLst>
        </pc:picChg>
      </pc:sldChg>
      <pc:sldChg chg="delSp modSp add mod">
        <pc:chgData name="James Smith" userId="3e9c43fe-1c94-4b1a-a310-4d4ec2495fbf" providerId="ADAL" clId="{2C7D2B3C-390D-4C86-BCEC-074FDFAE8024}" dt="2020-02-10T12:47:47.259" v="435" actId="1076"/>
        <pc:sldMkLst>
          <pc:docMk/>
          <pc:sldMk cId="1833277242" sldId="2198"/>
        </pc:sldMkLst>
        <pc:spChg chg="mod">
          <ac:chgData name="James Smith" userId="3e9c43fe-1c94-4b1a-a310-4d4ec2495fbf" providerId="ADAL" clId="{2C7D2B3C-390D-4C86-BCEC-074FDFAE8024}" dt="2020-02-10T12:47:47.259" v="435" actId="1076"/>
          <ac:spMkLst>
            <pc:docMk/>
            <pc:sldMk cId="1833277242" sldId="2198"/>
            <ac:spMk id="12" creationId="{75FDADEE-A2B8-45CB-86A6-4C18557C2724}"/>
          </ac:spMkLst>
        </pc:spChg>
        <pc:spChg chg="mod">
          <ac:chgData name="James Smith" userId="3e9c43fe-1c94-4b1a-a310-4d4ec2495fbf" providerId="ADAL" clId="{2C7D2B3C-390D-4C86-BCEC-074FDFAE8024}" dt="2020-02-10T12:35:41.232" v="147" actId="20577"/>
          <ac:spMkLst>
            <pc:docMk/>
            <pc:sldMk cId="1833277242" sldId="2198"/>
            <ac:spMk id="22" creationId="{A94C4F95-2EDE-46B0-8B26-C72D6D3C8DB3}"/>
          </ac:spMkLst>
        </pc:spChg>
        <pc:picChg chg="del">
          <ac:chgData name="James Smith" userId="3e9c43fe-1c94-4b1a-a310-4d4ec2495fbf" providerId="ADAL" clId="{2C7D2B3C-390D-4C86-BCEC-074FDFAE8024}" dt="2020-02-10T12:35:44.691" v="148" actId="478"/>
          <ac:picMkLst>
            <pc:docMk/>
            <pc:sldMk cId="1833277242" sldId="2198"/>
            <ac:picMk id="1028" creationId="{823B7F91-8D49-4D6E-A6E7-855038091580}"/>
          </ac:picMkLst>
        </pc:picChg>
        <pc:picChg chg="del">
          <ac:chgData name="James Smith" userId="3e9c43fe-1c94-4b1a-a310-4d4ec2495fbf" providerId="ADAL" clId="{2C7D2B3C-390D-4C86-BCEC-074FDFAE8024}" dt="2020-02-10T12:35:34.487" v="135" actId="478"/>
          <ac:picMkLst>
            <pc:docMk/>
            <pc:sldMk cId="1833277242" sldId="2198"/>
            <ac:picMk id="1030" creationId="{C161DD61-C382-46F6-8D1A-B9FA550E5547}"/>
          </ac:picMkLst>
        </pc:picChg>
        <pc:picChg chg="del">
          <ac:chgData name="James Smith" userId="3e9c43fe-1c94-4b1a-a310-4d4ec2495fbf" providerId="ADAL" clId="{2C7D2B3C-390D-4C86-BCEC-074FDFAE8024}" dt="2020-02-10T12:35:34.834" v="136" actId="478"/>
          <ac:picMkLst>
            <pc:docMk/>
            <pc:sldMk cId="1833277242" sldId="2198"/>
            <ac:picMk id="1034" creationId="{CB176086-2419-44E5-AA13-217FE04850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55D5-F5C4-40C7-88C2-B6FAB0E9D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E0C8F-F308-470F-8BF9-77B771F70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4F201-3E3E-4A47-B898-794428BD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C776-9A28-4421-94B2-F97D5C177B2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E5C52-1F3C-4F15-B13C-5AC51974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7CE50-5D44-4944-9352-DE7B389C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23C2-13F8-40C3-B9D0-29CED04FD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49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DCA4-F0DB-4C00-9CA3-5B25F489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1EB79-674A-45CE-B94F-AC9D0BBB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43D8-B7D1-4C8B-8702-27AFFC25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C776-9A28-4421-94B2-F97D5C177B2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EAA65-AB4C-4CE7-8C37-5B92BEF1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9EF13-8901-4D40-9721-CA9FA406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23C2-13F8-40C3-B9D0-29CED04FD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8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FBC45-59BA-42DB-89BD-C8AD0DDC2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7F83C-6B87-412F-AFA5-8FAF3E7C5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EBA0C-7D45-4AE0-8526-4EEEA698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C776-9A28-4421-94B2-F97D5C177B2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D5DA2-FD86-424C-B3B5-C4672B8D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B8065-979D-4520-8AD7-C9C20167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23C2-13F8-40C3-B9D0-29CED04FD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94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E485-E65A-4ABD-BB96-8193CA38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F86B-F0AD-45F2-A6AC-36A78143F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6467-26CA-4847-9F77-1C2DD222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C776-9A28-4421-94B2-F97D5C177B2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4F88-3DCE-442D-BDA2-E4BA63A3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AADF5-5C86-4C60-B4C5-A60CC291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23C2-13F8-40C3-B9D0-29CED04FD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51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0C4A-1F8D-442B-BC6A-132329A3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585F-DA6D-4E44-B1CF-B70BFE8B1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98E33-9636-4AE9-B8DA-F4E7112A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C776-9A28-4421-94B2-F97D5C177B2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39A1A-BD00-4E5E-B88F-1F1D5680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A5260-3FA8-4861-849B-06B5191C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23C2-13F8-40C3-B9D0-29CED04FD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54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56C0-0D32-4F31-A55E-EA46985F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C8B-6BB2-40D9-8D87-F89C73417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4E254-1302-44E3-9DFE-13C3095E5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C31AA-14AA-49AB-966B-BADA4A10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C776-9A28-4421-94B2-F97D5C177B2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6682D-E1BE-49BC-8848-8D04B6EB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2BB49-3929-40E8-9FF3-C19DF2DB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23C2-13F8-40C3-B9D0-29CED04FD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84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0F8E-C6DA-44C7-935A-47236921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D5610-52AE-4373-BBDB-0B6123A87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41C54-C325-44EF-AD0D-7365E0B18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79B62-B6D9-410D-A485-85960F05D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8AB3B-8227-4CB0-8E30-D17CC442E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DF225-FABD-4C7B-B53D-04089788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C776-9A28-4421-94B2-F97D5C177B2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31ACB-624B-44E9-93B2-3868426F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C736F-9CA4-4003-A072-541EB431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23C2-13F8-40C3-B9D0-29CED04FD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85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FA0C-1BAF-4339-BD37-9DC95C23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9531B-0E31-456D-915D-67E2276C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C776-9A28-4421-94B2-F97D5C177B2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576F4-F4B9-437B-BB13-4B3CA4EC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B57D8-B3CF-4C00-A086-66353C39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23C2-13F8-40C3-B9D0-29CED04FD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64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6BB11-E95D-4EFD-93A3-873EBC36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C776-9A28-4421-94B2-F97D5C177B2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3A73B-0502-499A-954D-1A33A16C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71ACC-9351-4E5B-90B9-FD8D0D4E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23C2-13F8-40C3-B9D0-29CED04FD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58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900C-8FE6-43B7-A43F-43F9180A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2A77-3F80-457F-8D11-00ECE93D0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5D21E-727B-4992-9CB2-A735F9CD1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6CD8F-A55E-421F-82F0-674CB09C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C776-9A28-4421-94B2-F97D5C177B2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74714-47A7-4D2F-BF4D-F6DDD57F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E64D0-3074-48D1-A38A-600AB536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23C2-13F8-40C3-B9D0-29CED04FD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5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F245-668B-4E12-9E50-FCD717C4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FCD1F-1D3B-4AE5-AB2A-22DEEC3E7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21D7C-A0CA-4CE3-A0F0-95963D52C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1FCB0-BA4D-43F6-ADA7-6B7B1E60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C776-9A28-4421-94B2-F97D5C177B2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301B1-A797-42ED-86AA-B3D2787F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52BB6-572F-4C2B-A959-0457B55D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23C2-13F8-40C3-B9D0-29CED04FD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05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1E6C8-A7BD-400F-AA40-2C0518ED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5DAAB-19F0-4BCE-90E2-B9130EF7C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0B35-5999-41C8-9BE5-7F1462BF6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5C776-9A28-4421-94B2-F97D5C177B2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35453-3BFC-4EC3-A8AA-7BC474284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5813D-7546-4170-8EDA-B14262838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23C2-13F8-40C3-B9D0-29CED04FD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54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hyperlink" Target="https://www.python.org/dev/peps/pep-0008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s://kar.kent.ac.uk/54758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andlow.github.io/posts/machine-learning/hybrid-colab/" TargetMode="External"/><Relationship Id="rId5" Type="http://schemas.openxmlformats.org/officeDocument/2006/relationships/image" Target="../media/image12.jpeg"/><Relationship Id="rId4" Type="http://schemas.openxmlformats.org/officeDocument/2006/relationships/hyperlink" Target="https://colab.research.google.com/notebook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s://github.com/James-G-Smith/Python-projects/blob/master/Hackathons/Project_Hack_5.0/code/Hack%20Python%20Examples.ipynb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272208" y="5161156"/>
            <a:ext cx="103219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Everything you need to start your own programming adventure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692" y="4709332"/>
            <a:ext cx="1926920" cy="451824"/>
            <a:chOff x="4679586" y="878988"/>
            <a:chExt cx="812436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80"/>
                </a:highlight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2793742" y="3789049"/>
            <a:ext cx="727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92D05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862AB6-114D-4C6A-B849-5A11B3650265}"/>
              </a:ext>
            </a:extLst>
          </p:cNvPr>
          <p:cNvSpPr/>
          <p:nvPr/>
        </p:nvSpPr>
        <p:spPr>
          <a:xfrm>
            <a:off x="-9312133" y="10975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4ABDB0-91A9-D14E-B880-4029AA2C5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657" y="194809"/>
            <a:ext cx="1938245" cy="107572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219E625-08B7-2040-AE55-FED356214199}"/>
              </a:ext>
            </a:extLst>
          </p:cNvPr>
          <p:cNvSpPr txBox="1"/>
          <p:nvPr/>
        </p:nvSpPr>
        <p:spPr>
          <a:xfrm>
            <a:off x="2655213" y="1790773"/>
            <a:ext cx="7278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00B0F0"/>
                </a:solidFill>
                <a:latin typeface="Tw Cen MT" panose="020B0602020104020603" pitchFamily="34" charset="0"/>
              </a:rPr>
              <a:t>Strings, Lists, Tuples, Sets, Dictionaries, Data Types, Variables, Naming conventions, Functions and conventions!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5DAF4D-A7DC-48D2-ADBE-7D29164DDE3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20" name="Freeform: Shape 46">
            <a:extLst>
              <a:ext uri="{FF2B5EF4-FFF2-40B4-BE49-F238E27FC236}">
                <a16:creationId xmlns:a16="http://schemas.microsoft.com/office/drawing/2014/main" id="{9144C4CB-CCB6-47E8-BD8C-B07DC39C1847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B0F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D702CB-EF2F-40EF-B3F6-27A3316445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34F2FB-1899-4686-B200-E38347F5B331}"/>
              </a:ext>
            </a:extLst>
          </p:cNvPr>
          <p:cNvSpPr txBox="1"/>
          <p:nvPr/>
        </p:nvSpPr>
        <p:spPr>
          <a:xfrm rot="16200000">
            <a:off x="-712726" y="3228537"/>
            <a:ext cx="199208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/>
                <a:cs typeface="Arial"/>
              </a:rPr>
              <a:t>WELCOME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C8CFF4E-0953-46BD-86ED-6FFB5C717CCC}"/>
              </a:ext>
            </a:extLst>
          </p:cNvPr>
          <p:cNvSpPr txBox="1"/>
          <p:nvPr/>
        </p:nvSpPr>
        <p:spPr>
          <a:xfrm>
            <a:off x="3779745" y="2679741"/>
            <a:ext cx="6791602" cy="2309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Python Data Types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FA0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Variables, Naming Conventions &amp; Print Function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String Operations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Procedures and Functions</a:t>
            </a:r>
          </a:p>
          <a:p>
            <a:pPr algn="ctr">
              <a:lnSpc>
                <a:spcPct val="15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1280095" y="588466"/>
            <a:ext cx="8945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Everything you need to start your own programming adventure </a:t>
            </a: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0616ED-5DD8-43CD-9227-B0781AD22CB8}"/>
              </a:ext>
            </a:extLst>
          </p:cNvPr>
          <p:cNvSpPr/>
          <p:nvPr/>
        </p:nvSpPr>
        <p:spPr>
          <a:xfrm>
            <a:off x="4121102" y="2905149"/>
            <a:ext cx="251999" cy="25199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CF20DA-C2AE-4D26-B13F-FC4FF04225BF}"/>
              </a:ext>
            </a:extLst>
          </p:cNvPr>
          <p:cNvSpPr/>
          <p:nvPr/>
        </p:nvSpPr>
        <p:spPr>
          <a:xfrm>
            <a:off x="4140275" y="3787596"/>
            <a:ext cx="251999" cy="2519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4AFF01-65AF-4278-A383-2537EB6063D1}"/>
              </a:ext>
            </a:extLst>
          </p:cNvPr>
          <p:cNvSpPr/>
          <p:nvPr/>
        </p:nvSpPr>
        <p:spPr>
          <a:xfrm>
            <a:off x="4140275" y="3343308"/>
            <a:ext cx="251999" cy="251999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1EEDE4-756F-4C54-838D-00AD6C6FCB31}"/>
              </a:ext>
            </a:extLst>
          </p:cNvPr>
          <p:cNvSpPr/>
          <p:nvPr/>
        </p:nvSpPr>
        <p:spPr>
          <a:xfrm>
            <a:off x="4140275" y="4231884"/>
            <a:ext cx="251999" cy="25199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44C9DABD-EA4C-4F63-BF02-D8C2AAFE1F7D}"/>
              </a:ext>
            </a:extLst>
          </p:cNvPr>
          <p:cNvSpPr/>
          <p:nvPr/>
        </p:nvSpPr>
        <p:spPr>
          <a:xfrm>
            <a:off x="3537582" y="2863807"/>
            <a:ext cx="275228" cy="1746507"/>
          </a:xfrm>
          <a:prstGeom prst="leftBrac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23D36-34E8-4A8C-8AB5-89CE1522F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600" y="3274739"/>
            <a:ext cx="1478877" cy="871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9065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C8CFF4E-0953-46BD-86ED-6FFB5C717CCC}"/>
              </a:ext>
            </a:extLst>
          </p:cNvPr>
          <p:cNvSpPr txBox="1"/>
          <p:nvPr/>
        </p:nvSpPr>
        <p:spPr>
          <a:xfrm>
            <a:off x="6284861" y="2068153"/>
            <a:ext cx="6791602" cy="4197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Number Operations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FA0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Boolean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Strings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Lists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FA0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Tuples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Sets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Dictionaries</a:t>
            </a:r>
          </a:p>
          <a:p>
            <a:pPr algn="ctr"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452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Python Data Types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0616ED-5DD8-43CD-9227-B0781AD22CB8}"/>
              </a:ext>
            </a:extLst>
          </p:cNvPr>
          <p:cNvSpPr/>
          <p:nvPr/>
        </p:nvSpPr>
        <p:spPr>
          <a:xfrm>
            <a:off x="7585725" y="2261966"/>
            <a:ext cx="251999" cy="25199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CF20DA-C2AE-4D26-B13F-FC4FF04225BF}"/>
              </a:ext>
            </a:extLst>
          </p:cNvPr>
          <p:cNvSpPr/>
          <p:nvPr/>
        </p:nvSpPr>
        <p:spPr>
          <a:xfrm>
            <a:off x="7604898" y="3144413"/>
            <a:ext cx="251999" cy="2519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A40EBD-CCB6-4943-BD79-962065600027}"/>
              </a:ext>
            </a:extLst>
          </p:cNvPr>
          <p:cNvSpPr/>
          <p:nvPr/>
        </p:nvSpPr>
        <p:spPr>
          <a:xfrm>
            <a:off x="7604898" y="3574742"/>
            <a:ext cx="251999" cy="25199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4AFF01-65AF-4278-A383-2537EB6063D1}"/>
              </a:ext>
            </a:extLst>
          </p:cNvPr>
          <p:cNvSpPr/>
          <p:nvPr/>
        </p:nvSpPr>
        <p:spPr>
          <a:xfrm>
            <a:off x="7604898" y="2700125"/>
            <a:ext cx="251999" cy="251999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B2086D-0C3F-43C7-8C0D-AA5250D21590}"/>
              </a:ext>
            </a:extLst>
          </p:cNvPr>
          <p:cNvSpPr/>
          <p:nvPr/>
        </p:nvSpPr>
        <p:spPr>
          <a:xfrm>
            <a:off x="7604898" y="4027436"/>
            <a:ext cx="251999" cy="251999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BDB745-71AB-474C-88F4-74A15632F057}"/>
              </a:ext>
            </a:extLst>
          </p:cNvPr>
          <p:cNvSpPr/>
          <p:nvPr/>
        </p:nvSpPr>
        <p:spPr>
          <a:xfrm>
            <a:off x="7604898" y="4479073"/>
            <a:ext cx="251999" cy="2519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604C163-0CFD-4B3B-A817-A5718BC04D8C}"/>
              </a:ext>
            </a:extLst>
          </p:cNvPr>
          <p:cNvSpPr/>
          <p:nvPr/>
        </p:nvSpPr>
        <p:spPr>
          <a:xfrm>
            <a:off x="7606182" y="4934363"/>
            <a:ext cx="251999" cy="25199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A598C7-E0D4-40BE-8014-ECF6AB7B80FF}"/>
              </a:ext>
            </a:extLst>
          </p:cNvPr>
          <p:cNvSpPr txBox="1"/>
          <p:nvPr/>
        </p:nvSpPr>
        <p:spPr>
          <a:xfrm>
            <a:off x="2883015" y="3418128"/>
            <a:ext cx="452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Python Data Types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2128E61-1CD2-4810-B9B9-74908B6D034F}"/>
              </a:ext>
            </a:extLst>
          </p:cNvPr>
          <p:cNvSpPr/>
          <p:nvPr/>
        </p:nvSpPr>
        <p:spPr>
          <a:xfrm>
            <a:off x="3392986" y="2949600"/>
            <a:ext cx="275228" cy="1428113"/>
          </a:xfrm>
          <a:prstGeom prst="leftBrac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6F716DF-1DC0-44E5-B66A-8D2FBB602FDD}"/>
              </a:ext>
            </a:extLst>
          </p:cNvPr>
          <p:cNvSpPr/>
          <p:nvPr/>
        </p:nvSpPr>
        <p:spPr>
          <a:xfrm>
            <a:off x="6810654" y="2068153"/>
            <a:ext cx="275228" cy="3191005"/>
          </a:xfrm>
          <a:prstGeom prst="leftBrac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7156FBE-2A0E-4941-88C7-A402384F5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600" y="3274739"/>
            <a:ext cx="1478877" cy="871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368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452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Python Data Types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6AA66-511A-4FF9-AF72-E1FA9B7F19EF}"/>
              </a:ext>
            </a:extLst>
          </p:cNvPr>
          <p:cNvSpPr/>
          <p:nvPr/>
        </p:nvSpPr>
        <p:spPr>
          <a:xfrm>
            <a:off x="572743" y="6016293"/>
            <a:ext cx="1137850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371600" lvl="2" indent="-351155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We can use the </a:t>
            </a:r>
            <a:r>
              <a:rPr lang="en-GB" sz="2000" b="1" i="1" dirty="0">
                <a:latin typeface="Tw Cen MT" panose="020B0602020104020603" pitchFamily="34" charset="0"/>
                <a:cs typeface="Calibri"/>
              </a:rPr>
              <a:t>type()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 function to find out what class a variable or value belongs to</a:t>
            </a:r>
          </a:p>
          <a:p>
            <a:pPr marL="1371600" lvl="2" indent="-351155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The </a:t>
            </a:r>
            <a:r>
              <a:rPr lang="en-GB" sz="2000" b="1" i="1" dirty="0" err="1">
                <a:latin typeface="Tw Cen MT" panose="020B0602020104020603" pitchFamily="34" charset="0"/>
                <a:cs typeface="Calibri"/>
              </a:rPr>
              <a:t>isinstance</a:t>
            </a:r>
            <a:r>
              <a:rPr lang="en-GB" sz="2000" b="1" i="1" dirty="0">
                <a:latin typeface="Tw Cen MT" panose="020B0602020104020603" pitchFamily="34" charset="0"/>
                <a:cs typeface="Calibri"/>
              </a:rPr>
              <a:t>()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 function allows us to check if a value or variable belongs to a certain class</a:t>
            </a:r>
            <a:endParaRPr lang="en-GB" sz="2200" dirty="0"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7A246-389D-4D40-AAEA-1C7AB9151076}"/>
              </a:ext>
            </a:extLst>
          </p:cNvPr>
          <p:cNvSpPr/>
          <p:nvPr/>
        </p:nvSpPr>
        <p:spPr>
          <a:xfrm>
            <a:off x="3907794" y="1061178"/>
            <a:ext cx="4499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6043"/>
            <a:r>
              <a:rPr lang="en-GB" sz="200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Numbers in Python can be of three types:</a:t>
            </a:r>
            <a:endParaRPr lang="en-GB" sz="2000" b="1">
              <a:solidFill>
                <a:schemeClr val="bg1"/>
              </a:solidFill>
              <a:latin typeface="Tw Cen MT" panose="020B0602020104020603" pitchFamily="34" charset="0"/>
              <a:cs typeface="Calibri"/>
            </a:endParaRPr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9BA08A2A-A052-405C-ACD1-001135F0CA4E}"/>
              </a:ext>
            </a:extLst>
          </p:cNvPr>
          <p:cNvSpPr/>
          <p:nvPr/>
        </p:nvSpPr>
        <p:spPr>
          <a:xfrm>
            <a:off x="6599357" y="1940205"/>
            <a:ext cx="4267340" cy="641304"/>
          </a:xfrm>
          <a:prstGeom prst="roundRect">
            <a:avLst/>
          </a:prstGeom>
          <a:gradFill>
            <a:gsLst>
              <a:gs pos="100000">
                <a:srgbClr val="EEEBEE"/>
              </a:gs>
              <a:gs pos="200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5">
            <a:extLst>
              <a:ext uri="{FF2B5EF4-FFF2-40B4-BE49-F238E27FC236}">
                <a16:creationId xmlns:a16="http://schemas.microsoft.com/office/drawing/2014/main" id="{A2419941-AA56-4B6A-8C4F-1FF5D99D27BD}"/>
              </a:ext>
            </a:extLst>
          </p:cNvPr>
          <p:cNvSpPr/>
          <p:nvPr/>
        </p:nvSpPr>
        <p:spPr>
          <a:xfrm>
            <a:off x="800703" y="1910536"/>
            <a:ext cx="2727195" cy="641304"/>
          </a:xfrm>
          <a:prstGeom prst="roundRect">
            <a:avLst/>
          </a:prstGeom>
          <a:gradFill>
            <a:gsLst>
              <a:gs pos="100000">
                <a:srgbClr val="EEEBEE"/>
              </a:gs>
              <a:gs pos="200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B79E6FC6-21CF-4E0F-8E6C-AC771703E6D6}"/>
              </a:ext>
            </a:extLst>
          </p:cNvPr>
          <p:cNvSpPr/>
          <p:nvPr/>
        </p:nvSpPr>
        <p:spPr>
          <a:xfrm>
            <a:off x="7070681" y="4605089"/>
            <a:ext cx="4212747" cy="641304"/>
          </a:xfrm>
          <a:prstGeom prst="roundRect">
            <a:avLst/>
          </a:prstGeom>
          <a:gradFill>
            <a:gsLst>
              <a:gs pos="100000">
                <a:srgbClr val="EEEBEE"/>
              </a:gs>
              <a:gs pos="200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D6F4B9-8C36-4160-A081-1A5B459E7779}"/>
              </a:ext>
            </a:extLst>
          </p:cNvPr>
          <p:cNvGrpSpPr/>
          <p:nvPr/>
        </p:nvGrpSpPr>
        <p:grpSpPr>
          <a:xfrm>
            <a:off x="3004375" y="2666960"/>
            <a:ext cx="7371212" cy="1709833"/>
            <a:chOff x="13208000" y="17995899"/>
            <a:chExt cx="3137757" cy="727837"/>
          </a:xfrm>
        </p:grpSpPr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30AB38EC-260A-4401-B722-BF7E311DD6E7}"/>
                </a:ext>
              </a:extLst>
            </p:cNvPr>
            <p:cNvSpPr/>
            <p:nvPr/>
          </p:nvSpPr>
          <p:spPr>
            <a:xfrm>
              <a:off x="13208000" y="17995900"/>
              <a:ext cx="1156515" cy="722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600" extrusionOk="0">
                  <a:moveTo>
                    <a:pt x="17152" y="6295"/>
                  </a:moveTo>
                  <a:lnTo>
                    <a:pt x="19087" y="6295"/>
                  </a:lnTo>
                  <a:cubicBezTo>
                    <a:pt x="19481" y="6295"/>
                    <a:pt x="19847" y="6637"/>
                    <a:pt x="20044" y="7191"/>
                  </a:cubicBezTo>
                  <a:cubicBezTo>
                    <a:pt x="20238" y="7734"/>
                    <a:pt x="20668" y="7924"/>
                    <a:pt x="21005" y="7609"/>
                  </a:cubicBezTo>
                  <a:cubicBezTo>
                    <a:pt x="21341" y="7294"/>
                    <a:pt x="21458" y="6599"/>
                    <a:pt x="21263" y="6052"/>
                  </a:cubicBezTo>
                  <a:cubicBezTo>
                    <a:pt x="20815" y="4799"/>
                    <a:pt x="19983" y="4017"/>
                    <a:pt x="19087" y="4017"/>
                  </a:cubicBezTo>
                  <a:lnTo>
                    <a:pt x="17152" y="4017"/>
                  </a:lnTo>
                  <a:cubicBezTo>
                    <a:pt x="16258" y="4017"/>
                    <a:pt x="15424" y="4795"/>
                    <a:pt x="14976" y="6052"/>
                  </a:cubicBezTo>
                  <a:lnTo>
                    <a:pt x="13486" y="10229"/>
                  </a:lnTo>
                  <a:lnTo>
                    <a:pt x="10564" y="18426"/>
                  </a:lnTo>
                  <a:cubicBezTo>
                    <a:pt x="10367" y="18976"/>
                    <a:pt x="10001" y="19322"/>
                    <a:pt x="9607" y="19322"/>
                  </a:cubicBezTo>
                  <a:lnTo>
                    <a:pt x="4807" y="19322"/>
                  </a:lnTo>
                  <a:cubicBezTo>
                    <a:pt x="4413" y="19322"/>
                    <a:pt x="4047" y="18980"/>
                    <a:pt x="3850" y="18426"/>
                  </a:cubicBezTo>
                  <a:lnTo>
                    <a:pt x="1647" y="12252"/>
                  </a:lnTo>
                  <a:cubicBezTo>
                    <a:pt x="1329" y="11356"/>
                    <a:pt x="1329" y="10244"/>
                    <a:pt x="1647" y="9348"/>
                  </a:cubicBezTo>
                  <a:lnTo>
                    <a:pt x="3850" y="3174"/>
                  </a:lnTo>
                  <a:cubicBezTo>
                    <a:pt x="4047" y="2624"/>
                    <a:pt x="4413" y="2278"/>
                    <a:pt x="4807" y="2278"/>
                  </a:cubicBezTo>
                  <a:lnTo>
                    <a:pt x="9607" y="2278"/>
                  </a:lnTo>
                  <a:cubicBezTo>
                    <a:pt x="10001" y="2278"/>
                    <a:pt x="10367" y="2620"/>
                    <a:pt x="10564" y="3174"/>
                  </a:cubicBezTo>
                  <a:lnTo>
                    <a:pt x="12405" y="7575"/>
                  </a:lnTo>
                  <a:cubicBezTo>
                    <a:pt x="12623" y="8095"/>
                    <a:pt x="13060" y="8231"/>
                    <a:pt x="13383" y="7878"/>
                  </a:cubicBezTo>
                  <a:cubicBezTo>
                    <a:pt x="13705" y="7525"/>
                    <a:pt x="13789" y="6819"/>
                    <a:pt x="13571" y="6295"/>
                  </a:cubicBezTo>
                  <a:lnTo>
                    <a:pt x="11770" y="1993"/>
                  </a:lnTo>
                  <a:cubicBezTo>
                    <a:pt x="11319" y="763"/>
                    <a:pt x="10494" y="0"/>
                    <a:pt x="9607" y="0"/>
                  </a:cubicBezTo>
                  <a:lnTo>
                    <a:pt x="4807" y="0"/>
                  </a:lnTo>
                  <a:cubicBezTo>
                    <a:pt x="3913" y="0"/>
                    <a:pt x="3078" y="778"/>
                    <a:pt x="2630" y="2035"/>
                  </a:cubicBezTo>
                  <a:lnTo>
                    <a:pt x="428" y="8209"/>
                  </a:lnTo>
                  <a:cubicBezTo>
                    <a:pt x="-142" y="9807"/>
                    <a:pt x="-142" y="11793"/>
                    <a:pt x="428" y="13391"/>
                  </a:cubicBezTo>
                  <a:lnTo>
                    <a:pt x="2630" y="19565"/>
                  </a:lnTo>
                  <a:cubicBezTo>
                    <a:pt x="3078" y="20818"/>
                    <a:pt x="3911" y="21600"/>
                    <a:pt x="4807" y="21600"/>
                  </a:cubicBezTo>
                  <a:lnTo>
                    <a:pt x="9607" y="21600"/>
                  </a:lnTo>
                  <a:cubicBezTo>
                    <a:pt x="10501" y="21600"/>
                    <a:pt x="11336" y="20822"/>
                    <a:pt x="11784" y="19565"/>
                  </a:cubicBezTo>
                  <a:lnTo>
                    <a:pt x="14706" y="11368"/>
                  </a:lnTo>
                  <a:lnTo>
                    <a:pt x="16195" y="7191"/>
                  </a:lnTo>
                  <a:cubicBezTo>
                    <a:pt x="16392" y="6637"/>
                    <a:pt x="16760" y="6295"/>
                    <a:pt x="17152" y="6295"/>
                  </a:cubicBezTo>
                  <a:close/>
                </a:path>
              </a:pathLst>
            </a:custGeom>
            <a:solidFill>
              <a:srgbClr val="001E55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/>
              </a:pPr>
              <a:endParaRPr sz="2251"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A2EA2B7D-DF2D-416E-853E-4322F6918FE2}"/>
                </a:ext>
              </a:extLst>
            </p:cNvPr>
            <p:cNvSpPr/>
            <p:nvPr/>
          </p:nvSpPr>
          <p:spPr>
            <a:xfrm>
              <a:off x="14008099" y="17995900"/>
              <a:ext cx="1116810" cy="58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extrusionOk="0">
                  <a:moveTo>
                    <a:pt x="11200" y="3899"/>
                  </a:moveTo>
                  <a:cubicBezTo>
                    <a:pt x="11404" y="3223"/>
                    <a:pt x="11784" y="2799"/>
                    <a:pt x="12192" y="2799"/>
                  </a:cubicBezTo>
                  <a:lnTo>
                    <a:pt x="17175" y="2799"/>
                  </a:lnTo>
                  <a:cubicBezTo>
                    <a:pt x="17584" y="2799"/>
                    <a:pt x="17963" y="3218"/>
                    <a:pt x="18168" y="3899"/>
                  </a:cubicBezTo>
                  <a:lnTo>
                    <a:pt x="20061" y="9300"/>
                  </a:lnTo>
                  <a:cubicBezTo>
                    <a:pt x="20284" y="9939"/>
                    <a:pt x="20739" y="10112"/>
                    <a:pt x="21073" y="9678"/>
                  </a:cubicBezTo>
                  <a:cubicBezTo>
                    <a:pt x="21408" y="9249"/>
                    <a:pt x="21496" y="8377"/>
                    <a:pt x="21270" y="7738"/>
                  </a:cubicBezTo>
                  <a:lnTo>
                    <a:pt x="19416" y="2453"/>
                  </a:lnTo>
                  <a:cubicBezTo>
                    <a:pt x="18949" y="938"/>
                    <a:pt x="18092" y="0"/>
                    <a:pt x="17173" y="0"/>
                  </a:cubicBezTo>
                  <a:lnTo>
                    <a:pt x="12190" y="0"/>
                  </a:lnTo>
                  <a:cubicBezTo>
                    <a:pt x="11263" y="0"/>
                    <a:pt x="10397" y="956"/>
                    <a:pt x="9932" y="2500"/>
                  </a:cubicBezTo>
                  <a:lnTo>
                    <a:pt x="6901" y="12570"/>
                  </a:lnTo>
                  <a:lnTo>
                    <a:pt x="5356" y="17701"/>
                  </a:lnTo>
                  <a:cubicBezTo>
                    <a:pt x="5151" y="18377"/>
                    <a:pt x="4772" y="18801"/>
                    <a:pt x="4363" y="18801"/>
                  </a:cubicBezTo>
                  <a:lnTo>
                    <a:pt x="2356" y="18801"/>
                  </a:lnTo>
                  <a:cubicBezTo>
                    <a:pt x="1947" y="18801"/>
                    <a:pt x="1567" y="18382"/>
                    <a:pt x="1363" y="17701"/>
                  </a:cubicBezTo>
                  <a:cubicBezTo>
                    <a:pt x="1161" y="17034"/>
                    <a:pt x="716" y="16800"/>
                    <a:pt x="366" y="17188"/>
                  </a:cubicBezTo>
                  <a:cubicBezTo>
                    <a:pt x="18" y="17575"/>
                    <a:pt x="-104" y="18428"/>
                    <a:pt x="98" y="19100"/>
                  </a:cubicBezTo>
                  <a:cubicBezTo>
                    <a:pt x="563" y="20639"/>
                    <a:pt x="1426" y="21600"/>
                    <a:pt x="2356" y="21600"/>
                  </a:cubicBezTo>
                  <a:lnTo>
                    <a:pt x="4363" y="21600"/>
                  </a:lnTo>
                  <a:cubicBezTo>
                    <a:pt x="5292" y="21600"/>
                    <a:pt x="6156" y="20644"/>
                    <a:pt x="6621" y="19100"/>
                  </a:cubicBezTo>
                  <a:lnTo>
                    <a:pt x="8166" y="13969"/>
                  </a:lnTo>
                  <a:lnTo>
                    <a:pt x="11200" y="3899"/>
                  </a:lnTo>
                  <a:close/>
                </a:path>
              </a:pathLst>
            </a:custGeom>
            <a:solidFill>
              <a:srgbClr val="00FA00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/>
              </a:pPr>
              <a:endParaRPr sz="2251"/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033BA19A-F65E-457A-B74A-D12049B9A1A8}"/>
                </a:ext>
              </a:extLst>
            </p:cNvPr>
            <p:cNvSpPr/>
            <p:nvPr/>
          </p:nvSpPr>
          <p:spPr>
            <a:xfrm>
              <a:off x="15189199" y="17995899"/>
              <a:ext cx="1156558" cy="722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600" extrusionOk="0">
                  <a:moveTo>
                    <a:pt x="20930" y="8205"/>
                  </a:moveTo>
                  <a:lnTo>
                    <a:pt x="18730" y="2035"/>
                  </a:lnTo>
                  <a:cubicBezTo>
                    <a:pt x="18282" y="782"/>
                    <a:pt x="17450" y="0"/>
                    <a:pt x="16554" y="0"/>
                  </a:cubicBezTo>
                  <a:lnTo>
                    <a:pt x="11751" y="0"/>
                  </a:lnTo>
                  <a:cubicBezTo>
                    <a:pt x="10857" y="0"/>
                    <a:pt x="10022" y="778"/>
                    <a:pt x="9574" y="2035"/>
                  </a:cubicBezTo>
                  <a:lnTo>
                    <a:pt x="6652" y="10232"/>
                  </a:lnTo>
                  <a:lnTo>
                    <a:pt x="5163" y="14409"/>
                  </a:lnTo>
                  <a:cubicBezTo>
                    <a:pt x="4966" y="14959"/>
                    <a:pt x="4600" y="15305"/>
                    <a:pt x="4206" y="15305"/>
                  </a:cubicBezTo>
                  <a:lnTo>
                    <a:pt x="2271" y="15305"/>
                  </a:lnTo>
                  <a:cubicBezTo>
                    <a:pt x="1877" y="15305"/>
                    <a:pt x="1511" y="14963"/>
                    <a:pt x="1314" y="14409"/>
                  </a:cubicBezTo>
                  <a:cubicBezTo>
                    <a:pt x="1120" y="13862"/>
                    <a:pt x="690" y="13676"/>
                    <a:pt x="353" y="13991"/>
                  </a:cubicBezTo>
                  <a:cubicBezTo>
                    <a:pt x="15" y="14306"/>
                    <a:pt x="-100" y="15001"/>
                    <a:pt x="95" y="15548"/>
                  </a:cubicBezTo>
                  <a:cubicBezTo>
                    <a:pt x="543" y="16801"/>
                    <a:pt x="1375" y="17583"/>
                    <a:pt x="2271" y="17583"/>
                  </a:cubicBezTo>
                  <a:lnTo>
                    <a:pt x="4206" y="17583"/>
                  </a:lnTo>
                  <a:cubicBezTo>
                    <a:pt x="5102" y="17583"/>
                    <a:pt x="5934" y="16805"/>
                    <a:pt x="6382" y="15548"/>
                  </a:cubicBezTo>
                  <a:lnTo>
                    <a:pt x="7872" y="11371"/>
                  </a:lnTo>
                  <a:lnTo>
                    <a:pt x="10794" y="3174"/>
                  </a:lnTo>
                  <a:cubicBezTo>
                    <a:pt x="10991" y="2624"/>
                    <a:pt x="11357" y="2278"/>
                    <a:pt x="11751" y="2278"/>
                  </a:cubicBezTo>
                  <a:lnTo>
                    <a:pt x="16554" y="2278"/>
                  </a:lnTo>
                  <a:cubicBezTo>
                    <a:pt x="16948" y="2278"/>
                    <a:pt x="17314" y="2620"/>
                    <a:pt x="17511" y="3174"/>
                  </a:cubicBezTo>
                  <a:lnTo>
                    <a:pt x="19711" y="9344"/>
                  </a:lnTo>
                  <a:cubicBezTo>
                    <a:pt x="20032" y="10244"/>
                    <a:pt x="20032" y="11360"/>
                    <a:pt x="19711" y="12260"/>
                  </a:cubicBezTo>
                  <a:lnTo>
                    <a:pt x="17511" y="18430"/>
                  </a:lnTo>
                  <a:cubicBezTo>
                    <a:pt x="17314" y="18980"/>
                    <a:pt x="16948" y="19326"/>
                    <a:pt x="16554" y="19326"/>
                  </a:cubicBezTo>
                  <a:lnTo>
                    <a:pt x="11751" y="19326"/>
                  </a:lnTo>
                  <a:cubicBezTo>
                    <a:pt x="11357" y="19326"/>
                    <a:pt x="10991" y="18984"/>
                    <a:pt x="10794" y="18430"/>
                  </a:cubicBezTo>
                  <a:lnTo>
                    <a:pt x="8784" y="13900"/>
                  </a:lnTo>
                  <a:cubicBezTo>
                    <a:pt x="8556" y="13391"/>
                    <a:pt x="8118" y="13274"/>
                    <a:pt x="7801" y="13642"/>
                  </a:cubicBezTo>
                  <a:cubicBezTo>
                    <a:pt x="7487" y="14010"/>
                    <a:pt x="7414" y="14720"/>
                    <a:pt x="7642" y="15233"/>
                  </a:cubicBezTo>
                  <a:lnTo>
                    <a:pt x="9595" y="19622"/>
                  </a:lnTo>
                  <a:cubicBezTo>
                    <a:pt x="10048" y="20844"/>
                    <a:pt x="10869" y="21600"/>
                    <a:pt x="11753" y="21600"/>
                  </a:cubicBezTo>
                  <a:lnTo>
                    <a:pt x="16556" y="21600"/>
                  </a:lnTo>
                  <a:cubicBezTo>
                    <a:pt x="17452" y="21600"/>
                    <a:pt x="18285" y="20822"/>
                    <a:pt x="18733" y="19565"/>
                  </a:cubicBezTo>
                  <a:lnTo>
                    <a:pt x="20932" y="13395"/>
                  </a:lnTo>
                  <a:cubicBezTo>
                    <a:pt x="21500" y="11797"/>
                    <a:pt x="21500" y="9807"/>
                    <a:pt x="20930" y="8205"/>
                  </a:cubicBezTo>
                  <a:close/>
                </a:path>
              </a:pathLst>
            </a:custGeom>
            <a:solidFill>
              <a:srgbClr val="001E55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/>
              </a:pPr>
              <a:endParaRPr sz="2251"/>
            </a:p>
          </p:txBody>
        </p:sp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23728D95-9E0D-450E-AC3C-F45BB382C2FB}"/>
                </a:ext>
              </a:extLst>
            </p:cNvPr>
            <p:cNvSpPr/>
            <p:nvPr/>
          </p:nvSpPr>
          <p:spPr>
            <a:xfrm>
              <a:off x="14427200" y="18135600"/>
              <a:ext cx="1117370" cy="58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600" extrusionOk="0">
                  <a:moveTo>
                    <a:pt x="17034" y="2799"/>
                  </a:moveTo>
                  <a:lnTo>
                    <a:pt x="19040" y="2799"/>
                  </a:lnTo>
                  <a:cubicBezTo>
                    <a:pt x="19448" y="2799"/>
                    <a:pt x="19827" y="3218"/>
                    <a:pt x="20032" y="3899"/>
                  </a:cubicBezTo>
                  <a:cubicBezTo>
                    <a:pt x="20234" y="4566"/>
                    <a:pt x="20679" y="4800"/>
                    <a:pt x="21029" y="4412"/>
                  </a:cubicBezTo>
                  <a:cubicBezTo>
                    <a:pt x="21376" y="4025"/>
                    <a:pt x="21498" y="3172"/>
                    <a:pt x="21296" y="2500"/>
                  </a:cubicBezTo>
                  <a:cubicBezTo>
                    <a:pt x="20832" y="961"/>
                    <a:pt x="19969" y="0"/>
                    <a:pt x="19040" y="0"/>
                  </a:cubicBezTo>
                  <a:lnTo>
                    <a:pt x="17034" y="0"/>
                  </a:lnTo>
                  <a:cubicBezTo>
                    <a:pt x="16105" y="0"/>
                    <a:pt x="15241" y="956"/>
                    <a:pt x="14777" y="2500"/>
                  </a:cubicBezTo>
                  <a:lnTo>
                    <a:pt x="13233" y="7631"/>
                  </a:lnTo>
                  <a:lnTo>
                    <a:pt x="10203" y="17701"/>
                  </a:lnTo>
                  <a:cubicBezTo>
                    <a:pt x="9999" y="18377"/>
                    <a:pt x="9620" y="18801"/>
                    <a:pt x="9211" y="18801"/>
                  </a:cubicBezTo>
                  <a:lnTo>
                    <a:pt x="4231" y="18801"/>
                  </a:lnTo>
                  <a:cubicBezTo>
                    <a:pt x="3823" y="18801"/>
                    <a:pt x="3443" y="18382"/>
                    <a:pt x="3239" y="17701"/>
                  </a:cubicBezTo>
                  <a:lnTo>
                    <a:pt x="1345" y="11978"/>
                  </a:lnTo>
                  <a:cubicBezTo>
                    <a:pt x="1128" y="11325"/>
                    <a:pt x="679" y="11133"/>
                    <a:pt x="338" y="11549"/>
                  </a:cubicBezTo>
                  <a:cubicBezTo>
                    <a:pt x="-2" y="11964"/>
                    <a:pt x="-102" y="12827"/>
                    <a:pt x="114" y="13480"/>
                  </a:cubicBezTo>
                  <a:lnTo>
                    <a:pt x="1984" y="19128"/>
                  </a:lnTo>
                  <a:cubicBezTo>
                    <a:pt x="2451" y="20653"/>
                    <a:pt x="3310" y="21600"/>
                    <a:pt x="4231" y="21600"/>
                  </a:cubicBezTo>
                  <a:lnTo>
                    <a:pt x="9211" y="21600"/>
                  </a:lnTo>
                  <a:cubicBezTo>
                    <a:pt x="10138" y="21600"/>
                    <a:pt x="11003" y="20644"/>
                    <a:pt x="11468" y="19100"/>
                  </a:cubicBezTo>
                  <a:lnTo>
                    <a:pt x="14497" y="9030"/>
                  </a:lnTo>
                  <a:lnTo>
                    <a:pt x="16041" y="3899"/>
                  </a:lnTo>
                  <a:cubicBezTo>
                    <a:pt x="16246" y="3218"/>
                    <a:pt x="16627" y="2799"/>
                    <a:pt x="17034" y="2799"/>
                  </a:cubicBezTo>
                  <a:close/>
                </a:path>
              </a:pathLst>
            </a:custGeom>
            <a:solidFill>
              <a:srgbClr val="00FA00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/>
              </a:pPr>
              <a:endParaRPr sz="2251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ECBD5-4492-4EE0-8B70-F0EDCB9969B3}"/>
              </a:ext>
            </a:extLst>
          </p:cNvPr>
          <p:cNvSpPr/>
          <p:nvPr/>
        </p:nvSpPr>
        <p:spPr>
          <a:xfrm>
            <a:off x="878534" y="1996416"/>
            <a:ext cx="4267341" cy="40011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GB" sz="2000" b="1">
                <a:latin typeface="Tw Cen MT" panose="020B0602020104020603" pitchFamily="34" charset="0"/>
                <a:cs typeface="Calibri"/>
              </a:rPr>
              <a:t>Int: </a:t>
            </a:r>
            <a:r>
              <a:rPr lang="en-GB" sz="2000">
                <a:latin typeface="Tw Cen MT" panose="020B0602020104020603" pitchFamily="34" charset="0"/>
                <a:cs typeface="Calibri"/>
              </a:rPr>
              <a:t>integers e.g. 5</a:t>
            </a:r>
          </a:p>
        </p:txBody>
      </p:sp>
      <p:sp>
        <p:nvSpPr>
          <p:cNvPr id="26" name="Freeform: Shape 41">
            <a:extLst>
              <a:ext uri="{FF2B5EF4-FFF2-40B4-BE49-F238E27FC236}">
                <a16:creationId xmlns:a16="http://schemas.microsoft.com/office/drawing/2014/main" id="{A2D587AC-CC8F-4E38-9A09-0CDD6682B994}"/>
              </a:ext>
            </a:extLst>
          </p:cNvPr>
          <p:cNvSpPr/>
          <p:nvPr/>
        </p:nvSpPr>
        <p:spPr>
          <a:xfrm>
            <a:off x="3674572" y="2033457"/>
            <a:ext cx="409699" cy="422979"/>
          </a:xfrm>
          <a:custGeom>
            <a:avLst/>
            <a:gdLst>
              <a:gd name="connsiteX0" fmla="*/ 476951 w 953901"/>
              <a:gd name="connsiteY0" fmla="*/ 0 h 953901"/>
              <a:gd name="connsiteX1" fmla="*/ 953901 w 953901"/>
              <a:gd name="connsiteY1" fmla="*/ 476950 h 953901"/>
              <a:gd name="connsiteX2" fmla="*/ 476951 w 953901"/>
              <a:gd name="connsiteY2" fmla="*/ 953901 h 953901"/>
              <a:gd name="connsiteX3" fmla="*/ 0 w 953901"/>
              <a:gd name="connsiteY3" fmla="*/ 476950 h 953901"/>
              <a:gd name="connsiteX4" fmla="*/ 476951 w 953901"/>
              <a:gd name="connsiteY4" fmla="*/ 0 h 95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901" h="953901">
                <a:moveTo>
                  <a:pt x="476951" y="0"/>
                </a:moveTo>
                <a:cubicBezTo>
                  <a:pt x="741923" y="0"/>
                  <a:pt x="953901" y="211978"/>
                  <a:pt x="953901" y="476950"/>
                </a:cubicBezTo>
                <a:cubicBezTo>
                  <a:pt x="953901" y="741924"/>
                  <a:pt x="741923" y="953901"/>
                  <a:pt x="476951" y="953901"/>
                </a:cubicBezTo>
                <a:cubicBezTo>
                  <a:pt x="211978" y="953901"/>
                  <a:pt x="0" y="741924"/>
                  <a:pt x="0" y="476950"/>
                </a:cubicBezTo>
                <a:cubicBezTo>
                  <a:pt x="0" y="211978"/>
                  <a:pt x="211978" y="0"/>
                  <a:pt x="476951" y="0"/>
                </a:cubicBezTo>
                <a:close/>
              </a:path>
            </a:pathLst>
          </a:custGeom>
          <a:solidFill>
            <a:schemeClr val="bg1"/>
          </a:solidFill>
          <a:effectLst>
            <a:glow rad="152400">
              <a:srgbClr val="061F52">
                <a:alpha val="40000"/>
              </a:srgb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w Cen MT" panose="020B0602020104020603" pitchFamily="34" charset="77"/>
              </a:rPr>
              <a:t>1</a:t>
            </a:r>
          </a:p>
        </p:txBody>
      </p:sp>
      <p:sp>
        <p:nvSpPr>
          <p:cNvPr id="27" name="Freeform: Shape 41">
            <a:extLst>
              <a:ext uri="{FF2B5EF4-FFF2-40B4-BE49-F238E27FC236}">
                <a16:creationId xmlns:a16="http://schemas.microsoft.com/office/drawing/2014/main" id="{6575C226-134F-41F9-92FF-18747490F3B0}"/>
              </a:ext>
            </a:extLst>
          </p:cNvPr>
          <p:cNvSpPr/>
          <p:nvPr/>
        </p:nvSpPr>
        <p:spPr>
          <a:xfrm>
            <a:off x="11013371" y="2081405"/>
            <a:ext cx="409699" cy="422979"/>
          </a:xfrm>
          <a:custGeom>
            <a:avLst/>
            <a:gdLst>
              <a:gd name="connsiteX0" fmla="*/ 476951 w 953901"/>
              <a:gd name="connsiteY0" fmla="*/ 0 h 953901"/>
              <a:gd name="connsiteX1" fmla="*/ 953901 w 953901"/>
              <a:gd name="connsiteY1" fmla="*/ 476950 h 953901"/>
              <a:gd name="connsiteX2" fmla="*/ 476951 w 953901"/>
              <a:gd name="connsiteY2" fmla="*/ 953901 h 953901"/>
              <a:gd name="connsiteX3" fmla="*/ 0 w 953901"/>
              <a:gd name="connsiteY3" fmla="*/ 476950 h 953901"/>
              <a:gd name="connsiteX4" fmla="*/ 476951 w 953901"/>
              <a:gd name="connsiteY4" fmla="*/ 0 h 95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901" h="953901">
                <a:moveTo>
                  <a:pt x="476951" y="0"/>
                </a:moveTo>
                <a:cubicBezTo>
                  <a:pt x="741923" y="0"/>
                  <a:pt x="953901" y="211978"/>
                  <a:pt x="953901" y="476950"/>
                </a:cubicBezTo>
                <a:cubicBezTo>
                  <a:pt x="953901" y="741924"/>
                  <a:pt x="741923" y="953901"/>
                  <a:pt x="476951" y="953901"/>
                </a:cubicBezTo>
                <a:cubicBezTo>
                  <a:pt x="211978" y="953901"/>
                  <a:pt x="0" y="741924"/>
                  <a:pt x="0" y="476950"/>
                </a:cubicBezTo>
                <a:cubicBezTo>
                  <a:pt x="0" y="211978"/>
                  <a:pt x="211978" y="0"/>
                  <a:pt x="476951" y="0"/>
                </a:cubicBezTo>
                <a:close/>
              </a:path>
            </a:pathLst>
          </a:custGeom>
          <a:solidFill>
            <a:schemeClr val="bg1"/>
          </a:solidFill>
          <a:effectLst>
            <a:glow rad="152400">
              <a:srgbClr val="061F52">
                <a:alpha val="40000"/>
              </a:srgb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w Cen MT" panose="020B0602020104020603" pitchFamily="34" charset="77"/>
              </a:rPr>
              <a:t>3</a:t>
            </a:r>
          </a:p>
        </p:txBody>
      </p:sp>
      <p:sp>
        <p:nvSpPr>
          <p:cNvPr id="28" name="Freeform: Shape 41">
            <a:extLst>
              <a:ext uri="{FF2B5EF4-FFF2-40B4-BE49-F238E27FC236}">
                <a16:creationId xmlns:a16="http://schemas.microsoft.com/office/drawing/2014/main" id="{5D2D5FEC-DD0E-40EE-9C9F-9AA4C6DB922F}"/>
              </a:ext>
            </a:extLst>
          </p:cNvPr>
          <p:cNvSpPr/>
          <p:nvPr/>
        </p:nvSpPr>
        <p:spPr>
          <a:xfrm>
            <a:off x="6492098" y="4751132"/>
            <a:ext cx="409699" cy="422979"/>
          </a:xfrm>
          <a:custGeom>
            <a:avLst/>
            <a:gdLst>
              <a:gd name="connsiteX0" fmla="*/ 476951 w 953901"/>
              <a:gd name="connsiteY0" fmla="*/ 0 h 953901"/>
              <a:gd name="connsiteX1" fmla="*/ 953901 w 953901"/>
              <a:gd name="connsiteY1" fmla="*/ 476950 h 953901"/>
              <a:gd name="connsiteX2" fmla="*/ 476951 w 953901"/>
              <a:gd name="connsiteY2" fmla="*/ 953901 h 953901"/>
              <a:gd name="connsiteX3" fmla="*/ 0 w 953901"/>
              <a:gd name="connsiteY3" fmla="*/ 476950 h 953901"/>
              <a:gd name="connsiteX4" fmla="*/ 476951 w 953901"/>
              <a:gd name="connsiteY4" fmla="*/ 0 h 95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901" h="953901">
                <a:moveTo>
                  <a:pt x="476951" y="0"/>
                </a:moveTo>
                <a:cubicBezTo>
                  <a:pt x="741923" y="0"/>
                  <a:pt x="953901" y="211978"/>
                  <a:pt x="953901" y="476950"/>
                </a:cubicBezTo>
                <a:cubicBezTo>
                  <a:pt x="953901" y="741924"/>
                  <a:pt x="741923" y="953901"/>
                  <a:pt x="476951" y="953901"/>
                </a:cubicBezTo>
                <a:cubicBezTo>
                  <a:pt x="211978" y="953901"/>
                  <a:pt x="0" y="741924"/>
                  <a:pt x="0" y="476950"/>
                </a:cubicBezTo>
                <a:cubicBezTo>
                  <a:pt x="0" y="211978"/>
                  <a:pt x="211978" y="0"/>
                  <a:pt x="476951" y="0"/>
                </a:cubicBezTo>
                <a:close/>
              </a:path>
            </a:pathLst>
          </a:custGeom>
          <a:solidFill>
            <a:schemeClr val="bg1"/>
          </a:solidFill>
          <a:effectLst>
            <a:glow rad="152400">
              <a:srgbClr val="72F54A">
                <a:alpha val="40000"/>
              </a:srgb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w Cen MT" panose="020B0602020104020603" pitchFamily="34" charset="77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4E270-4009-42C9-9308-542B9A283A84}"/>
              </a:ext>
            </a:extLst>
          </p:cNvPr>
          <p:cNvSpPr/>
          <p:nvPr/>
        </p:nvSpPr>
        <p:spPr>
          <a:xfrm>
            <a:off x="6946121" y="4751132"/>
            <a:ext cx="4077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6043"/>
            <a:r>
              <a:rPr lang="en-GB" sz="2000" b="1">
                <a:latin typeface="Tw Cen MT" panose="020B0602020104020603" pitchFamily="34" charset="0"/>
                <a:cs typeface="Calibri"/>
              </a:rPr>
              <a:t>Float</a:t>
            </a:r>
            <a:r>
              <a:rPr lang="en-GB" sz="2000">
                <a:latin typeface="Tw Cen MT" panose="020B0602020104020603" pitchFamily="34" charset="0"/>
                <a:cs typeface="Calibri"/>
              </a:rPr>
              <a:t>: floating point numbers e.g. 1.0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F43B70-06F1-4D7B-AA24-256013BA2EF8}"/>
              </a:ext>
            </a:extLst>
          </p:cNvPr>
          <p:cNvSpPr/>
          <p:nvPr/>
        </p:nvSpPr>
        <p:spPr>
          <a:xfrm>
            <a:off x="6509057" y="2051585"/>
            <a:ext cx="4302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043"/>
            <a:r>
              <a:rPr lang="en-GB" sz="2000" b="1" i="1">
                <a:latin typeface="Tw Cen MT" panose="020B0602020104020603" pitchFamily="34" charset="0"/>
                <a:cs typeface="Calibri"/>
              </a:rPr>
              <a:t>Complex: </a:t>
            </a:r>
            <a:r>
              <a:rPr lang="en-GB" sz="2000">
                <a:latin typeface="Tw Cen MT" panose="020B0602020104020603" pitchFamily="34" charset="0"/>
                <a:cs typeface="Calibri"/>
              </a:rPr>
              <a:t>complex numbers e.g. 4 + 5j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22E72B-8A51-496F-9001-127DBB634581}"/>
              </a:ext>
            </a:extLst>
          </p:cNvPr>
          <p:cNvSpPr/>
          <p:nvPr/>
        </p:nvSpPr>
        <p:spPr>
          <a:xfrm>
            <a:off x="3639931" y="305841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>
                <a:ln w="0"/>
                <a:solidFill>
                  <a:srgbClr val="29385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A5D846-3D55-4A3C-A957-5C098AC429A4}"/>
              </a:ext>
            </a:extLst>
          </p:cNvPr>
          <p:cNvSpPr/>
          <p:nvPr/>
        </p:nvSpPr>
        <p:spPr>
          <a:xfrm>
            <a:off x="9177055" y="306320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>
                <a:ln w="0"/>
                <a:solidFill>
                  <a:srgbClr val="29385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4BF68F-47A8-4400-8D3C-FE02C2D2EAAF}"/>
              </a:ext>
            </a:extLst>
          </p:cNvPr>
          <p:cNvSpPr/>
          <p:nvPr/>
        </p:nvSpPr>
        <p:spPr>
          <a:xfrm>
            <a:off x="6460071" y="306320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>
                <a:ln w="0"/>
                <a:solidFill>
                  <a:srgbClr val="59D93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486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452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Number Operations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10640-5FB0-48AC-AF59-452DDB196695}"/>
              </a:ext>
            </a:extLst>
          </p:cNvPr>
          <p:cNvSpPr/>
          <p:nvPr/>
        </p:nvSpPr>
        <p:spPr>
          <a:xfrm>
            <a:off x="1539097" y="2447929"/>
            <a:ext cx="5005912" cy="3817977"/>
          </a:xfrm>
          <a:prstGeom prst="rect">
            <a:avLst/>
          </a:prstGeom>
          <a:solidFill>
            <a:srgbClr val="30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68CCC3-C23F-4AF0-8A92-243887F9A636}"/>
              </a:ext>
            </a:extLst>
          </p:cNvPr>
          <p:cNvSpPr/>
          <p:nvPr/>
        </p:nvSpPr>
        <p:spPr>
          <a:xfrm>
            <a:off x="6545009" y="2447297"/>
            <a:ext cx="5005912" cy="3817977"/>
          </a:xfrm>
          <a:prstGeom prst="rect">
            <a:avLst/>
          </a:prstGeom>
          <a:solidFill>
            <a:srgbClr val="48A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47B024-716C-4EDC-8F1A-D56400355BBE}"/>
              </a:ext>
            </a:extLst>
          </p:cNvPr>
          <p:cNvSpPr/>
          <p:nvPr/>
        </p:nvSpPr>
        <p:spPr>
          <a:xfrm>
            <a:off x="1575051" y="2446355"/>
            <a:ext cx="9975871" cy="643119"/>
          </a:xfrm>
          <a:prstGeom prst="rect">
            <a:avLst/>
          </a:prstGeom>
          <a:solidFill>
            <a:srgbClr val="061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ED2BFB-38E9-4778-98B2-4722640C196D}"/>
              </a:ext>
            </a:extLst>
          </p:cNvPr>
          <p:cNvGrpSpPr/>
          <p:nvPr/>
        </p:nvGrpSpPr>
        <p:grpSpPr>
          <a:xfrm rot="5400000" flipV="1">
            <a:off x="11155105" y="2333980"/>
            <a:ext cx="510211" cy="543315"/>
            <a:chOff x="6460761" y="1648918"/>
            <a:chExt cx="824459" cy="876924"/>
          </a:xfrm>
          <a:solidFill>
            <a:srgbClr val="34477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24801D-33CB-4A05-AFE4-2653DE7F99DE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A86872-658A-4AA1-97F9-641901899429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7F98F4-968C-4C43-B1F4-61D01D29DF49}"/>
              </a:ext>
            </a:extLst>
          </p:cNvPr>
          <p:cNvGrpSpPr/>
          <p:nvPr/>
        </p:nvGrpSpPr>
        <p:grpSpPr>
          <a:xfrm flipH="1">
            <a:off x="11148919" y="5824031"/>
            <a:ext cx="510211" cy="543315"/>
            <a:chOff x="6460761" y="1648918"/>
            <a:chExt cx="824459" cy="876924"/>
          </a:xfrm>
          <a:solidFill>
            <a:srgbClr val="344771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7D9866-5170-4320-A5EF-2279EB396AA5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27111-1FB8-4F6D-8D8D-C4B505CC2596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21856C-4149-49BD-877C-75AA97751D04}"/>
              </a:ext>
            </a:extLst>
          </p:cNvPr>
          <p:cNvGrpSpPr/>
          <p:nvPr/>
        </p:nvGrpSpPr>
        <p:grpSpPr>
          <a:xfrm flipV="1">
            <a:off x="1435016" y="2344489"/>
            <a:ext cx="510211" cy="543315"/>
            <a:chOff x="6460761" y="1648918"/>
            <a:chExt cx="824459" cy="876924"/>
          </a:xfrm>
          <a:solidFill>
            <a:srgbClr val="344771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F8B1E49-7659-40F0-8135-194FB2D93F90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7C018A-65FD-4B10-90C4-2C5A606DDE16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F07BBB-E9E6-45F3-A9C6-70DE87B86FEC}"/>
              </a:ext>
            </a:extLst>
          </p:cNvPr>
          <p:cNvGrpSpPr/>
          <p:nvPr/>
        </p:nvGrpSpPr>
        <p:grpSpPr>
          <a:xfrm>
            <a:off x="1435016" y="5825455"/>
            <a:ext cx="510211" cy="543315"/>
            <a:chOff x="6460761" y="1648918"/>
            <a:chExt cx="824459" cy="876924"/>
          </a:xfrm>
          <a:solidFill>
            <a:srgbClr val="344771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CE3A70-5B51-4344-8DFB-FD35307B997A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153AD9D-1204-4240-AB92-5517827E5338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F67407A-C468-4C84-99D8-AC0D6111A3E8}"/>
              </a:ext>
            </a:extLst>
          </p:cNvPr>
          <p:cNvSpPr/>
          <p:nvPr/>
        </p:nvSpPr>
        <p:spPr>
          <a:xfrm>
            <a:off x="6850657" y="3277270"/>
            <a:ext cx="47435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4842" indent="-342891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Subtraction of two number can be done easily: e.g. 5 – 1</a:t>
            </a:r>
          </a:p>
          <a:p>
            <a:pPr marL="524842" indent="-342891">
              <a:buFont typeface="Arial" panose="020B0604020202020204" pitchFamily="34" charset="0"/>
              <a:buChar char="•"/>
            </a:pPr>
            <a:endParaRPr lang="en-GB" sz="2000">
              <a:solidFill>
                <a:schemeClr val="bg1"/>
              </a:solidFill>
              <a:latin typeface="Tw Cen MT" panose="020B0602020104020603" pitchFamily="34" charset="0"/>
              <a:ea typeface="+mn-lt"/>
              <a:cs typeface="+mn-lt"/>
            </a:endParaRPr>
          </a:p>
          <a:p>
            <a:pPr marL="524842" indent="-342891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An integer and floating point number can be </a:t>
            </a:r>
            <a:r>
              <a:rPr lang="en-GB" sz="2000" err="1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substracted</a:t>
            </a:r>
            <a:r>
              <a:rPr lang="en-GB" sz="2000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 from one another. Again the output will be a floating point number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4089EC-8B07-4D37-B626-618D672EE87E}"/>
              </a:ext>
            </a:extLst>
          </p:cNvPr>
          <p:cNvSpPr/>
          <p:nvPr/>
        </p:nvSpPr>
        <p:spPr>
          <a:xfrm>
            <a:off x="8568235" y="2567860"/>
            <a:ext cx="1374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Subtraction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34A990-29DA-4A73-9F19-E31F8B48382B}"/>
              </a:ext>
            </a:extLst>
          </p:cNvPr>
          <p:cNvSpPr/>
          <p:nvPr/>
        </p:nvSpPr>
        <p:spPr>
          <a:xfrm>
            <a:off x="2873257" y="2580040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Addition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CE5104-4A98-4C27-9B75-7BE44199EFFD}"/>
              </a:ext>
            </a:extLst>
          </p:cNvPr>
          <p:cNvSpPr/>
          <p:nvPr/>
        </p:nvSpPr>
        <p:spPr>
          <a:xfrm>
            <a:off x="1678391" y="3277269"/>
            <a:ext cx="44608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Addition of two numbers in Python is as we would expect e.g. 2 + 2 will give you the sum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GB" sz="2000">
              <a:solidFill>
                <a:schemeClr val="bg1"/>
              </a:solidFill>
              <a:latin typeface="Tw Cen MT" panose="020B0602020104020603" pitchFamily="34" charset="0"/>
              <a:ea typeface="+mn-lt"/>
              <a:cs typeface="+mn-lt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An integer and a floating point number can be summed together. The output will be a floating point also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GB" sz="2000">
              <a:solidFill>
                <a:schemeClr val="bg1"/>
              </a:solidFill>
              <a:latin typeface="Tw Cen MT" panose="020B0602020104020603" pitchFamily="34" charset="0"/>
              <a:ea typeface="+mn-lt"/>
              <a:cs typeface="+mn-lt"/>
            </a:endParaRPr>
          </a:p>
          <a:p>
            <a:endParaRPr lang="en-GB" sz="2000">
              <a:solidFill>
                <a:schemeClr val="bg1"/>
              </a:solidFill>
              <a:latin typeface="Tw Cen MT" panose="020B0602020104020603" pitchFamily="34" charset="0"/>
              <a:ea typeface="+mn-lt"/>
              <a:cs typeface="+mn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F93946-9A80-4DF6-A85F-632B65848D06}"/>
              </a:ext>
            </a:extLst>
          </p:cNvPr>
          <p:cNvSpPr/>
          <p:nvPr/>
        </p:nvSpPr>
        <p:spPr>
          <a:xfrm rot="2700000">
            <a:off x="6286650" y="5237418"/>
            <a:ext cx="516719" cy="517325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  <a:effectLst>
            <a:glow rad="152400">
              <a:srgbClr val="005493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Graphic 33" descr="Lightbulb">
            <a:extLst>
              <a:ext uri="{FF2B5EF4-FFF2-40B4-BE49-F238E27FC236}">
                <a16:creationId xmlns:a16="http://schemas.microsoft.com/office/drawing/2014/main" id="{8C2F9B2A-E952-47D6-B8E1-2C2617135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2568" y="5323842"/>
            <a:ext cx="344883" cy="344479"/>
          </a:xfrm>
          <a:prstGeom prst="rect">
            <a:avLst/>
          </a:prstGeom>
          <a:effectLst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B6170E0-575C-4385-8EC8-EBAB11BD4933}"/>
              </a:ext>
            </a:extLst>
          </p:cNvPr>
          <p:cNvSpPr/>
          <p:nvPr/>
        </p:nvSpPr>
        <p:spPr>
          <a:xfrm rot="2700000">
            <a:off x="6286650" y="2819144"/>
            <a:ext cx="516719" cy="517325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  <a:effectLst>
            <a:glow rad="152400">
              <a:srgbClr val="005493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6" name="Graphic 35" descr="Stopwatch">
            <a:extLst>
              <a:ext uri="{FF2B5EF4-FFF2-40B4-BE49-F238E27FC236}">
                <a16:creationId xmlns:a16="http://schemas.microsoft.com/office/drawing/2014/main" id="{ADA5470F-D33A-4192-A1CE-1E51FFABA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2568" y="2905567"/>
            <a:ext cx="344883" cy="344479"/>
          </a:xfrm>
          <a:prstGeom prst="rect">
            <a:avLst/>
          </a:prstGeom>
          <a:effectLst/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FCABD57-BA70-492E-8A81-18F98F7EC487}"/>
              </a:ext>
            </a:extLst>
          </p:cNvPr>
          <p:cNvSpPr/>
          <p:nvPr/>
        </p:nvSpPr>
        <p:spPr>
          <a:xfrm rot="2700000">
            <a:off x="6286650" y="4028628"/>
            <a:ext cx="516719" cy="517325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  <a:effectLst>
            <a:glow rad="152400">
              <a:srgbClr val="005493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Graphic 38" descr="Magnifying glass">
            <a:extLst>
              <a:ext uri="{FF2B5EF4-FFF2-40B4-BE49-F238E27FC236}">
                <a16:creationId xmlns:a16="http://schemas.microsoft.com/office/drawing/2014/main" id="{730D792C-ABAB-4F6D-B6BD-940B06D63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2568" y="4115053"/>
            <a:ext cx="344883" cy="34447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4698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452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Number operations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165BF8-BE12-48E6-9C43-4B94CE374157}"/>
              </a:ext>
            </a:extLst>
          </p:cNvPr>
          <p:cNvSpPr/>
          <p:nvPr/>
        </p:nvSpPr>
        <p:spPr>
          <a:xfrm>
            <a:off x="1539097" y="2447929"/>
            <a:ext cx="5005912" cy="3817977"/>
          </a:xfrm>
          <a:prstGeom prst="rect">
            <a:avLst/>
          </a:prstGeom>
          <a:solidFill>
            <a:srgbClr val="30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8D026F-64FA-492F-B3EA-76F058126D4E}"/>
              </a:ext>
            </a:extLst>
          </p:cNvPr>
          <p:cNvSpPr/>
          <p:nvPr/>
        </p:nvSpPr>
        <p:spPr>
          <a:xfrm>
            <a:off x="6545009" y="2447297"/>
            <a:ext cx="5005912" cy="3817977"/>
          </a:xfrm>
          <a:prstGeom prst="rect">
            <a:avLst/>
          </a:prstGeom>
          <a:solidFill>
            <a:srgbClr val="48A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6FE65-9838-417C-9D7C-CB7786BE935E}"/>
              </a:ext>
            </a:extLst>
          </p:cNvPr>
          <p:cNvSpPr/>
          <p:nvPr/>
        </p:nvSpPr>
        <p:spPr>
          <a:xfrm>
            <a:off x="1575051" y="2446355"/>
            <a:ext cx="9975871" cy="643119"/>
          </a:xfrm>
          <a:prstGeom prst="rect">
            <a:avLst/>
          </a:prstGeom>
          <a:solidFill>
            <a:srgbClr val="061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570F9E-90D4-44AF-A693-9DE02D654DCC}"/>
              </a:ext>
            </a:extLst>
          </p:cNvPr>
          <p:cNvGrpSpPr/>
          <p:nvPr/>
        </p:nvGrpSpPr>
        <p:grpSpPr>
          <a:xfrm rot="5400000" flipV="1">
            <a:off x="11155105" y="2333980"/>
            <a:ext cx="510211" cy="543315"/>
            <a:chOff x="6460761" y="1648918"/>
            <a:chExt cx="824459" cy="876924"/>
          </a:xfrm>
          <a:solidFill>
            <a:srgbClr val="34477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0DF69F-A13A-4BBB-94FA-014B98236EB4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227A4C-6F7F-42AA-8B35-7ECB724E1678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0C3085-3097-4441-86EC-EFE1BAA80907}"/>
              </a:ext>
            </a:extLst>
          </p:cNvPr>
          <p:cNvGrpSpPr/>
          <p:nvPr/>
        </p:nvGrpSpPr>
        <p:grpSpPr>
          <a:xfrm flipH="1">
            <a:off x="11148919" y="5824031"/>
            <a:ext cx="510211" cy="543315"/>
            <a:chOff x="6460761" y="1648918"/>
            <a:chExt cx="824459" cy="876924"/>
          </a:xfrm>
          <a:solidFill>
            <a:srgbClr val="344771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720573-E75D-480D-BDB6-871AB194769B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14CF43-2228-444F-9635-AE4459843D2E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D0EB69-2CAB-4779-9BB3-0C3F285115D8}"/>
              </a:ext>
            </a:extLst>
          </p:cNvPr>
          <p:cNvGrpSpPr/>
          <p:nvPr/>
        </p:nvGrpSpPr>
        <p:grpSpPr>
          <a:xfrm flipV="1">
            <a:off x="1435016" y="2344489"/>
            <a:ext cx="510211" cy="543315"/>
            <a:chOff x="6460761" y="1648918"/>
            <a:chExt cx="824459" cy="876924"/>
          </a:xfrm>
          <a:solidFill>
            <a:srgbClr val="344771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4C8692D-7852-4721-9474-4E2ED6113D24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89F8F9-9E5C-4E88-883F-9536F65E01FE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AC81E5-DB0D-4D32-B566-219589DACF13}"/>
              </a:ext>
            </a:extLst>
          </p:cNvPr>
          <p:cNvGrpSpPr/>
          <p:nvPr/>
        </p:nvGrpSpPr>
        <p:grpSpPr>
          <a:xfrm>
            <a:off x="1435016" y="5825455"/>
            <a:ext cx="510211" cy="543315"/>
            <a:chOff x="6460761" y="1648918"/>
            <a:chExt cx="824459" cy="876924"/>
          </a:xfrm>
          <a:solidFill>
            <a:srgbClr val="344771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BF47C2-808E-4E72-8926-8A90B064DF89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C2A850-4F2D-4F0F-9A13-93B1D23EB376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1EAF0CF-E27A-43DE-BB58-1B90FCCF4663}"/>
              </a:ext>
            </a:extLst>
          </p:cNvPr>
          <p:cNvSpPr/>
          <p:nvPr/>
        </p:nvSpPr>
        <p:spPr>
          <a:xfrm>
            <a:off x="6850657" y="3277270"/>
            <a:ext cx="47435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4842" indent="-342891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Two numbers can be divided in Python using the / operator, e.g. 10/2</a:t>
            </a:r>
          </a:p>
          <a:p>
            <a:pPr marL="524842" indent="-342891">
              <a:buFont typeface="Arial" panose="020B0604020202020204" pitchFamily="34" charset="0"/>
              <a:buChar char="•"/>
            </a:pPr>
            <a:endParaRPr lang="en-GB" sz="2000">
              <a:solidFill>
                <a:schemeClr val="bg1"/>
              </a:solidFill>
              <a:latin typeface="Tw Cen MT" panose="020B0602020104020603" pitchFamily="34" charset="0"/>
              <a:ea typeface="+mn-lt"/>
              <a:cs typeface="+mn-lt"/>
            </a:endParaRPr>
          </a:p>
          <a:p>
            <a:pPr marL="524842" indent="-342891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An integer and a floating point number can be divided together, with the output also a floating point number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1B6742-F922-43B9-81FE-5DB30B06D28E}"/>
              </a:ext>
            </a:extLst>
          </p:cNvPr>
          <p:cNvSpPr/>
          <p:nvPr/>
        </p:nvSpPr>
        <p:spPr>
          <a:xfrm>
            <a:off x="8568235" y="2567860"/>
            <a:ext cx="10679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Division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5488F8-2BE1-4532-9F8A-2961FC236C65}"/>
              </a:ext>
            </a:extLst>
          </p:cNvPr>
          <p:cNvSpPr/>
          <p:nvPr/>
        </p:nvSpPr>
        <p:spPr>
          <a:xfrm>
            <a:off x="2873256" y="2580040"/>
            <a:ext cx="1648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Multiplication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7C9966-3F44-45D6-B209-54ED40DE5DE6}"/>
              </a:ext>
            </a:extLst>
          </p:cNvPr>
          <p:cNvSpPr/>
          <p:nvPr/>
        </p:nvSpPr>
        <p:spPr>
          <a:xfrm>
            <a:off x="1678391" y="3277269"/>
            <a:ext cx="446083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Two numbers in Python can be multiplied easily using the * operator, e.g. 5*4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GB" sz="2000">
              <a:solidFill>
                <a:schemeClr val="bg1"/>
              </a:solidFill>
              <a:latin typeface="Tw Cen MT" panose="020B0602020104020603" pitchFamily="34" charset="0"/>
              <a:ea typeface="+mn-lt"/>
              <a:cs typeface="+mn-lt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An integer and a floating point number can be multiplied together, with the output a floating point number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GB" sz="2000">
              <a:solidFill>
                <a:schemeClr val="bg1"/>
              </a:solidFill>
              <a:latin typeface="Tw Cen MT" panose="020B0602020104020603" pitchFamily="34" charset="0"/>
              <a:ea typeface="+mn-lt"/>
              <a:cs typeface="+mn-lt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GB" sz="2000">
              <a:solidFill>
                <a:schemeClr val="bg1"/>
              </a:solidFill>
              <a:latin typeface="Tw Cen MT" panose="020B0602020104020603" pitchFamily="34" charset="0"/>
              <a:ea typeface="+mn-lt"/>
              <a:cs typeface="+mn-lt"/>
            </a:endParaRPr>
          </a:p>
          <a:p>
            <a:endParaRPr lang="en-GB" sz="2000">
              <a:solidFill>
                <a:schemeClr val="bg1"/>
              </a:solidFill>
              <a:latin typeface="Tw Cen MT" panose="020B0602020104020603" pitchFamily="34" charset="0"/>
              <a:ea typeface="+mn-lt"/>
              <a:cs typeface="+mn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2E0E10-3AFC-4EFF-80F9-F70EDB41483F}"/>
              </a:ext>
            </a:extLst>
          </p:cNvPr>
          <p:cNvSpPr/>
          <p:nvPr/>
        </p:nvSpPr>
        <p:spPr>
          <a:xfrm rot="2700000">
            <a:off x="6298510" y="5239536"/>
            <a:ext cx="516719" cy="517325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  <a:effectLst>
            <a:glow rad="152400">
              <a:srgbClr val="005493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Graphic 33" descr="Lightbulb">
            <a:extLst>
              <a:ext uri="{FF2B5EF4-FFF2-40B4-BE49-F238E27FC236}">
                <a16:creationId xmlns:a16="http://schemas.microsoft.com/office/drawing/2014/main" id="{446563C8-4857-4980-B30D-BDDAE169D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4427" y="5325959"/>
            <a:ext cx="344883" cy="344479"/>
          </a:xfrm>
          <a:prstGeom prst="rect">
            <a:avLst/>
          </a:prstGeom>
          <a:effectLst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A4233B7-CBE2-4817-9F6A-C7FD586E88FE}"/>
              </a:ext>
            </a:extLst>
          </p:cNvPr>
          <p:cNvSpPr/>
          <p:nvPr/>
        </p:nvSpPr>
        <p:spPr>
          <a:xfrm rot="2700000">
            <a:off x="6298510" y="2821262"/>
            <a:ext cx="516719" cy="517325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  <a:effectLst>
            <a:glow rad="152400">
              <a:srgbClr val="005493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6" name="Graphic 35" descr="Stopwatch">
            <a:extLst>
              <a:ext uri="{FF2B5EF4-FFF2-40B4-BE49-F238E27FC236}">
                <a16:creationId xmlns:a16="http://schemas.microsoft.com/office/drawing/2014/main" id="{C4D13E02-D054-4619-AD70-BF8C6E261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4427" y="2907686"/>
            <a:ext cx="344883" cy="344479"/>
          </a:xfrm>
          <a:prstGeom prst="rect">
            <a:avLst/>
          </a:prstGeom>
          <a:effectLst/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7BD80E9-592F-4BC4-9342-60BD99A00BA7}"/>
              </a:ext>
            </a:extLst>
          </p:cNvPr>
          <p:cNvSpPr/>
          <p:nvPr/>
        </p:nvSpPr>
        <p:spPr>
          <a:xfrm rot="2700000">
            <a:off x="6298510" y="4030747"/>
            <a:ext cx="516719" cy="517325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  <a:effectLst>
            <a:glow rad="152400">
              <a:srgbClr val="005493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Graphic 38" descr="Magnifying glass">
            <a:extLst>
              <a:ext uri="{FF2B5EF4-FFF2-40B4-BE49-F238E27FC236}">
                <a16:creationId xmlns:a16="http://schemas.microsoft.com/office/drawing/2014/main" id="{B126105F-C898-4419-A0D7-7D1E840F25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84427" y="4117170"/>
            <a:ext cx="344883" cy="34447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02497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11E98F0-A95F-4428-A23C-0F00B298D0AD}"/>
              </a:ext>
            </a:extLst>
          </p:cNvPr>
          <p:cNvSpPr/>
          <p:nvPr/>
        </p:nvSpPr>
        <p:spPr>
          <a:xfrm>
            <a:off x="1456792" y="1293694"/>
            <a:ext cx="9493149" cy="1661543"/>
          </a:xfrm>
          <a:prstGeom prst="roundRect">
            <a:avLst/>
          </a:prstGeom>
          <a:gradFill>
            <a:gsLst>
              <a:gs pos="100000">
                <a:srgbClr val="EEEBEE"/>
              </a:gs>
              <a:gs pos="200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FE4EB-C71D-4DFB-92FA-654CEBEEA427}"/>
              </a:ext>
            </a:extLst>
          </p:cNvPr>
          <p:cNvSpPr txBox="1"/>
          <p:nvPr/>
        </p:nvSpPr>
        <p:spPr>
          <a:xfrm>
            <a:off x="5138224" y="3819557"/>
            <a:ext cx="191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2000" b="1">
                <a:solidFill>
                  <a:srgbClr val="009DEB"/>
                </a:solidFill>
                <a:cs typeface="Arial" pitchFamily="34" charset="0"/>
              </a:rPr>
              <a:t>For example:</a:t>
            </a:r>
            <a:endParaRPr lang="ko-KR" altLang="en-US" sz="2000" b="1">
              <a:solidFill>
                <a:srgbClr val="009DEB"/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78406-DBC2-48B7-84C1-87ABE364D181}"/>
              </a:ext>
            </a:extLst>
          </p:cNvPr>
          <p:cNvSpPr/>
          <p:nvPr/>
        </p:nvSpPr>
        <p:spPr>
          <a:xfrm>
            <a:off x="2272251" y="419867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77608" lvl="3" algn="ctr"/>
            <a:r>
              <a:rPr lang="en-GB" sz="2000" dirty="0">
                <a:latin typeface="Tw Cen MT" panose="020B0602020104020603" pitchFamily="34" charset="0"/>
                <a:cs typeface="Calibri"/>
              </a:rPr>
              <a:t>Consider  </a:t>
            </a:r>
            <a:r>
              <a:rPr lang="en-GB" sz="2000" b="1" i="1" dirty="0">
                <a:latin typeface="Tw Cen MT" panose="020B0602020104020603" pitchFamily="34" charset="0"/>
                <a:cs typeface="Calibri"/>
              </a:rPr>
              <a:t>x = 15</a:t>
            </a:r>
          </a:p>
          <a:p>
            <a:pPr marL="1477608" lvl="3" algn="ctr"/>
            <a:r>
              <a:rPr lang="en-GB" sz="2000" b="1" i="1" dirty="0" err="1">
                <a:latin typeface="Tw Cen MT" panose="020B0602020104020603" pitchFamily="34" charset="0"/>
                <a:cs typeface="Calibri"/>
              </a:rPr>
              <a:t>isinstance</a:t>
            </a:r>
            <a:r>
              <a:rPr lang="en-GB" sz="2000" b="1" i="1" dirty="0">
                <a:latin typeface="Tw Cen MT" panose="020B0602020104020603" pitchFamily="34" charset="0"/>
                <a:cs typeface="Calibri"/>
              </a:rPr>
              <a:t>(x, int)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 returns </a:t>
            </a:r>
            <a:r>
              <a:rPr lang="en-GB" sz="2000" b="1" i="1" dirty="0">
                <a:latin typeface="Tw Cen MT" panose="020B0602020104020603" pitchFamily="34" charset="0"/>
                <a:cs typeface="Calibri"/>
              </a:rPr>
              <a:t>True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, </a:t>
            </a:r>
            <a:r>
              <a:rPr lang="en-GB" sz="2000" b="1" i="1" dirty="0" err="1">
                <a:latin typeface="Tw Cen MT" panose="020B0602020104020603" pitchFamily="34" charset="0"/>
                <a:cs typeface="Calibri"/>
              </a:rPr>
              <a:t>isinstance</a:t>
            </a:r>
            <a:r>
              <a:rPr lang="en-GB" sz="2000" b="1" i="1" dirty="0">
                <a:latin typeface="Tw Cen MT" panose="020B0602020104020603" pitchFamily="34" charset="0"/>
                <a:cs typeface="Calibri"/>
              </a:rPr>
              <a:t>(</a:t>
            </a:r>
            <a:r>
              <a:rPr lang="en-GB" sz="2000" b="1" i="1" dirty="0" err="1">
                <a:latin typeface="Tw Cen MT" panose="020B0602020104020603" pitchFamily="34" charset="0"/>
                <a:cs typeface="Calibri"/>
              </a:rPr>
              <a:t>x,float</a:t>
            </a:r>
            <a:r>
              <a:rPr lang="en-GB" sz="2000" b="1" i="1" dirty="0">
                <a:latin typeface="Tw Cen MT" panose="020B0602020104020603" pitchFamily="34" charset="0"/>
                <a:cs typeface="Calibri"/>
              </a:rPr>
              <a:t>) 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returns</a:t>
            </a:r>
            <a:r>
              <a:rPr lang="en-GB" sz="2000" b="1" i="1" dirty="0">
                <a:latin typeface="Tw Cen MT" panose="020B0602020104020603" pitchFamily="34" charset="0"/>
                <a:cs typeface="Calibri"/>
              </a:rPr>
              <a:t> False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452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Boolean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6DFB0B-5FEC-4AE0-8C65-C1336DAE7B72}"/>
              </a:ext>
            </a:extLst>
          </p:cNvPr>
          <p:cNvSpPr/>
          <p:nvPr/>
        </p:nvSpPr>
        <p:spPr>
          <a:xfrm>
            <a:off x="919342" y="1415881"/>
            <a:ext cx="10353319" cy="132343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In Python, a Boolean is an expression that can take two values, either </a:t>
            </a:r>
            <a:r>
              <a:rPr lang="en-GB" sz="2000" b="1" i="1" dirty="0">
                <a:latin typeface="Tw Cen MT" panose="020B0602020104020603" pitchFamily="34" charset="0"/>
                <a:cs typeface="Calibri"/>
              </a:rPr>
              <a:t>True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 or </a:t>
            </a:r>
            <a:r>
              <a:rPr lang="en-GB" sz="2000" b="1" i="1" dirty="0">
                <a:latin typeface="Tw Cen MT" panose="020B0602020104020603" pitchFamily="34" charset="0"/>
                <a:cs typeface="Calibri"/>
              </a:rPr>
              <a:t>False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Many functions and operation in Python return Boolean objects</a:t>
            </a:r>
            <a:endParaRPr lang="en-GB" sz="2000" b="1" i="1" dirty="0">
              <a:latin typeface="Tw Cen MT" panose="020B0602020104020603" pitchFamily="34" charset="0"/>
              <a:cs typeface="Calibri"/>
            </a:endParaRP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The </a:t>
            </a:r>
            <a:r>
              <a:rPr lang="en-GB" sz="2000" b="1" i="1" dirty="0">
                <a:latin typeface="Tw Cen MT" panose="020B0602020104020603" pitchFamily="34" charset="0"/>
                <a:cs typeface="Calibri"/>
              </a:rPr>
              <a:t>not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 keyword can be used to invert a Boolean type, e.g. </a:t>
            </a:r>
            <a:r>
              <a:rPr lang="en-GB" sz="2000" b="1" i="1" dirty="0">
                <a:latin typeface="Tw Cen MT" panose="020B0602020104020603" pitchFamily="34" charset="0"/>
                <a:cs typeface="Calibri"/>
              </a:rPr>
              <a:t>not True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 is equivalent to </a:t>
            </a:r>
            <a:r>
              <a:rPr lang="en-GB" sz="2000" b="1" i="1" dirty="0">
                <a:latin typeface="Tw Cen MT" panose="020B0602020104020603" pitchFamily="34" charset="0"/>
                <a:cs typeface="Calibri"/>
              </a:rPr>
              <a:t>False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 in Python</a:t>
            </a:r>
            <a:endParaRPr lang="en-GB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4790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452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Strings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7C6C15-937E-4F6E-86B9-EC2D8226B8FF}"/>
              </a:ext>
            </a:extLst>
          </p:cNvPr>
          <p:cNvSpPr/>
          <p:nvPr/>
        </p:nvSpPr>
        <p:spPr>
          <a:xfrm>
            <a:off x="1053798" y="1394767"/>
            <a:ext cx="10567372" cy="5132943"/>
          </a:xfrm>
          <a:prstGeom prst="rect">
            <a:avLst/>
          </a:prstGeom>
          <a:solidFill>
            <a:srgbClr val="061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DFB540-8F06-49ED-BF8A-9BA42459181B}"/>
              </a:ext>
            </a:extLst>
          </p:cNvPr>
          <p:cNvSpPr/>
          <p:nvPr/>
        </p:nvSpPr>
        <p:spPr>
          <a:xfrm>
            <a:off x="887918" y="1634568"/>
            <a:ext cx="10353319" cy="421653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A string in Python is simply a sequence of characters, where characters are symbols (e.g. letters in the alphabet)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Computers don't deal with characters, only numbers, so although we see characters on the screen they are internally stored as binary numbers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Characters are converted to a number through a process called encoding. The reverse process is decoding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ASCII and Unicode are two of the popular encodings used, but we won't go in to these here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A string in Python is a sequence of Unicode characters</a:t>
            </a:r>
          </a:p>
          <a:p>
            <a:pPr marL="906123" lvl="1" indent="-342891">
              <a:buFont typeface="Arial"/>
              <a:buChar char="•"/>
            </a:pPr>
            <a:endParaRPr lang="en-GB" sz="2200">
              <a:cs typeface="Calibri"/>
            </a:endParaRPr>
          </a:p>
          <a:p>
            <a:pPr marL="914377" lvl="1" indent="-351146">
              <a:buFont typeface="Arial" panose="020B0604020202020204" pitchFamily="34" charset="0"/>
              <a:buChar char="•"/>
            </a:pPr>
            <a:endParaRPr lang="en-GB" sz="2200">
              <a:cs typeface="Calibri"/>
            </a:endParaRPr>
          </a:p>
          <a:p>
            <a:pPr marL="1371566" lvl="2" indent="-351146">
              <a:buFont typeface="Arial" panose="020B0604020202020204" pitchFamily="34" charset="0"/>
              <a:buChar char="•"/>
            </a:pPr>
            <a:endParaRPr lang="en-GB" sz="2200">
              <a:cs typeface="Calibri"/>
            </a:endParaRPr>
          </a:p>
          <a:p>
            <a:pPr marL="1371566" lvl="2" indent="-351146">
              <a:buFont typeface="Arial" panose="020B0604020202020204" pitchFamily="34" charset="0"/>
              <a:buChar char="•"/>
            </a:pPr>
            <a:endParaRPr lang="en-GB" sz="2200">
              <a:cs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FAB273-DC7D-4FE1-81F1-96EA03E7296B}"/>
              </a:ext>
            </a:extLst>
          </p:cNvPr>
          <p:cNvGrpSpPr/>
          <p:nvPr/>
        </p:nvGrpSpPr>
        <p:grpSpPr>
          <a:xfrm rot="5400000" flipV="1">
            <a:off x="11228865" y="1249236"/>
            <a:ext cx="510211" cy="543315"/>
            <a:chOff x="6460761" y="1648918"/>
            <a:chExt cx="824459" cy="876924"/>
          </a:xfrm>
          <a:solidFill>
            <a:srgbClr val="304062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399B3-5E90-4EE5-A834-BB306C0189A6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B3EF79A-742A-4973-8A9F-09C319E4EF62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644D31-F943-4DDC-8778-8789013768D3}"/>
              </a:ext>
            </a:extLst>
          </p:cNvPr>
          <p:cNvGrpSpPr/>
          <p:nvPr/>
        </p:nvGrpSpPr>
        <p:grpSpPr>
          <a:xfrm flipH="1">
            <a:off x="11232085" y="6104767"/>
            <a:ext cx="510211" cy="543315"/>
            <a:chOff x="6460761" y="1648918"/>
            <a:chExt cx="824459" cy="876924"/>
          </a:xfrm>
          <a:solidFill>
            <a:srgbClr val="304062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DCC5BB-7749-4CBA-B886-1B1C87EADD22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BC1829-6FA3-4848-AEC7-024A6EB5B934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09C7C4-A88F-48B1-8A47-B3BA71AF3198}"/>
              </a:ext>
            </a:extLst>
          </p:cNvPr>
          <p:cNvGrpSpPr/>
          <p:nvPr/>
        </p:nvGrpSpPr>
        <p:grpSpPr>
          <a:xfrm>
            <a:off x="932671" y="6104767"/>
            <a:ext cx="510211" cy="543315"/>
            <a:chOff x="6460761" y="1648918"/>
            <a:chExt cx="824459" cy="876924"/>
          </a:xfrm>
          <a:solidFill>
            <a:srgbClr val="304062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80B806-5F11-491C-9F9D-BFA3185092E6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A7DDDD2-F7E9-4152-AF48-33975C9D41B6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E826234-5A09-4251-BE3C-340CBC7C8DF0}"/>
              </a:ext>
            </a:extLst>
          </p:cNvPr>
          <p:cNvSpPr/>
          <p:nvPr/>
        </p:nvSpPr>
        <p:spPr>
          <a:xfrm>
            <a:off x="887918" y="4426064"/>
            <a:ext cx="10353319" cy="298543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In Python, strings can be easily created by enclosing characters inside a quote</a:t>
            </a:r>
            <a:endParaRPr lang="en-GB" sz="2000" b="1" dirty="0">
              <a:solidFill>
                <a:schemeClr val="bg1"/>
              </a:solidFill>
              <a:latin typeface="Tw Cen MT" panose="020B0602020104020603" pitchFamily="34" charset="0"/>
              <a:cs typeface="Calibri"/>
            </a:endParaRP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Either single or double quotes can be used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Sometimes triple quotes are used, however these are usually saved for multiline strings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"Hello"</a:t>
            </a:r>
            <a:r>
              <a:rPr lang="en-GB" sz="2000" dirty="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, </a:t>
            </a:r>
            <a:r>
              <a:rPr lang="en-GB" sz="2000" b="1" i="1" dirty="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'My String' </a:t>
            </a:r>
            <a:r>
              <a:rPr lang="en-GB" sz="2000" dirty="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and </a:t>
            </a:r>
            <a:r>
              <a:rPr lang="en-GB" sz="2000" b="1" i="1" dirty="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"It's sunny today"</a:t>
            </a:r>
            <a:r>
              <a:rPr lang="en-GB" sz="2000" dirty="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 are all strings in Python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Later we will cover some general 'string operations'</a:t>
            </a:r>
          </a:p>
          <a:p>
            <a:pPr marL="906123" lvl="1" indent="-342891">
              <a:buFont typeface="Arial"/>
              <a:buChar char="•"/>
            </a:pPr>
            <a:endParaRPr lang="en-GB" sz="2200" dirty="0">
              <a:cs typeface="Calibri"/>
            </a:endParaRPr>
          </a:p>
          <a:p>
            <a:pPr marL="914377" lvl="1" indent="-351146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  <a:p>
            <a:pPr marL="1371566" lvl="2" indent="-351146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  <a:p>
            <a:pPr marL="1371566" lvl="2" indent="-351146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386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452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Lists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B1CB69A-151B-436C-B9FA-22932371054F}"/>
              </a:ext>
            </a:extLst>
          </p:cNvPr>
          <p:cNvSpPr/>
          <p:nvPr/>
        </p:nvSpPr>
        <p:spPr>
          <a:xfrm>
            <a:off x="1831027" y="1552695"/>
            <a:ext cx="9493149" cy="2496836"/>
          </a:xfrm>
          <a:prstGeom prst="roundRect">
            <a:avLst/>
          </a:prstGeom>
          <a:gradFill>
            <a:gsLst>
              <a:gs pos="100000">
                <a:srgbClr val="EEEBEE"/>
              </a:gs>
              <a:gs pos="200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114F8-B4D8-4212-B0F2-949109F980BB}"/>
              </a:ext>
            </a:extLst>
          </p:cNvPr>
          <p:cNvSpPr/>
          <p:nvPr/>
        </p:nvSpPr>
        <p:spPr>
          <a:xfrm>
            <a:off x="919342" y="1668915"/>
            <a:ext cx="10353319" cy="224676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A list in Python is a data type that involves the compounding of other data types</a:t>
            </a:r>
            <a:endParaRPr lang="en-GB" sz="2000" b="1" dirty="0">
              <a:latin typeface="Tw Cen MT" panose="020B0602020104020603" pitchFamily="34" charset="0"/>
              <a:cs typeface="Calibri"/>
            </a:endParaRP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To create a list we place all the list items (elements) inside a pair of square brackets separated by commas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Lists can contain any number of items, even no items, and can contain data of different types (integer, float, string etc.)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A list can contain elements of mixed data types, they don't need to be of all the same type</a:t>
            </a:r>
            <a:endParaRPr lang="en-GB" sz="2200" dirty="0"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727324-407B-4090-A089-38F12AFCB0F6}"/>
              </a:ext>
            </a:extLst>
          </p:cNvPr>
          <p:cNvSpPr/>
          <p:nvPr/>
        </p:nvSpPr>
        <p:spPr>
          <a:xfrm>
            <a:off x="1495538" y="4684489"/>
            <a:ext cx="8388333" cy="135421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0420" lvl="2" algn="ctr"/>
            <a:r>
              <a:rPr lang="en-GB" sz="2000">
                <a:latin typeface="Tw Cen MT" panose="020B0602020104020603" pitchFamily="34" charset="0"/>
                <a:cs typeface="Calibri"/>
              </a:rPr>
              <a:t>[ ] - an empty list</a:t>
            </a:r>
          </a:p>
          <a:p>
            <a:pPr marL="1020420" lvl="2" algn="ctr"/>
            <a:r>
              <a:rPr lang="en-GB" sz="2000">
                <a:latin typeface="Tw Cen MT" panose="020B0602020104020603" pitchFamily="34" charset="0"/>
                <a:cs typeface="Calibri"/>
              </a:rPr>
              <a:t>[2, 5, 3, 9, 4] - a list containing only integers</a:t>
            </a:r>
          </a:p>
          <a:p>
            <a:pPr marL="1020420" lvl="2" algn="ctr"/>
            <a:r>
              <a:rPr lang="en-GB" sz="2000">
                <a:latin typeface="Tw Cen MT" panose="020B0602020104020603" pitchFamily="34" charset="0"/>
                <a:cs typeface="Calibri"/>
              </a:rPr>
              <a:t>["hello", 4, "hi", 9.7] - a list contained elements of mixed data types</a:t>
            </a:r>
            <a:endParaRPr lang="en-GB" sz="2200">
              <a:cs typeface="Calibri"/>
            </a:endParaRPr>
          </a:p>
          <a:p>
            <a:pPr marL="1371566" lvl="2" indent="-351146">
              <a:buFont typeface="Arial" panose="020B0604020202020204" pitchFamily="34" charset="0"/>
              <a:buChar char="•"/>
            </a:pPr>
            <a:endParaRPr lang="en-GB" sz="220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70BA2C-0CF9-4C87-82A7-6C530FBB185E}"/>
              </a:ext>
            </a:extLst>
          </p:cNvPr>
          <p:cNvSpPr txBox="1"/>
          <p:nvPr/>
        </p:nvSpPr>
        <p:spPr>
          <a:xfrm>
            <a:off x="5271671" y="4183443"/>
            <a:ext cx="191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2000" b="1">
                <a:solidFill>
                  <a:srgbClr val="009DEB"/>
                </a:solidFill>
                <a:cs typeface="Arial" pitchFamily="34" charset="0"/>
              </a:rPr>
              <a:t>For example:</a:t>
            </a:r>
            <a:endParaRPr lang="ko-KR" altLang="en-US" sz="2000" b="1">
              <a:solidFill>
                <a:srgbClr val="009DEB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80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452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Tuples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FA27DA9-4943-4EA0-A852-83D8C03981A7}"/>
              </a:ext>
            </a:extLst>
          </p:cNvPr>
          <p:cNvSpPr/>
          <p:nvPr/>
        </p:nvSpPr>
        <p:spPr>
          <a:xfrm>
            <a:off x="1727996" y="1156057"/>
            <a:ext cx="9493149" cy="3323179"/>
          </a:xfrm>
          <a:prstGeom prst="roundRect">
            <a:avLst/>
          </a:prstGeom>
          <a:gradFill>
            <a:gsLst>
              <a:gs pos="100000">
                <a:srgbClr val="EEEBEE"/>
              </a:gs>
              <a:gs pos="200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62F9F3-1094-4827-9227-7A72CB5C5BFA}"/>
              </a:ext>
            </a:extLst>
          </p:cNvPr>
          <p:cNvSpPr/>
          <p:nvPr/>
        </p:nvSpPr>
        <p:spPr>
          <a:xfrm>
            <a:off x="2826119" y="5153742"/>
            <a:ext cx="62282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>
                <a:latin typeface="Tw Cen MT" panose="020B0602020104020603" pitchFamily="34" charset="0"/>
                <a:cs typeface="Calibri"/>
              </a:rPr>
              <a:t>(3, "Hi", 1) - a tuple of mixed data type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>
                <a:latin typeface="Tw Cen MT" panose="020B0602020104020603" pitchFamily="34" charset="0"/>
                <a:cs typeface="Calibri"/>
              </a:rPr>
              <a:t>(1, 2, 3) - a tuple containing only integers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B944E9-21B2-4910-BCAB-93DEDD975200}"/>
              </a:ext>
            </a:extLst>
          </p:cNvPr>
          <p:cNvSpPr txBox="1"/>
          <p:nvPr/>
        </p:nvSpPr>
        <p:spPr>
          <a:xfrm>
            <a:off x="5138224" y="4753632"/>
            <a:ext cx="191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2000" b="1">
                <a:solidFill>
                  <a:srgbClr val="009DEB"/>
                </a:solidFill>
                <a:cs typeface="Arial" pitchFamily="34" charset="0"/>
              </a:rPr>
              <a:t>Tuple examples:</a:t>
            </a:r>
            <a:endParaRPr lang="ko-KR" altLang="en-US" sz="2000" b="1">
              <a:solidFill>
                <a:srgbClr val="009DEB"/>
              </a:solidFill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6204BF-A7A0-4211-B75F-A76206D8FA60}"/>
              </a:ext>
            </a:extLst>
          </p:cNvPr>
          <p:cNvSpPr/>
          <p:nvPr/>
        </p:nvSpPr>
        <p:spPr>
          <a:xfrm>
            <a:off x="970858" y="1180095"/>
            <a:ext cx="10353319" cy="317009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A Python tuple is similar to a list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The difference between the two is that tuples are immutable - we can't change the elements of a tuple once it has been assigned, whereas in a list the elements can be changed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A tuple is created by placing elements inside a set of parentheses () separated by commas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As with lists, tuples can contain any number of items and may contain data of different types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Tuples are often </a:t>
            </a:r>
            <a:r>
              <a:rPr lang="en-GB" sz="2000" dirty="0">
                <a:latin typeface="Tw Cen MT" panose="020B0602020104020603" pitchFamily="34" charset="0"/>
                <a:ea typeface="+mn-lt"/>
                <a:cs typeface="+mn-lt"/>
              </a:rPr>
              <a:t>used to write-protect data and are usually faster than lists as they can’t change dynamically</a:t>
            </a:r>
            <a:endParaRPr lang="en-GB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8400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452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Sets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E2C63E6-DD96-4755-B2E5-9427F88A7D15}"/>
              </a:ext>
            </a:extLst>
          </p:cNvPr>
          <p:cNvSpPr/>
          <p:nvPr/>
        </p:nvSpPr>
        <p:spPr>
          <a:xfrm>
            <a:off x="1542022" y="1122181"/>
            <a:ext cx="10003481" cy="2845395"/>
          </a:xfrm>
          <a:prstGeom prst="roundRect">
            <a:avLst/>
          </a:prstGeom>
          <a:gradFill>
            <a:gsLst>
              <a:gs pos="100000">
                <a:srgbClr val="EEEBEE"/>
              </a:gs>
              <a:gs pos="200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D1850D-1D6F-49A5-9672-9FE837549A88}"/>
              </a:ext>
            </a:extLst>
          </p:cNvPr>
          <p:cNvSpPr/>
          <p:nvPr/>
        </p:nvSpPr>
        <p:spPr>
          <a:xfrm>
            <a:off x="970858" y="1210265"/>
            <a:ext cx="10353319" cy="255454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>
                <a:latin typeface="Tw Cen MT" panose="020B0602020104020603" pitchFamily="34" charset="0"/>
                <a:cs typeface="Calibri"/>
              </a:rPr>
              <a:t>A set in Python is an unordered collection of items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>
                <a:latin typeface="Tw Cen MT" panose="020B0602020104020603" pitchFamily="34" charset="0"/>
                <a:cs typeface="Calibri"/>
              </a:rPr>
              <a:t>Each element is unique (no duplicates are allowed), and it is immutable (elements can't be changed)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>
                <a:latin typeface="Tw Cen MT" panose="020B0602020104020603" pitchFamily="34" charset="0"/>
                <a:cs typeface="Calibri"/>
              </a:rPr>
              <a:t>Sets are created by placing elements inside a set of curly braces, </a:t>
            </a:r>
            <a:r>
              <a:rPr lang="en-GB" sz="2000" b="1">
                <a:latin typeface="Tw Cen MT" panose="020B0602020104020603" pitchFamily="34" charset="0"/>
                <a:cs typeface="Calibri"/>
              </a:rPr>
              <a:t>{}</a:t>
            </a:r>
            <a:r>
              <a:rPr lang="en-GB" sz="2000">
                <a:latin typeface="Tw Cen MT" panose="020B0602020104020603" pitchFamily="34" charset="0"/>
                <a:cs typeface="Calibri"/>
              </a:rPr>
              <a:t>, or the built-in </a:t>
            </a:r>
            <a:r>
              <a:rPr lang="en-GB" sz="2000" b="1" i="1">
                <a:latin typeface="Tw Cen MT" panose="020B0602020104020603" pitchFamily="34" charset="0"/>
                <a:cs typeface="Calibri"/>
              </a:rPr>
              <a:t>set()</a:t>
            </a:r>
            <a:r>
              <a:rPr lang="en-GB" sz="2000">
                <a:latin typeface="Tw Cen MT" panose="020B0602020104020603" pitchFamily="34" charset="0"/>
                <a:cs typeface="Calibri"/>
              </a:rPr>
              <a:t> function, with elements separated by a comma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>
                <a:latin typeface="Tw Cen MT" panose="020B0602020104020603" pitchFamily="34" charset="0"/>
                <a:cs typeface="Calibri"/>
              </a:rPr>
              <a:t>Sets can be used to perform mathematical set operations such as union, intersection etc.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>
                <a:latin typeface="Tw Cen MT" panose="020B0602020104020603" pitchFamily="34" charset="0"/>
                <a:cs typeface="Calibri"/>
              </a:rPr>
              <a:t>Sets can have any number of items, and may contain data of different types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>
                <a:latin typeface="Tw Cen MT" panose="020B0602020104020603" pitchFamily="34" charset="0"/>
                <a:cs typeface="Calibri"/>
              </a:rPr>
              <a:t>However sets can't contain mutable elements, such as lists</a:t>
            </a:r>
            <a:endParaRPr lang="en-GB" sz="220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014EE1-8007-43EA-BC80-959AA02CFBA7}"/>
              </a:ext>
            </a:extLst>
          </p:cNvPr>
          <p:cNvSpPr txBox="1"/>
          <p:nvPr/>
        </p:nvSpPr>
        <p:spPr>
          <a:xfrm>
            <a:off x="5198045" y="4684488"/>
            <a:ext cx="191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2000" b="1">
                <a:solidFill>
                  <a:srgbClr val="009DEB"/>
                </a:solidFill>
                <a:cs typeface="Arial" pitchFamily="34" charset="0"/>
              </a:rPr>
              <a:t>Set examples:</a:t>
            </a:r>
            <a:endParaRPr lang="ko-KR" altLang="en-US" sz="2000" b="1">
              <a:solidFill>
                <a:srgbClr val="009DEB"/>
              </a:solidFill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CB7F7A-91CE-4133-AD56-351B50C7F651}"/>
              </a:ext>
            </a:extLst>
          </p:cNvPr>
          <p:cNvSpPr/>
          <p:nvPr/>
        </p:nvSpPr>
        <p:spPr>
          <a:xfrm>
            <a:off x="4272568" y="523853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{3, 4, 5, 6}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set({3, 4, 5, 6})</a:t>
            </a:r>
          </a:p>
        </p:txBody>
      </p:sp>
    </p:spTree>
    <p:extLst>
      <p:ext uri="{BB962C8B-B14F-4D97-AF65-F5344CB8AC3E}">
        <p14:creationId xmlns:p14="http://schemas.microsoft.com/office/powerpoint/2010/main" val="4288893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272208" y="5161156"/>
            <a:ext cx="103219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Everything you need to start your own programming adventure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692" y="4709332"/>
            <a:ext cx="1926920" cy="451824"/>
            <a:chOff x="4679586" y="878988"/>
            <a:chExt cx="812436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80"/>
                </a:highlight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2793742" y="3789049"/>
            <a:ext cx="727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92D05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862AB6-114D-4C6A-B849-5A11B3650265}"/>
              </a:ext>
            </a:extLst>
          </p:cNvPr>
          <p:cNvSpPr/>
          <p:nvPr/>
        </p:nvSpPr>
        <p:spPr>
          <a:xfrm>
            <a:off x="-9312133" y="10975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4ABDB0-91A9-D14E-B880-4029AA2C5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657" y="194809"/>
            <a:ext cx="1938245" cy="107572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219E625-08B7-2040-AE55-FED356214199}"/>
              </a:ext>
            </a:extLst>
          </p:cNvPr>
          <p:cNvSpPr txBox="1"/>
          <p:nvPr/>
        </p:nvSpPr>
        <p:spPr>
          <a:xfrm>
            <a:off x="1068082" y="1439202"/>
            <a:ext cx="1052610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00B0F0"/>
                </a:solidFill>
                <a:latin typeface="Tw Cen MT" panose="020B0602020104020603" pitchFamily="34" charset="0"/>
              </a:rPr>
              <a:t>To get the slides, please use this URL:</a:t>
            </a:r>
          </a:p>
          <a:p>
            <a:pPr algn="ctr"/>
            <a:endParaRPr lang="en-GB" sz="3200" dirty="0">
              <a:solidFill>
                <a:srgbClr val="00B0F0"/>
              </a:solidFill>
              <a:latin typeface="Tw Cen MT" panose="020B0602020104020603" pitchFamily="34" charset="0"/>
            </a:endParaRPr>
          </a:p>
          <a:p>
            <a:pPr algn="ctr"/>
            <a:r>
              <a:rPr lang="en-GB" sz="6600" b="1" dirty="0">
                <a:solidFill>
                  <a:srgbClr val="00B0F0"/>
                </a:solidFill>
                <a:latin typeface="Tw Cen MT" panose="020B0602020104020603" pitchFamily="34" charset="0"/>
              </a:rPr>
              <a:t>https://tinyurl.com/vocd9zj</a:t>
            </a:r>
          </a:p>
          <a:p>
            <a:pPr algn="ctr"/>
            <a:endParaRPr lang="en-GB" sz="3200" dirty="0">
              <a:solidFill>
                <a:srgbClr val="00B0F0"/>
              </a:solidFill>
              <a:latin typeface="Tw Cen MT" panose="020B0602020104020603" pitchFamily="34" charset="0"/>
            </a:endParaRPr>
          </a:p>
          <a:p>
            <a:pPr algn="ctr"/>
            <a:endParaRPr lang="en-GB" sz="3200" dirty="0">
              <a:solidFill>
                <a:srgbClr val="00B0F0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5DAF4D-A7DC-48D2-ADBE-7D29164DDE3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20" name="Freeform: Shape 46">
            <a:extLst>
              <a:ext uri="{FF2B5EF4-FFF2-40B4-BE49-F238E27FC236}">
                <a16:creationId xmlns:a16="http://schemas.microsoft.com/office/drawing/2014/main" id="{9144C4CB-CCB6-47E8-BD8C-B07DC39C1847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B0F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D702CB-EF2F-40EF-B3F6-27A3316445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34F2FB-1899-4686-B200-E38347F5B331}"/>
              </a:ext>
            </a:extLst>
          </p:cNvPr>
          <p:cNvSpPr txBox="1"/>
          <p:nvPr/>
        </p:nvSpPr>
        <p:spPr>
          <a:xfrm rot="16200000">
            <a:off x="-712726" y="3228537"/>
            <a:ext cx="199208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/>
                <a:cs typeface="Arial"/>
              </a:rPr>
              <a:t>WELCOME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40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452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Dictionary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8D1487-5C91-4AEB-93F5-81C97AC9432D}"/>
              </a:ext>
            </a:extLst>
          </p:cNvPr>
          <p:cNvSpPr/>
          <p:nvPr/>
        </p:nvSpPr>
        <p:spPr>
          <a:xfrm>
            <a:off x="1456792" y="1122183"/>
            <a:ext cx="9493149" cy="2417319"/>
          </a:xfrm>
          <a:prstGeom prst="roundRect">
            <a:avLst/>
          </a:prstGeom>
          <a:gradFill>
            <a:gsLst>
              <a:gs pos="100000">
                <a:srgbClr val="EEEBEE"/>
              </a:gs>
              <a:gs pos="200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CD2D5F-32E6-4AA8-A8EC-B1E0E0A03886}"/>
              </a:ext>
            </a:extLst>
          </p:cNvPr>
          <p:cNvSpPr/>
          <p:nvPr/>
        </p:nvSpPr>
        <p:spPr>
          <a:xfrm>
            <a:off x="919342" y="1379510"/>
            <a:ext cx="10353319" cy="19389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>
                <a:latin typeface="Tw Cen MT" panose="020B0602020104020603" pitchFamily="34" charset="0"/>
                <a:cs typeface="Calibri"/>
              </a:rPr>
              <a:t>A Python dictionary is an unordered collection of items, where each element is a key: value pair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>
                <a:latin typeface="Tw Cen MT" panose="020B0602020104020603" pitchFamily="34" charset="0"/>
                <a:cs typeface="Calibri"/>
              </a:rPr>
              <a:t>Dictionaries are used to retrieve values when the key is known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>
                <a:latin typeface="Tw Cen MT" panose="020B0602020104020603" pitchFamily="34" charset="0"/>
                <a:cs typeface="Calibri"/>
              </a:rPr>
              <a:t>Dictionaries are created by placing items inside a pair of curly braces, </a:t>
            </a:r>
            <a:r>
              <a:rPr lang="en-GB" sz="2000" b="1">
                <a:latin typeface="Tw Cen MT" panose="020B0602020104020603" pitchFamily="34" charset="0"/>
                <a:cs typeface="Calibri"/>
              </a:rPr>
              <a:t>{}</a:t>
            </a:r>
            <a:r>
              <a:rPr lang="en-GB" sz="2000">
                <a:latin typeface="Tw Cen MT" panose="020B0602020104020603" pitchFamily="34" charset="0"/>
                <a:cs typeface="Calibri"/>
              </a:rPr>
              <a:t>, with each item a key value pair of the form, 'key: value'. Each item is separated by a comma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>
                <a:latin typeface="Tw Cen MT" panose="020B0602020104020603" pitchFamily="34" charset="0"/>
                <a:cs typeface="Calibri"/>
              </a:rPr>
              <a:t>Dictionaries can also be created using the built in </a:t>
            </a:r>
            <a:r>
              <a:rPr lang="en-GB" sz="2000" b="1" i="1" err="1">
                <a:latin typeface="Tw Cen MT" panose="020B0602020104020603" pitchFamily="34" charset="0"/>
                <a:cs typeface="Calibri"/>
              </a:rPr>
              <a:t>dict</a:t>
            </a:r>
            <a:r>
              <a:rPr lang="en-GB" sz="2000" b="1" i="1">
                <a:latin typeface="Tw Cen MT" panose="020B0602020104020603" pitchFamily="34" charset="0"/>
                <a:cs typeface="Calibri"/>
              </a:rPr>
              <a:t>()</a:t>
            </a:r>
            <a:r>
              <a:rPr lang="en-GB" sz="2000">
                <a:latin typeface="Tw Cen MT" panose="020B0602020104020603" pitchFamily="34" charset="0"/>
                <a:cs typeface="Calibri"/>
              </a:rPr>
              <a:t> function</a:t>
            </a:r>
            <a:endParaRPr lang="en-GB" sz="220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35035A-4956-49F8-9C65-2DDAA23B82E0}"/>
              </a:ext>
            </a:extLst>
          </p:cNvPr>
          <p:cNvSpPr txBox="1"/>
          <p:nvPr/>
        </p:nvSpPr>
        <p:spPr>
          <a:xfrm>
            <a:off x="4081671" y="3981956"/>
            <a:ext cx="281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2000" b="1">
                <a:solidFill>
                  <a:srgbClr val="009DEB"/>
                </a:solidFill>
                <a:cs typeface="Arial" pitchFamily="34" charset="0"/>
              </a:rPr>
              <a:t>Dictionary  examples:</a:t>
            </a:r>
            <a:endParaRPr lang="ko-KR" altLang="en-US" sz="2000" b="1">
              <a:solidFill>
                <a:srgbClr val="009DEB"/>
              </a:solidFill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4826FF-D5C3-4CFA-A3DF-F847F4363300}"/>
              </a:ext>
            </a:extLst>
          </p:cNvPr>
          <p:cNvSpPr/>
          <p:nvPr/>
        </p:nvSpPr>
        <p:spPr>
          <a:xfrm>
            <a:off x="1961328" y="4581532"/>
            <a:ext cx="77426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{1: 'apple', 2: 'banana', 3: 'orange'} - a dictionary with integer keys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{'a': 'apple', 'b': 'banana'} - a dictionary with string keys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{1: 'apple', 'b': 'banana'} - a dictionary with mixed key types</a:t>
            </a:r>
          </a:p>
        </p:txBody>
      </p:sp>
    </p:spTree>
    <p:extLst>
      <p:ext uri="{BB962C8B-B14F-4D97-AF65-F5344CB8AC3E}">
        <p14:creationId xmlns:p14="http://schemas.microsoft.com/office/powerpoint/2010/main" val="3197418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4522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Variables, Naming Conventions &amp; Print 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8CFF4E-0953-46BD-86ED-6FFB5C717CCC}"/>
              </a:ext>
            </a:extLst>
          </p:cNvPr>
          <p:cNvSpPr txBox="1"/>
          <p:nvPr/>
        </p:nvSpPr>
        <p:spPr>
          <a:xfrm>
            <a:off x="8308685" y="2928353"/>
            <a:ext cx="3381631" cy="1427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Variables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FA0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Naming conventions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Print Function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FF28A3-CA76-48FB-8A2F-63EDD866FCE9}"/>
              </a:ext>
            </a:extLst>
          </p:cNvPr>
          <p:cNvSpPr/>
          <p:nvPr/>
        </p:nvSpPr>
        <p:spPr>
          <a:xfrm>
            <a:off x="8308685" y="3138441"/>
            <a:ext cx="251999" cy="25199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E1CC318-8096-43B7-8069-4E82AF40DC32}"/>
              </a:ext>
            </a:extLst>
          </p:cNvPr>
          <p:cNvSpPr/>
          <p:nvPr/>
        </p:nvSpPr>
        <p:spPr>
          <a:xfrm>
            <a:off x="8327858" y="4020888"/>
            <a:ext cx="251999" cy="2519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A93CCE-E776-46AB-BA0D-46DB5ED313E8}"/>
              </a:ext>
            </a:extLst>
          </p:cNvPr>
          <p:cNvSpPr/>
          <p:nvPr/>
        </p:nvSpPr>
        <p:spPr>
          <a:xfrm>
            <a:off x="8327858" y="3576600"/>
            <a:ext cx="251999" cy="251999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090FA9-A482-4B30-84D6-719FFBBDB0F1}"/>
              </a:ext>
            </a:extLst>
          </p:cNvPr>
          <p:cNvSpPr txBox="1"/>
          <p:nvPr/>
        </p:nvSpPr>
        <p:spPr>
          <a:xfrm>
            <a:off x="3320510" y="3274739"/>
            <a:ext cx="4522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Variables, Naming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Conventions &amp; Print Function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42FB01F-A9FD-4ECC-9927-F82422546CBB}"/>
              </a:ext>
            </a:extLst>
          </p:cNvPr>
          <p:cNvSpPr/>
          <p:nvPr/>
        </p:nvSpPr>
        <p:spPr>
          <a:xfrm>
            <a:off x="3532442" y="3007647"/>
            <a:ext cx="275228" cy="1428113"/>
          </a:xfrm>
          <a:prstGeom prst="leftBrac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93FBF2D-0B0E-4134-8790-78B6F0862529}"/>
              </a:ext>
            </a:extLst>
          </p:cNvPr>
          <p:cNvSpPr/>
          <p:nvPr/>
        </p:nvSpPr>
        <p:spPr>
          <a:xfrm>
            <a:off x="7677543" y="3007647"/>
            <a:ext cx="275228" cy="1428113"/>
          </a:xfrm>
          <a:prstGeom prst="leftBrac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E394A00-0835-4E38-BBA3-14D4808A4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600" y="3274739"/>
            <a:ext cx="1478877" cy="871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3431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9C559B6-6B94-40C0-A94D-712F63A6A386}"/>
              </a:ext>
            </a:extLst>
          </p:cNvPr>
          <p:cNvSpPr/>
          <p:nvPr/>
        </p:nvSpPr>
        <p:spPr>
          <a:xfrm>
            <a:off x="1060422" y="1341148"/>
            <a:ext cx="10112699" cy="3438367"/>
          </a:xfrm>
          <a:prstGeom prst="roundRect">
            <a:avLst/>
          </a:prstGeom>
          <a:gradFill>
            <a:gsLst>
              <a:gs pos="100000">
                <a:srgbClr val="EEEBEE"/>
              </a:gs>
              <a:gs pos="200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88B576-A789-4545-9D99-91EEF1A10214}"/>
              </a:ext>
            </a:extLst>
          </p:cNvPr>
          <p:cNvSpPr/>
          <p:nvPr/>
        </p:nvSpPr>
        <p:spPr>
          <a:xfrm>
            <a:off x="799052" y="1455529"/>
            <a:ext cx="10353319" cy="317009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Variables are used in Python as containers for storing data values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Python has no command for declaring a variable, a variable is created the moment a value is first assigned to it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We are not required to set the data type of a variable, and the data type can change as the variable changes (e.g. from integer to float)</a:t>
            </a:r>
          </a:p>
          <a:p>
            <a:pPr marL="563231" lvl="1"/>
            <a:r>
              <a:rPr lang="en-GB" sz="2000" b="1" dirty="0">
                <a:latin typeface="Tw Cen MT" panose="020B0602020104020603" pitchFamily="34" charset="0"/>
                <a:cs typeface="Calibri"/>
              </a:rPr>
              <a:t>Variable Rules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Variables must start with a letter or with the underscore character, a variable name can't start with a number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Variable names can only contain alpha-numeric characters and underscores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Variable names are case-sensitive, </a:t>
            </a:r>
            <a:r>
              <a:rPr lang="en-GB" sz="2000" b="1" dirty="0">
                <a:latin typeface="Tw Cen MT" panose="020B0602020104020603" pitchFamily="34" charset="0"/>
                <a:cs typeface="Calibri"/>
              </a:rPr>
              <a:t>x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 and </a:t>
            </a:r>
            <a:r>
              <a:rPr lang="en-GB" sz="2000" b="1" dirty="0">
                <a:latin typeface="Tw Cen MT" panose="020B0602020104020603" pitchFamily="34" charset="0"/>
                <a:cs typeface="Calibri"/>
              </a:rPr>
              <a:t>X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 are different variables</a:t>
            </a:r>
            <a:endParaRPr lang="en-GB" sz="2200" dirty="0"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A8E375-7920-4621-A236-3E513A45D296}"/>
              </a:ext>
            </a:extLst>
          </p:cNvPr>
          <p:cNvSpPr/>
          <p:nvPr/>
        </p:nvSpPr>
        <p:spPr>
          <a:xfrm>
            <a:off x="4595083" y="5479601"/>
            <a:ext cx="3846552" cy="10156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457189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X = 7</a:t>
            </a:r>
            <a:endParaRPr lang="en-GB" sz="2000" b="1" dirty="0">
              <a:latin typeface="Tw Cen MT" panose="020B0602020104020603" pitchFamily="34" charset="0"/>
              <a:cs typeface="Calibri"/>
            </a:endParaRPr>
          </a:p>
          <a:p>
            <a:pPr marL="457189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Name = "Bob"</a:t>
            </a:r>
          </a:p>
          <a:p>
            <a:pPr marL="457189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_weather = 'It is sunny today'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646DE8-5BC3-4BA8-8D89-F0235B06BFF4}"/>
              </a:ext>
            </a:extLst>
          </p:cNvPr>
          <p:cNvSpPr txBox="1"/>
          <p:nvPr/>
        </p:nvSpPr>
        <p:spPr>
          <a:xfrm>
            <a:off x="4412973" y="4987800"/>
            <a:ext cx="2622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2000" b="1">
                <a:solidFill>
                  <a:srgbClr val="009DEB"/>
                </a:solidFill>
                <a:cs typeface="Arial" pitchFamily="34" charset="0"/>
              </a:rPr>
              <a:t>Variable Examples:</a:t>
            </a:r>
            <a:endParaRPr lang="ko-KR" altLang="en-US" sz="2000" b="1">
              <a:solidFill>
                <a:srgbClr val="009DEB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E75D1-478C-4FC6-B65D-5397E2262D92}"/>
              </a:ext>
            </a:extLst>
          </p:cNvPr>
          <p:cNvSpPr txBox="1"/>
          <p:nvPr/>
        </p:nvSpPr>
        <p:spPr>
          <a:xfrm>
            <a:off x="3679052" y="592095"/>
            <a:ext cx="4480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372673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509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Naming conventions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CC24F7-2BA3-4777-AD52-FC6017DB9C18}"/>
              </a:ext>
            </a:extLst>
          </p:cNvPr>
          <p:cNvSpPr/>
          <p:nvPr/>
        </p:nvSpPr>
        <p:spPr>
          <a:xfrm>
            <a:off x="1053798" y="1394767"/>
            <a:ext cx="10567372" cy="5132943"/>
          </a:xfrm>
          <a:prstGeom prst="rect">
            <a:avLst/>
          </a:prstGeom>
          <a:solidFill>
            <a:srgbClr val="061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36974A-BCD9-4D2F-B4CE-1172A12ECF33}"/>
              </a:ext>
            </a:extLst>
          </p:cNvPr>
          <p:cNvGrpSpPr/>
          <p:nvPr/>
        </p:nvGrpSpPr>
        <p:grpSpPr>
          <a:xfrm rot="5400000" flipV="1">
            <a:off x="11228865" y="1249236"/>
            <a:ext cx="510211" cy="543315"/>
            <a:chOff x="6460761" y="1648918"/>
            <a:chExt cx="824459" cy="876924"/>
          </a:xfrm>
          <a:solidFill>
            <a:srgbClr val="304062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EAB9B49-CCB1-49F6-9114-25135E5A551F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B152DFB-0D51-4650-8976-9FA0D9D8F5EA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7353E1B-A6B8-4150-81C2-9AD66A6B5563}"/>
              </a:ext>
            </a:extLst>
          </p:cNvPr>
          <p:cNvGrpSpPr/>
          <p:nvPr/>
        </p:nvGrpSpPr>
        <p:grpSpPr>
          <a:xfrm flipH="1">
            <a:off x="11232085" y="6104767"/>
            <a:ext cx="510211" cy="543315"/>
            <a:chOff x="6460761" y="1648918"/>
            <a:chExt cx="824459" cy="876924"/>
          </a:xfrm>
          <a:solidFill>
            <a:srgbClr val="304062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E599E7B-0558-4173-92A7-97A88675BDB1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B897237-DDD6-4C7A-A439-6EFC7B9C3DCF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E1A59C-D012-4D9E-9AB4-00C9F9D0D3C4}"/>
              </a:ext>
            </a:extLst>
          </p:cNvPr>
          <p:cNvGrpSpPr/>
          <p:nvPr/>
        </p:nvGrpSpPr>
        <p:grpSpPr>
          <a:xfrm>
            <a:off x="932671" y="6104767"/>
            <a:ext cx="510211" cy="543315"/>
            <a:chOff x="6460761" y="1648918"/>
            <a:chExt cx="824459" cy="876924"/>
          </a:xfrm>
          <a:solidFill>
            <a:srgbClr val="304062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A2F391A-FACF-48E5-9358-29A330ED1472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ED07530-276C-46AF-A5EE-D0CA0937CC01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7A1AD3AE-76DD-414B-B579-2D7B033CD765}"/>
              </a:ext>
            </a:extLst>
          </p:cNvPr>
          <p:cNvSpPr/>
          <p:nvPr/>
        </p:nvSpPr>
        <p:spPr>
          <a:xfrm>
            <a:off x="858994" y="2615850"/>
            <a:ext cx="10353319" cy="393954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Coding standards and naming conventions are an important set of rules to follow in order to produce maintainable and scalable code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The coding standards used in Python are explained in Python's PEP8 documentation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The naming conventions include variable names, package names, module names and class names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Naming conventions are just one part of the Python coding standards, more information can be found in the documentation </a:t>
            </a:r>
            <a:r>
              <a:rPr lang="en-GB" sz="2000" dirty="0">
                <a:solidFill>
                  <a:schemeClr val="bg1"/>
                </a:solidFill>
                <a:latin typeface="Tw Cen MT" panose="020B0602020104020603" pitchFamily="34" charset="0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GB" sz="2000" dirty="0">
              <a:solidFill>
                <a:schemeClr val="bg1"/>
              </a:solidFill>
              <a:latin typeface="Tw Cen MT" panose="020B0602020104020603" pitchFamily="34" charset="0"/>
              <a:cs typeface="Calibri"/>
            </a:endParaRPr>
          </a:p>
          <a:p>
            <a:pPr marL="1371566" lvl="2" indent="-351146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  <a:p>
            <a:pPr marL="906123" lvl="1" indent="-342891">
              <a:buFont typeface="Arial"/>
              <a:buChar char="•"/>
            </a:pPr>
            <a:endParaRPr lang="en-GB" sz="2200" dirty="0">
              <a:cs typeface="Calibri"/>
            </a:endParaRPr>
          </a:p>
          <a:p>
            <a:pPr marL="914377" lvl="1" indent="-351146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  <a:p>
            <a:pPr marL="1371566" lvl="2" indent="-351146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  <a:p>
            <a:pPr marL="1371566" lvl="2" indent="-351146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4EFBF3E-3A40-4D54-9CEB-38398EE4B300}"/>
              </a:ext>
            </a:extLst>
          </p:cNvPr>
          <p:cNvSpPr/>
          <p:nvPr/>
        </p:nvSpPr>
        <p:spPr>
          <a:xfrm>
            <a:off x="647776" y="1133220"/>
            <a:ext cx="1080000" cy="1080000"/>
          </a:xfrm>
          <a:prstGeom prst="ellipse">
            <a:avLst/>
          </a:prstGeom>
          <a:solidFill>
            <a:srgbClr val="30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Programmer">
            <a:extLst>
              <a:ext uri="{FF2B5EF4-FFF2-40B4-BE49-F238E27FC236}">
                <a16:creationId xmlns:a16="http://schemas.microsoft.com/office/drawing/2014/main" id="{F945E269-AB9B-4B81-A1E5-718C017CA7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9928" y="1213848"/>
            <a:ext cx="769757" cy="769757"/>
          </a:xfrm>
          <a:prstGeom prst="rect">
            <a:avLst/>
          </a:prstGeom>
          <a:effectLst>
            <a:outerShdw blurRad="3810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683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509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Naming conventions</a:t>
            </a:r>
          </a:p>
        </p:txBody>
      </p:sp>
      <p:sp>
        <p:nvSpPr>
          <p:cNvPr id="12" name="Rounded Rectangle 38">
            <a:extLst>
              <a:ext uri="{FF2B5EF4-FFF2-40B4-BE49-F238E27FC236}">
                <a16:creationId xmlns:a16="http://schemas.microsoft.com/office/drawing/2014/main" id="{DF21CA50-CFAA-4BB2-91D3-59FECD551B25}"/>
              </a:ext>
            </a:extLst>
          </p:cNvPr>
          <p:cNvSpPr/>
          <p:nvPr/>
        </p:nvSpPr>
        <p:spPr>
          <a:xfrm>
            <a:off x="1173495" y="1252270"/>
            <a:ext cx="10112699" cy="1149014"/>
          </a:xfrm>
          <a:prstGeom prst="roundRect">
            <a:avLst/>
          </a:prstGeom>
          <a:gradFill>
            <a:gsLst>
              <a:gs pos="100000">
                <a:srgbClr val="EEEBEE"/>
              </a:gs>
              <a:gs pos="200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B89069-EBC4-411D-B7F2-96F98F203FD6}"/>
              </a:ext>
            </a:extLst>
          </p:cNvPr>
          <p:cNvSpPr/>
          <p:nvPr/>
        </p:nvSpPr>
        <p:spPr>
          <a:xfrm>
            <a:off x="970856" y="1253014"/>
            <a:ext cx="10353319" cy="10156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1"/>
            <a:r>
              <a:rPr lang="en-GB" sz="2000" b="1" dirty="0">
                <a:latin typeface="Tw Cen MT" panose="020B0602020104020603" pitchFamily="34" charset="0"/>
                <a:cs typeface="Calibri"/>
              </a:rPr>
              <a:t>General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Don't use names that are too general or too wordy, maintain a fine balance between the two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D04D0E-08EF-49EC-8397-C0B63B2A91D1}"/>
              </a:ext>
            </a:extLst>
          </p:cNvPr>
          <p:cNvGrpSpPr/>
          <p:nvPr/>
        </p:nvGrpSpPr>
        <p:grpSpPr>
          <a:xfrm>
            <a:off x="3640213" y="2672542"/>
            <a:ext cx="5384125" cy="4023892"/>
            <a:chOff x="2220635" y="1243616"/>
            <a:chExt cx="4942363" cy="3716893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3736294A-CC84-4057-9177-6498F122B643}"/>
                </a:ext>
              </a:extLst>
            </p:cNvPr>
            <p:cNvSpPr/>
            <p:nvPr/>
          </p:nvSpPr>
          <p:spPr>
            <a:xfrm>
              <a:off x="4583247" y="3061008"/>
              <a:ext cx="2579751" cy="1296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324" extrusionOk="0">
                  <a:moveTo>
                    <a:pt x="13070" y="4601"/>
                  </a:moveTo>
                  <a:cubicBezTo>
                    <a:pt x="13370" y="3778"/>
                    <a:pt x="13696" y="2981"/>
                    <a:pt x="14084" y="2284"/>
                  </a:cubicBezTo>
                  <a:cubicBezTo>
                    <a:pt x="14960" y="739"/>
                    <a:pt x="16100" y="-133"/>
                    <a:pt x="17277" y="16"/>
                  </a:cubicBezTo>
                  <a:cubicBezTo>
                    <a:pt x="19456" y="315"/>
                    <a:pt x="21209" y="3853"/>
                    <a:pt x="21321" y="8188"/>
                  </a:cubicBezTo>
                  <a:cubicBezTo>
                    <a:pt x="21384" y="10331"/>
                    <a:pt x="21046" y="12324"/>
                    <a:pt x="20445" y="13918"/>
                  </a:cubicBezTo>
                  <a:cubicBezTo>
                    <a:pt x="20057" y="14940"/>
                    <a:pt x="19706" y="15886"/>
                    <a:pt x="19205" y="16733"/>
                  </a:cubicBezTo>
                  <a:cubicBezTo>
                    <a:pt x="17865" y="18951"/>
                    <a:pt x="16175" y="20196"/>
                    <a:pt x="14472" y="20794"/>
                  </a:cubicBezTo>
                  <a:cubicBezTo>
                    <a:pt x="12706" y="21417"/>
                    <a:pt x="10903" y="21467"/>
                    <a:pt x="9125" y="21068"/>
                  </a:cubicBezTo>
                  <a:cubicBezTo>
                    <a:pt x="7447" y="20695"/>
                    <a:pt x="5707" y="20072"/>
                    <a:pt x="4179" y="18652"/>
                  </a:cubicBezTo>
                  <a:cubicBezTo>
                    <a:pt x="2376" y="16958"/>
                    <a:pt x="911" y="14142"/>
                    <a:pt x="59" y="10555"/>
                  </a:cubicBezTo>
                  <a:cubicBezTo>
                    <a:pt x="-216" y="9409"/>
                    <a:pt x="523" y="8387"/>
                    <a:pt x="974" y="9284"/>
                  </a:cubicBezTo>
                  <a:cubicBezTo>
                    <a:pt x="1161" y="9683"/>
                    <a:pt x="1387" y="10057"/>
                    <a:pt x="1612" y="10405"/>
                  </a:cubicBezTo>
                  <a:cubicBezTo>
                    <a:pt x="2677" y="12000"/>
                    <a:pt x="3991" y="12822"/>
                    <a:pt x="5319" y="12772"/>
                  </a:cubicBezTo>
                  <a:cubicBezTo>
                    <a:pt x="6658" y="12722"/>
                    <a:pt x="7936" y="11875"/>
                    <a:pt x="9150" y="10854"/>
                  </a:cubicBezTo>
                  <a:cubicBezTo>
                    <a:pt x="10039" y="10106"/>
                    <a:pt x="10916" y="9160"/>
                    <a:pt x="11655" y="7914"/>
                  </a:cubicBezTo>
                  <a:cubicBezTo>
                    <a:pt x="12231" y="6942"/>
                    <a:pt x="12644" y="5747"/>
                    <a:pt x="13070" y="4601"/>
                  </a:cubicBezTo>
                  <a:close/>
                </a:path>
              </a:pathLst>
            </a:custGeom>
            <a:solidFill>
              <a:srgbClr val="001E55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1"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B42CCB58-9561-4964-BDE5-0A61E76787DD}"/>
                </a:ext>
              </a:extLst>
            </p:cNvPr>
            <p:cNvSpPr/>
            <p:nvPr/>
          </p:nvSpPr>
          <p:spPr>
            <a:xfrm>
              <a:off x="2220635" y="3333616"/>
              <a:ext cx="2222939" cy="1626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18637" extrusionOk="0">
                  <a:moveTo>
                    <a:pt x="20803" y="2427"/>
                  </a:moveTo>
                  <a:cubicBezTo>
                    <a:pt x="21531" y="2306"/>
                    <a:pt x="21560" y="1057"/>
                    <a:pt x="20832" y="883"/>
                  </a:cubicBezTo>
                  <a:cubicBezTo>
                    <a:pt x="4094" y="-2795"/>
                    <a:pt x="935" y="6209"/>
                    <a:pt x="935" y="6209"/>
                  </a:cubicBezTo>
                  <a:lnTo>
                    <a:pt x="935" y="6209"/>
                  </a:lnTo>
                  <a:cubicBezTo>
                    <a:pt x="295" y="7511"/>
                    <a:pt x="-40" y="9055"/>
                    <a:pt x="4" y="10685"/>
                  </a:cubicBezTo>
                  <a:cubicBezTo>
                    <a:pt x="149" y="14988"/>
                    <a:pt x="3089" y="18475"/>
                    <a:pt x="6699" y="18632"/>
                  </a:cubicBezTo>
                  <a:cubicBezTo>
                    <a:pt x="10658" y="18805"/>
                    <a:pt x="13918" y="15023"/>
                    <a:pt x="13918" y="10356"/>
                  </a:cubicBezTo>
                  <a:cubicBezTo>
                    <a:pt x="13918" y="10338"/>
                    <a:pt x="13918" y="10321"/>
                    <a:pt x="13918" y="10304"/>
                  </a:cubicBezTo>
                  <a:cubicBezTo>
                    <a:pt x="13904" y="6695"/>
                    <a:pt x="15971" y="3538"/>
                    <a:pt x="18940" y="2809"/>
                  </a:cubicBezTo>
                  <a:cubicBezTo>
                    <a:pt x="19580" y="2653"/>
                    <a:pt x="20206" y="2531"/>
                    <a:pt x="20803" y="2427"/>
                  </a:cubicBezTo>
                  <a:close/>
                </a:path>
              </a:pathLst>
            </a:custGeom>
            <a:solidFill>
              <a:srgbClr val="3FF43D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1"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B815B37F-BB8B-428A-8237-E53D9C0E776A}"/>
                </a:ext>
              </a:extLst>
            </p:cNvPr>
            <p:cNvSpPr/>
            <p:nvPr/>
          </p:nvSpPr>
          <p:spPr>
            <a:xfrm>
              <a:off x="2341793" y="1243616"/>
              <a:ext cx="2269337" cy="216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393" extrusionOk="0">
                  <a:moveTo>
                    <a:pt x="8054" y="39"/>
                  </a:moveTo>
                  <a:cubicBezTo>
                    <a:pt x="7656" y="-6"/>
                    <a:pt x="7244" y="-6"/>
                    <a:pt x="6831" y="9"/>
                  </a:cubicBezTo>
                  <a:cubicBezTo>
                    <a:pt x="3219" y="248"/>
                    <a:pt x="276" y="3302"/>
                    <a:pt x="20" y="7104"/>
                  </a:cubicBezTo>
                  <a:cubicBezTo>
                    <a:pt x="-293" y="11625"/>
                    <a:pt x="3091" y="15397"/>
                    <a:pt x="7315" y="15397"/>
                  </a:cubicBezTo>
                  <a:cubicBezTo>
                    <a:pt x="7869" y="15397"/>
                    <a:pt x="8410" y="15337"/>
                    <a:pt x="8936" y="15202"/>
                  </a:cubicBezTo>
                  <a:cubicBezTo>
                    <a:pt x="13557" y="14095"/>
                    <a:pt x="18264" y="16774"/>
                    <a:pt x="20354" y="21100"/>
                  </a:cubicBezTo>
                  <a:cubicBezTo>
                    <a:pt x="20596" y="21594"/>
                    <a:pt x="21307" y="21429"/>
                    <a:pt x="21307" y="20861"/>
                  </a:cubicBezTo>
                  <a:cubicBezTo>
                    <a:pt x="21264" y="14454"/>
                    <a:pt x="19785" y="937"/>
                    <a:pt x="8054" y="39"/>
                  </a:cubicBezTo>
                  <a:close/>
                </a:path>
              </a:pathLst>
            </a:custGeom>
            <a:solidFill>
              <a:srgbClr val="001E55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1"/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C5D480FF-5586-4455-B0CB-F9464A3982F9}"/>
                </a:ext>
              </a:extLst>
            </p:cNvPr>
            <p:cNvSpPr/>
            <p:nvPr/>
          </p:nvSpPr>
          <p:spPr>
            <a:xfrm>
              <a:off x="6218899" y="3167022"/>
              <a:ext cx="836001" cy="836001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21431" tIns="21431" rIns="21431" bIns="21431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endParaRPr sz="1688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0" name="Circle">
              <a:extLst>
                <a:ext uri="{FF2B5EF4-FFF2-40B4-BE49-F238E27FC236}">
                  <a16:creationId xmlns:a16="http://schemas.microsoft.com/office/drawing/2014/main" id="{894F4DB0-37D3-4C61-AD9B-A221DAE48F01}"/>
                </a:ext>
              </a:extLst>
            </p:cNvPr>
            <p:cNvSpPr/>
            <p:nvPr/>
          </p:nvSpPr>
          <p:spPr>
            <a:xfrm>
              <a:off x="2356940" y="3651660"/>
              <a:ext cx="1166161" cy="1166161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21431" tIns="21431" rIns="21431" bIns="21431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endParaRPr sz="1688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1" name="Circle">
              <a:extLst>
                <a:ext uri="{FF2B5EF4-FFF2-40B4-BE49-F238E27FC236}">
                  <a16:creationId xmlns:a16="http://schemas.microsoft.com/office/drawing/2014/main" id="{94E794AD-4002-421D-B691-379621810E22}"/>
                </a:ext>
              </a:extLst>
            </p:cNvPr>
            <p:cNvSpPr/>
            <p:nvPr/>
          </p:nvSpPr>
          <p:spPr>
            <a:xfrm>
              <a:off x="2538679" y="1440499"/>
              <a:ext cx="1166161" cy="1166161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21431" tIns="21431" rIns="21431" bIns="21431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endParaRPr sz="1688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23" name="Circle">
            <a:extLst>
              <a:ext uri="{FF2B5EF4-FFF2-40B4-BE49-F238E27FC236}">
                <a16:creationId xmlns:a16="http://schemas.microsoft.com/office/drawing/2014/main" id="{8C487A16-ADAF-41C5-AEEB-EA8B3CA554B1}"/>
              </a:ext>
            </a:extLst>
          </p:cNvPr>
          <p:cNvSpPr/>
          <p:nvPr/>
        </p:nvSpPr>
        <p:spPr>
          <a:xfrm>
            <a:off x="5779896" y="4563264"/>
            <a:ext cx="910725" cy="905051"/>
          </a:xfrm>
          <a:prstGeom prst="ellipse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21431" tIns="21431" rIns="21431" bIns="21431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endParaRPr sz="1688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4" name="Graphic 23" descr="Lightbulb">
            <a:extLst>
              <a:ext uri="{FF2B5EF4-FFF2-40B4-BE49-F238E27FC236}">
                <a16:creationId xmlns:a16="http://schemas.microsoft.com/office/drawing/2014/main" id="{145C272E-F26B-45BC-B11D-D69B5DBA8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9584" y="4639408"/>
            <a:ext cx="823048" cy="823048"/>
          </a:xfrm>
          <a:prstGeom prst="rect">
            <a:avLst/>
          </a:prstGeom>
        </p:spPr>
      </p:pic>
      <p:pic>
        <p:nvPicPr>
          <p:cNvPr id="25" name="Graphic 24" descr="Lightbulb">
            <a:extLst>
              <a:ext uri="{FF2B5EF4-FFF2-40B4-BE49-F238E27FC236}">
                <a16:creationId xmlns:a16="http://schemas.microsoft.com/office/drawing/2014/main" id="{91DC9D3D-A8EA-4C6B-AA94-891B59357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1104" y="4644620"/>
            <a:ext cx="823048" cy="82304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C912440-3AE6-4A30-8C78-23F315EC1106}"/>
              </a:ext>
            </a:extLst>
          </p:cNvPr>
          <p:cNvSpPr/>
          <p:nvPr/>
        </p:nvSpPr>
        <p:spPr>
          <a:xfrm>
            <a:off x="4354020" y="305526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290DE0-2868-453D-8C34-54797D96607E}"/>
              </a:ext>
            </a:extLst>
          </p:cNvPr>
          <p:cNvSpPr/>
          <p:nvPr/>
        </p:nvSpPr>
        <p:spPr>
          <a:xfrm>
            <a:off x="4132595" y="541883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398192-0C93-4D71-AEA7-7A38348E4762}"/>
              </a:ext>
            </a:extLst>
          </p:cNvPr>
          <p:cNvSpPr/>
          <p:nvPr/>
        </p:nvSpPr>
        <p:spPr>
          <a:xfrm>
            <a:off x="8204608" y="475481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F7DD38-76EA-4D92-8035-E8AB82862ADE}"/>
              </a:ext>
            </a:extLst>
          </p:cNvPr>
          <p:cNvSpPr/>
          <p:nvPr/>
        </p:nvSpPr>
        <p:spPr>
          <a:xfrm>
            <a:off x="6110772" y="2958764"/>
            <a:ext cx="3591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043"/>
            <a:r>
              <a:rPr lang="en-GB" sz="2000" b="1">
                <a:latin typeface="Tw Cen MT" panose="020B0602020104020603" pitchFamily="34" charset="0"/>
                <a:cs typeface="Calibri"/>
              </a:rPr>
              <a:t>Bad variable names:</a:t>
            </a:r>
            <a:r>
              <a:rPr lang="en-GB" sz="2000">
                <a:latin typeface="Tw Cen MT" panose="020B0602020104020603" pitchFamily="34" charset="0"/>
                <a:cs typeface="Calibri"/>
              </a:rPr>
              <a:t> </a:t>
            </a:r>
            <a:r>
              <a:rPr lang="en-GB" sz="2000" err="1">
                <a:latin typeface="Tw Cen MT" panose="020B0602020104020603" pitchFamily="34" charset="0"/>
                <a:cs typeface="Calibri"/>
              </a:rPr>
              <a:t>user_list</a:t>
            </a:r>
            <a:r>
              <a:rPr lang="en-GB" sz="2000">
                <a:latin typeface="Tw Cen MT" panose="020B0602020104020603" pitchFamily="34" charset="0"/>
                <a:cs typeface="Calibri"/>
              </a:rPr>
              <a:t>, </a:t>
            </a:r>
            <a:r>
              <a:rPr lang="en-GB" sz="2000" err="1">
                <a:latin typeface="Tw Cen MT" panose="020B0602020104020603" pitchFamily="34" charset="0"/>
                <a:ea typeface="+mn-lt"/>
                <a:cs typeface="+mn-lt"/>
              </a:rPr>
              <a:t>moveInts</a:t>
            </a:r>
            <a:r>
              <a:rPr lang="en-GB" sz="2000">
                <a:latin typeface="Tw Cen MT" panose="020B0602020104020603" pitchFamily="34" charset="0"/>
                <a:ea typeface="+mn-lt"/>
                <a:cs typeface="+mn-lt"/>
              </a:rPr>
              <a:t>, </a:t>
            </a:r>
            <a:r>
              <a:rPr lang="en-GB" sz="2000" err="1">
                <a:latin typeface="Tw Cen MT" panose="020B0602020104020603" pitchFamily="34" charset="0"/>
                <a:ea typeface="+mn-lt"/>
                <a:cs typeface="+mn-lt"/>
              </a:rPr>
              <a:t>swapNums</a:t>
            </a:r>
            <a:r>
              <a:rPr lang="en-GB" sz="2000">
                <a:latin typeface="Tw Cen MT" panose="020B0602020104020603" pitchFamily="34" charset="0"/>
                <a:ea typeface="+mn-lt"/>
                <a:cs typeface="+mn-lt"/>
              </a:rPr>
              <a:t>, </a:t>
            </a:r>
            <a:r>
              <a:rPr lang="en-GB" sz="2000" err="1">
                <a:latin typeface="Tw Cen MT" panose="020B0602020104020603" pitchFamily="34" charset="0"/>
                <a:ea typeface="+mn-lt"/>
                <a:cs typeface="+mn-lt"/>
              </a:rPr>
              <a:t>dict_to_store_defns_of_a_word</a:t>
            </a:r>
            <a:endParaRPr lang="en-GB" sz="2000">
              <a:latin typeface="Tw Cen MT" panose="020B0602020104020603" pitchFamily="34" charset="0"/>
              <a:cs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16DE8A-833D-4060-8EC8-26AFC8E5451E}"/>
              </a:ext>
            </a:extLst>
          </p:cNvPr>
          <p:cNvSpPr/>
          <p:nvPr/>
        </p:nvSpPr>
        <p:spPr>
          <a:xfrm>
            <a:off x="210693" y="5381690"/>
            <a:ext cx="32575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043" algn="r"/>
            <a:r>
              <a:rPr lang="en-GB" sz="2000" b="1" dirty="0">
                <a:latin typeface="Tw Cen MT" panose="020B0602020104020603" pitchFamily="34" charset="0"/>
                <a:cs typeface="Calibri"/>
              </a:rPr>
              <a:t>Good variable names: </a:t>
            </a:r>
          </a:p>
          <a:p>
            <a:pPr marL="106043" algn="r"/>
            <a:r>
              <a:rPr lang="en-GB" sz="2000" dirty="0" err="1">
                <a:latin typeface="Tw Cen MT" panose="020B0602020104020603" pitchFamily="34" charset="0"/>
                <a:ea typeface="+mn-lt"/>
                <a:cs typeface="+mn-lt"/>
              </a:rPr>
              <a:t>user_info</a:t>
            </a:r>
            <a:r>
              <a:rPr lang="en-GB" sz="2000" dirty="0">
                <a:latin typeface="Tw Cen MT" panose="020B0602020104020603" pitchFamily="34" charset="0"/>
                <a:ea typeface="+mn-lt"/>
                <a:cs typeface="+mn-lt"/>
              </a:rPr>
              <a:t>, </a:t>
            </a:r>
            <a:r>
              <a:rPr lang="en-GB" sz="2000" dirty="0" err="1">
                <a:latin typeface="Tw Cen MT" panose="020B0602020104020603" pitchFamily="34" charset="0"/>
                <a:ea typeface="+mn-lt"/>
                <a:cs typeface="+mn-lt"/>
              </a:rPr>
              <a:t>move_integers</a:t>
            </a:r>
            <a:r>
              <a:rPr lang="en-GB" sz="2000" dirty="0">
                <a:latin typeface="Tw Cen MT" panose="020B0602020104020603" pitchFamily="34" charset="0"/>
                <a:ea typeface="+mn-lt"/>
                <a:cs typeface="+mn-lt"/>
              </a:rPr>
              <a:t>, </a:t>
            </a:r>
            <a:r>
              <a:rPr lang="en-GB" sz="2000" dirty="0" err="1">
                <a:latin typeface="Tw Cen MT" panose="020B0602020104020603" pitchFamily="34" charset="0"/>
                <a:ea typeface="+mn-lt"/>
                <a:cs typeface="+mn-lt"/>
              </a:rPr>
              <a:t>swap_numbers</a:t>
            </a:r>
            <a:r>
              <a:rPr lang="en-GB" sz="2000" dirty="0">
                <a:latin typeface="Tw Cen MT" panose="020B0602020104020603" pitchFamily="34" charset="0"/>
                <a:ea typeface="+mn-lt"/>
                <a:cs typeface="+mn-lt"/>
              </a:rPr>
              <a:t>, </a:t>
            </a:r>
            <a:r>
              <a:rPr lang="en-GB" sz="2000" dirty="0" err="1">
                <a:latin typeface="Tw Cen MT" panose="020B0602020104020603" pitchFamily="34" charset="0"/>
                <a:ea typeface="+mn-lt"/>
                <a:cs typeface="+mn-lt"/>
              </a:rPr>
              <a:t>word_definitions</a:t>
            </a:r>
            <a:endParaRPr lang="en-GB" sz="2000" dirty="0">
              <a:latin typeface="Tw Cen MT" panose="020B0602020104020603" pitchFamily="34" charset="0"/>
              <a:cs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C08A53-D7CC-4708-A6B3-87F0955A3726}"/>
              </a:ext>
            </a:extLst>
          </p:cNvPr>
          <p:cNvSpPr/>
          <p:nvPr/>
        </p:nvSpPr>
        <p:spPr>
          <a:xfrm>
            <a:off x="9048882" y="5279480"/>
            <a:ext cx="25613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043"/>
            <a:r>
              <a:rPr lang="en-GB" sz="2000" b="1" dirty="0">
                <a:latin typeface="Tw Cen MT" panose="020B0602020104020603" pitchFamily="34" charset="0"/>
                <a:cs typeface="Calibri"/>
              </a:rPr>
              <a:t>Things to note: </a:t>
            </a:r>
          </a:p>
          <a:p>
            <a:pPr marL="106043"/>
            <a:r>
              <a:rPr lang="en-GB" sz="2000" dirty="0">
                <a:latin typeface="Tw Cen MT" panose="020B0602020104020603" pitchFamily="34" charset="0"/>
                <a:cs typeface="Calibri"/>
              </a:rPr>
              <a:t>d</a:t>
            </a:r>
            <a:r>
              <a:rPr lang="en-GB" sz="2000" dirty="0">
                <a:latin typeface="Tw Cen MT" panose="020B0602020104020603" pitchFamily="34" charset="0"/>
                <a:ea typeface="+mn-lt"/>
                <a:cs typeface="+mn-lt"/>
              </a:rPr>
              <a:t>on’t be naive and name things like “X,” “Y” or “Z”</a:t>
            </a:r>
          </a:p>
        </p:txBody>
      </p:sp>
    </p:spTree>
    <p:extLst>
      <p:ext uri="{BB962C8B-B14F-4D97-AF65-F5344CB8AC3E}">
        <p14:creationId xmlns:p14="http://schemas.microsoft.com/office/powerpoint/2010/main" val="847606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509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Print Function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56EFCDD-2688-449C-A625-FAE9A5CC7D21}"/>
              </a:ext>
            </a:extLst>
          </p:cNvPr>
          <p:cNvSpPr/>
          <p:nvPr/>
        </p:nvSpPr>
        <p:spPr>
          <a:xfrm>
            <a:off x="1465125" y="2724071"/>
            <a:ext cx="10112699" cy="2422224"/>
          </a:xfrm>
          <a:prstGeom prst="roundRect">
            <a:avLst/>
          </a:prstGeom>
          <a:gradFill>
            <a:gsLst>
              <a:gs pos="100000">
                <a:srgbClr val="EEEBEE"/>
              </a:gs>
              <a:gs pos="200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96F49B-E539-4B0C-ADD4-BD4014D2A405}"/>
              </a:ext>
            </a:extLst>
          </p:cNvPr>
          <p:cNvSpPr/>
          <p:nvPr/>
        </p:nvSpPr>
        <p:spPr>
          <a:xfrm>
            <a:off x="902250" y="3104609"/>
            <a:ext cx="10353319" cy="163121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The</a:t>
            </a:r>
            <a:r>
              <a:rPr lang="en-GB" sz="2000" b="1" i="1" dirty="0">
                <a:latin typeface="Tw Cen MT" panose="020B0602020104020603" pitchFamily="34" charset="0"/>
                <a:cs typeface="Calibri"/>
              </a:rPr>
              <a:t> print()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 function is one of the most important and commonly used functions in Python</a:t>
            </a:r>
            <a:endParaRPr lang="en-GB" sz="2000" b="1" dirty="0">
              <a:latin typeface="Tw Cen MT" panose="020B0602020104020603" pitchFamily="34" charset="0"/>
              <a:cs typeface="Calibri"/>
            </a:endParaRP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It is a built-in function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If we have a variable, </a:t>
            </a:r>
            <a:r>
              <a:rPr lang="en-GB" sz="2000" b="1" dirty="0">
                <a:latin typeface="Tw Cen MT" panose="020B0602020104020603" pitchFamily="34" charset="0"/>
                <a:cs typeface="Calibri"/>
              </a:rPr>
              <a:t>x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, to print out its value we simply call </a:t>
            </a:r>
            <a:r>
              <a:rPr lang="en-GB" sz="2000" b="1" i="1" dirty="0">
                <a:latin typeface="Tw Cen MT" panose="020B0602020104020603" pitchFamily="34" charset="0"/>
                <a:cs typeface="Calibri"/>
              </a:rPr>
              <a:t>print(x)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We can also use the print function directly with data, e.g. print("Hello") will return the string</a:t>
            </a:r>
            <a:endParaRPr lang="en-GB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2024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452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String Operations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0616ED-5DD8-43CD-9227-B0781AD22CB8}"/>
              </a:ext>
            </a:extLst>
          </p:cNvPr>
          <p:cNvSpPr/>
          <p:nvPr/>
        </p:nvSpPr>
        <p:spPr>
          <a:xfrm>
            <a:off x="6549753" y="3419323"/>
            <a:ext cx="251999" cy="25199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4AFF01-65AF-4278-A383-2537EB6063D1}"/>
              </a:ext>
            </a:extLst>
          </p:cNvPr>
          <p:cNvSpPr/>
          <p:nvPr/>
        </p:nvSpPr>
        <p:spPr>
          <a:xfrm>
            <a:off x="6568926" y="3857482"/>
            <a:ext cx="251999" cy="251999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8CFF4E-0953-46BD-86ED-6FFB5C717CCC}"/>
              </a:ext>
            </a:extLst>
          </p:cNvPr>
          <p:cNvSpPr txBox="1"/>
          <p:nvPr/>
        </p:nvSpPr>
        <p:spPr>
          <a:xfrm>
            <a:off x="6893503" y="3185160"/>
            <a:ext cx="2781886" cy="1427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Built-In string functions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FA0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String slicing</a:t>
            </a:r>
          </a:p>
          <a:p>
            <a:pPr algn="ctr"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F23F7-6324-48E8-B267-AE82DA1324C5}"/>
              </a:ext>
            </a:extLst>
          </p:cNvPr>
          <p:cNvSpPr txBox="1"/>
          <p:nvPr/>
        </p:nvSpPr>
        <p:spPr>
          <a:xfrm>
            <a:off x="3603395" y="3274739"/>
            <a:ext cx="2391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String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Operations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7C009793-BD6E-4A94-AD39-3C2EECB32E04}"/>
              </a:ext>
            </a:extLst>
          </p:cNvPr>
          <p:cNvSpPr/>
          <p:nvPr/>
        </p:nvSpPr>
        <p:spPr>
          <a:xfrm>
            <a:off x="3523144" y="3001758"/>
            <a:ext cx="275228" cy="1428113"/>
          </a:xfrm>
          <a:prstGeom prst="leftBrac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8CE4530-3767-4845-BC72-1484A742912F}"/>
              </a:ext>
            </a:extLst>
          </p:cNvPr>
          <p:cNvSpPr/>
          <p:nvPr/>
        </p:nvSpPr>
        <p:spPr>
          <a:xfrm>
            <a:off x="6010362" y="3024201"/>
            <a:ext cx="275228" cy="1428113"/>
          </a:xfrm>
          <a:prstGeom prst="leftBrac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834D314-5AE3-4A4D-8DCF-0806927B6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600" y="3274739"/>
            <a:ext cx="1478877" cy="871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9358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509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String Operations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AB08B-564A-4F75-B102-B7A45ED1AC26}"/>
              </a:ext>
            </a:extLst>
          </p:cNvPr>
          <p:cNvSpPr/>
          <p:nvPr/>
        </p:nvSpPr>
        <p:spPr>
          <a:xfrm>
            <a:off x="1053798" y="1394767"/>
            <a:ext cx="10567372" cy="5132943"/>
          </a:xfrm>
          <a:prstGeom prst="rect">
            <a:avLst/>
          </a:prstGeom>
          <a:solidFill>
            <a:srgbClr val="061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65A23-60E5-4B9C-A2D8-D71DFEB4F85C}"/>
              </a:ext>
            </a:extLst>
          </p:cNvPr>
          <p:cNvSpPr txBox="1"/>
          <p:nvPr/>
        </p:nvSpPr>
        <p:spPr>
          <a:xfrm>
            <a:off x="1273355" y="5903844"/>
            <a:ext cx="1210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10.35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1BD54-E261-415D-8417-74941A497EA6}"/>
              </a:ext>
            </a:extLst>
          </p:cNvPr>
          <p:cNvSpPr/>
          <p:nvPr/>
        </p:nvSpPr>
        <p:spPr>
          <a:xfrm>
            <a:off x="653277" y="3095527"/>
            <a:ext cx="10353319" cy="163121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Python has many methods for performing tasks to string objects, we will cover some of the most common operations here</a:t>
            </a:r>
            <a:endParaRPr lang="en-GB" sz="2000" b="1" dirty="0">
              <a:solidFill>
                <a:schemeClr val="bg1"/>
              </a:solidFill>
              <a:latin typeface="Tw Cen MT" panose="020B0602020104020603" pitchFamily="34" charset="0"/>
              <a:cs typeface="Calibri"/>
            </a:endParaRP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There are many types of operations we can perform to a string, e.g. capitalisation, find the length, split a string etc.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We will first cover the important built-in string operation functions</a:t>
            </a:r>
            <a:endParaRPr lang="en-GB" sz="2200" dirty="0"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EC2D66-3964-4448-9256-E63ED2EFD00D}"/>
              </a:ext>
            </a:extLst>
          </p:cNvPr>
          <p:cNvGrpSpPr/>
          <p:nvPr/>
        </p:nvGrpSpPr>
        <p:grpSpPr>
          <a:xfrm rot="5400000" flipV="1">
            <a:off x="11228865" y="1249236"/>
            <a:ext cx="510211" cy="543315"/>
            <a:chOff x="6460761" y="1648918"/>
            <a:chExt cx="824459" cy="876924"/>
          </a:xfrm>
          <a:solidFill>
            <a:srgbClr val="30406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573A5A-FB12-49D2-B35B-DE4516DB96A3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5F7F22-2566-4030-BCA8-FA7FA0BF04D5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6CC34A-0355-4E9E-83E6-7158C48E0C9B}"/>
              </a:ext>
            </a:extLst>
          </p:cNvPr>
          <p:cNvGrpSpPr/>
          <p:nvPr/>
        </p:nvGrpSpPr>
        <p:grpSpPr>
          <a:xfrm flipH="1">
            <a:off x="11232085" y="6104767"/>
            <a:ext cx="510211" cy="543315"/>
            <a:chOff x="6460761" y="1648918"/>
            <a:chExt cx="824459" cy="876924"/>
          </a:xfrm>
          <a:solidFill>
            <a:srgbClr val="30406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EAF7DE-BCD1-449E-87DD-189139292CFB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D0AF59-DD85-4391-8972-A3D96988D8DD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2F83CB-9C2F-4799-AE35-5BDD89039C31}"/>
              </a:ext>
            </a:extLst>
          </p:cNvPr>
          <p:cNvGrpSpPr/>
          <p:nvPr/>
        </p:nvGrpSpPr>
        <p:grpSpPr>
          <a:xfrm>
            <a:off x="932671" y="6104767"/>
            <a:ext cx="510211" cy="543315"/>
            <a:chOff x="6460761" y="1648918"/>
            <a:chExt cx="824459" cy="876924"/>
          </a:xfrm>
          <a:solidFill>
            <a:srgbClr val="304062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4C436A-DED3-4198-8A51-86C0FC347EE0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B64A33-CBCB-449A-AAFC-03067D464D72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6" name="Graphic 25" descr="Programmer">
            <a:extLst>
              <a:ext uri="{FF2B5EF4-FFF2-40B4-BE49-F238E27FC236}">
                <a16:creationId xmlns:a16="http://schemas.microsoft.com/office/drawing/2014/main" id="{55DD7CCA-B73E-4A75-A4FB-51B2515B5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928" y="1213848"/>
            <a:ext cx="769757" cy="769757"/>
          </a:xfrm>
          <a:prstGeom prst="rect">
            <a:avLst/>
          </a:prstGeom>
          <a:effectLst>
            <a:outerShdw blurRad="3810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4877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509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Built-In string functions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4C11CE-C0E1-4C51-BCDB-FA1D74075BDB}"/>
              </a:ext>
            </a:extLst>
          </p:cNvPr>
          <p:cNvSpPr/>
          <p:nvPr/>
        </p:nvSpPr>
        <p:spPr>
          <a:xfrm>
            <a:off x="1517765" y="2317453"/>
            <a:ext cx="10112699" cy="3117671"/>
          </a:xfrm>
          <a:prstGeom prst="roundRect">
            <a:avLst/>
          </a:prstGeom>
          <a:gradFill>
            <a:gsLst>
              <a:gs pos="100000">
                <a:srgbClr val="EEEBEE"/>
              </a:gs>
              <a:gs pos="200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C5D18B-E139-4430-B0A8-D3ADE3D2D2F6}"/>
              </a:ext>
            </a:extLst>
          </p:cNvPr>
          <p:cNvSpPr/>
          <p:nvPr/>
        </p:nvSpPr>
        <p:spPr>
          <a:xfrm>
            <a:off x="970856" y="2467755"/>
            <a:ext cx="10353319" cy="286232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020420" lvl="2"/>
            <a:r>
              <a:rPr lang="en-GB" sz="2000" dirty="0">
                <a:latin typeface="Tw Cen MT" panose="020B0602020104020603" pitchFamily="34" charset="0"/>
                <a:cs typeface="Calibri"/>
              </a:rPr>
              <a:t>For the following functions assume </a:t>
            </a:r>
            <a:r>
              <a:rPr lang="en-GB" sz="2000" b="1" dirty="0">
                <a:latin typeface="Tw Cen MT" panose="020B0602020104020603" pitchFamily="34" charset="0"/>
                <a:cs typeface="Calibri"/>
              </a:rPr>
              <a:t>string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 is a string variable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endParaRPr lang="en-GB" sz="2000" dirty="0">
              <a:latin typeface="Tw Cen MT" panose="020B0602020104020603" pitchFamily="34" charset="0"/>
              <a:cs typeface="Calibri"/>
            </a:endParaRP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 err="1">
                <a:latin typeface="Tw Cen MT" panose="020B0602020104020603" pitchFamily="34" charset="0"/>
                <a:cs typeface="Calibri"/>
              </a:rPr>
              <a:t>string.lower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() - function that returns the lowercased string of the input string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 err="1">
                <a:latin typeface="Tw Cen MT" panose="020B0602020104020603" pitchFamily="34" charset="0"/>
                <a:cs typeface="Calibri"/>
              </a:rPr>
              <a:t>string.upper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() - function that returns the uppercased string of the input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 err="1">
                <a:latin typeface="Tw Cen MT" panose="020B0602020104020603" pitchFamily="34" charset="0"/>
                <a:cs typeface="Calibri"/>
              </a:rPr>
              <a:t>string.capitalize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() - function that returns the string with the first letter capitalised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 err="1">
                <a:latin typeface="Tw Cen MT" panose="020B0602020104020603" pitchFamily="34" charset="0"/>
                <a:cs typeface="Calibri"/>
              </a:rPr>
              <a:t>string.strip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() - function that returns the string with leading and trailing white space stripped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 err="1">
                <a:latin typeface="Tw Cen MT" panose="020B0602020104020603" pitchFamily="34" charset="0"/>
                <a:cs typeface="Calibri"/>
              </a:rPr>
              <a:t>string.split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([separator]) - function that splits a string based on the separator character. If no separator is given, the function will split on any whitespace</a:t>
            </a:r>
            <a:endParaRPr lang="en-GB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1197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5AF37EFE-3AB1-4275-A919-90F23B09DF00}"/>
              </a:ext>
            </a:extLst>
          </p:cNvPr>
          <p:cNvSpPr/>
          <p:nvPr/>
        </p:nvSpPr>
        <p:spPr>
          <a:xfrm>
            <a:off x="1389339" y="1265577"/>
            <a:ext cx="10112699" cy="2991912"/>
          </a:xfrm>
          <a:prstGeom prst="roundRect">
            <a:avLst/>
          </a:prstGeom>
          <a:gradFill>
            <a:gsLst>
              <a:gs pos="100000">
                <a:srgbClr val="EEEBEE"/>
              </a:gs>
              <a:gs pos="200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98E14-2AF2-4A4F-8FD0-2B0321F2F6F1}"/>
              </a:ext>
            </a:extLst>
          </p:cNvPr>
          <p:cNvSpPr txBox="1"/>
          <p:nvPr/>
        </p:nvSpPr>
        <p:spPr>
          <a:xfrm>
            <a:off x="3679053" y="592097"/>
            <a:ext cx="509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String slicing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67CDDC-3985-43F3-84AF-D58E8F590323}"/>
              </a:ext>
            </a:extLst>
          </p:cNvPr>
          <p:cNvSpPr/>
          <p:nvPr/>
        </p:nvSpPr>
        <p:spPr>
          <a:xfrm>
            <a:off x="1017814" y="1484260"/>
            <a:ext cx="10353319" cy="255454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As well as taking a single character from a string, we can also call a range of characters, or a slice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To slice a string, we create a range of index numbers separated by a colon, e.g. [</a:t>
            </a:r>
            <a:r>
              <a:rPr lang="en-GB" sz="2000" dirty="0" err="1">
                <a:latin typeface="Tw Cen MT" panose="020B0602020104020603" pitchFamily="34" charset="0"/>
                <a:cs typeface="Calibri"/>
              </a:rPr>
              <a:t>x:y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]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Consider the same string, </a:t>
            </a:r>
            <a:r>
              <a:rPr lang="en-GB" sz="2000" b="1" i="1" dirty="0">
                <a:latin typeface="Tw Cen MT" panose="020B0602020104020603" pitchFamily="34" charset="0"/>
                <a:ea typeface="+mn-lt"/>
                <a:cs typeface="+mn-lt"/>
              </a:rPr>
              <a:t>name</a:t>
            </a:r>
            <a:r>
              <a:rPr lang="en-GB" sz="2000" dirty="0">
                <a:latin typeface="Tw Cen MT" panose="020B0602020104020603" pitchFamily="34" charset="0"/>
                <a:ea typeface="+mn-lt"/>
                <a:cs typeface="+mn-lt"/>
              </a:rPr>
              <a:t> = "John"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b="1" i="1" dirty="0">
                <a:latin typeface="Tw Cen MT" panose="020B0602020104020603" pitchFamily="34" charset="0"/>
                <a:cs typeface="Calibri"/>
              </a:rPr>
              <a:t>name[0:2] 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= "Jo"</a:t>
            </a: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  <a:cs typeface="Calibri"/>
              </a:rPr>
              <a:t>If we want to include either end of the string, we can omit one of the index numbers, e.g. </a:t>
            </a:r>
            <a:r>
              <a:rPr lang="en-GB" sz="2000" b="1" i="1" dirty="0">
                <a:latin typeface="Tw Cen MT" panose="020B0602020104020603" pitchFamily="34" charset="0"/>
                <a:ea typeface="+mn-lt"/>
                <a:cs typeface="+mn-lt"/>
              </a:rPr>
              <a:t>name[:2] = name[0:2]</a:t>
            </a:r>
            <a:endParaRPr lang="en-GB" sz="2000" dirty="0">
              <a:latin typeface="Tw Cen MT" panose="020B0602020104020603" pitchFamily="34" charset="0"/>
              <a:cs typeface="Calibri"/>
            </a:endParaRPr>
          </a:p>
          <a:p>
            <a:pPr marL="1371566" lvl="2" indent="-351146">
              <a:buFont typeface="Arial" panose="020B0604020202020204" pitchFamily="34" charset="0"/>
              <a:buChar char="•"/>
            </a:pPr>
            <a:r>
              <a:rPr lang="en-GB" sz="2000" b="1" i="1" dirty="0">
                <a:latin typeface="Tw Cen MT" panose="020B0602020104020603" pitchFamily="34" charset="0"/>
                <a:cs typeface="Calibri"/>
              </a:rPr>
              <a:t>name[1:] 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= "</a:t>
            </a:r>
            <a:r>
              <a:rPr lang="en-GB" sz="2000" dirty="0" err="1">
                <a:latin typeface="Tw Cen MT" panose="020B0602020104020603" pitchFamily="34" charset="0"/>
                <a:cs typeface="Calibri"/>
              </a:rPr>
              <a:t>ohn</a:t>
            </a:r>
            <a:r>
              <a:rPr lang="en-GB" sz="2000" dirty="0">
                <a:latin typeface="Tw Cen MT" panose="020B0602020104020603" pitchFamily="34" charset="0"/>
                <a:cs typeface="Calibri"/>
              </a:rPr>
              <a:t>"</a:t>
            </a:r>
            <a:endParaRPr lang="en-GB" sz="2200" dirty="0">
              <a:cs typeface="Calibri"/>
            </a:endParaRP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9347579D-1EA5-4A99-B0DC-BD7A61FD7142}"/>
              </a:ext>
            </a:extLst>
          </p:cNvPr>
          <p:cNvSpPr/>
          <p:nvPr/>
        </p:nvSpPr>
        <p:spPr>
          <a:xfrm>
            <a:off x="2918078" y="4395232"/>
            <a:ext cx="6745359" cy="2197489"/>
          </a:xfrm>
          <a:prstGeom prst="roundRect">
            <a:avLst/>
          </a:prstGeom>
          <a:solidFill>
            <a:schemeClr val="bg1"/>
          </a:solidFill>
          <a:ln w="38100"/>
          <a:effectLst>
            <a:glow rad="101600">
              <a:srgbClr val="00206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02889D25-F115-44FF-AE9B-F87293F6A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94462"/>
              </p:ext>
            </p:extLst>
          </p:nvPr>
        </p:nvGraphicFramePr>
        <p:xfrm>
          <a:off x="3354149" y="4826061"/>
          <a:ext cx="5873215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643">
                  <a:extLst>
                    <a:ext uri="{9D8B030D-6E8A-4147-A177-3AD203B41FA5}">
                      <a16:colId xmlns:a16="http://schemas.microsoft.com/office/drawing/2014/main" val="3078587237"/>
                    </a:ext>
                  </a:extLst>
                </a:gridCol>
                <a:gridCol w="1174643">
                  <a:extLst>
                    <a:ext uri="{9D8B030D-6E8A-4147-A177-3AD203B41FA5}">
                      <a16:colId xmlns:a16="http://schemas.microsoft.com/office/drawing/2014/main" val="2083782894"/>
                    </a:ext>
                  </a:extLst>
                </a:gridCol>
                <a:gridCol w="1174643">
                  <a:extLst>
                    <a:ext uri="{9D8B030D-6E8A-4147-A177-3AD203B41FA5}">
                      <a16:colId xmlns:a16="http://schemas.microsoft.com/office/drawing/2014/main" val="760307048"/>
                    </a:ext>
                  </a:extLst>
                </a:gridCol>
                <a:gridCol w="1174643">
                  <a:extLst>
                    <a:ext uri="{9D8B030D-6E8A-4147-A177-3AD203B41FA5}">
                      <a16:colId xmlns:a16="http://schemas.microsoft.com/office/drawing/2014/main" val="1858156657"/>
                    </a:ext>
                  </a:extLst>
                </a:gridCol>
                <a:gridCol w="1174643">
                  <a:extLst>
                    <a:ext uri="{9D8B030D-6E8A-4147-A177-3AD203B41FA5}">
                      <a16:colId xmlns:a16="http://schemas.microsoft.com/office/drawing/2014/main" val="3527702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300"/>
                        <a:t>Character: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56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/>
                        <a:t>Index: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76013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GB" sz="1300" dirty="0"/>
                        <a:t>Reverse Index: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185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392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B0F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712726" y="3228537"/>
            <a:ext cx="199208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/>
                <a:cs typeface="Arial"/>
              </a:rPr>
              <a:t>WELCOME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" name="AutoShape 2" descr="data:image/png;base64,%20iVBORw0KGgoAAAANSUhEUgAAAIYAAAGOCAYAAABSXXtIAAAAAXNSR0IArs4c6QAAAARnQU1BAACxjwv8YQUAAAAJcEhZcwAADsMAAA7DAcdvqGQAAOBRSURBVHhepP0HtGZJct8HxvPe2/LednV1dVd7M9M9g3HwK4misKIFyUOB1JIUSJDikTnD1Tm7EkTx6JBLgm5BgiRIAgQGdjAcjJ/pnpme9qa6u6rL+3pVz3v77f8XceP77ntdA+qcjap89940kZERkZGRefPmV2f/CfjVf/3Lf35meuJPTE1NPjg/P9c5PzfXtLS0WLexsV7kKEHdhlml3urq6vVAWLOKrVulomj+kKWu4ukVZd0gu6KdCP2pq6vz4HgKyHIJkUe4K1tIr6+3hoYGT6fMhpBzrUAndagMqOuVr75e+USfUq2uoc4a6ignHBsVW1GZdQgTUB58jY2NXi7jEj9pTU1N1tLSpmuz159QUQPJs7a2VsQEePsEiQe8WQ6eFsnVfEDUVzyIZvKBu9rGEi8ijsw1OkVbpb29a7WtrXWuu7vnva6u7n/3sz/7F/9RlLg/1DBugX/9K//0r127evl/Gbtzu5MKyhWtrwdhIsPzEp8NCQGI6SLWlUJBf8jk6bRBopXAwBV44QalwUFQiudNAH8KBvC6khlZr4RdFl6NaRKg/tU7XYHf64AeXesbJBjKFnFr0AU+PUcbrSq4wBftAIhvbm5WaHEFoX6nTUA2lIIAVOssAXENqr9cF8UTRwLlimTdh+CzfRGXdeZzZCYPsiKeJJ5RqvX1DRsaGlg8ePDo5//cn/u5X/TMW2AzBYJvfONftL53Zvwb5z54/0mnEhBWke4VZGVUENaANFpDvmR+TUBAmSlloj1OFkSxHhdlo84sQ76yUtSAvKVrXfRqymQ54H6KUQXdu2JgafSvQtvEZPhMvqQRvHlPfCoAyoA1IXAfuAO/srpSwCviSVpf55n2hBVqaIDmyE8n8eIC8me9QPDbb5UWyh6dKnjsnbCgrRYXodyJeU6aMv3w4eNnH3tsx6kXXvizS164gIKUAJTi9VevfXj56uWdLlwapHgQ1KEIqoBKMqTmRsMJtR4DeLktz3mlbFwjDggc3NTigK15nGwxI/IXASbqSl6nr1AIZdSgQTzJwWhQuHAllIquWAvPqUwoRuQJXAnJTJQohLr5Wl/fpFwpiCiXJp+6sAwoBoIBd0tLi8o1V+uJujYrB+WIpww4g5zIlxCyiDTKAJSJuEJO0KOkiKcdlAuc8GTXrt1TzzzziW0vvPBCVTk2dcUPZCmuSykaIYqgOG8UTNRzEFETKCGB9AhFhCAIzZB5QhARUSufkEzdBC4shCeKuCeLQtLgeKmDZ8oTp4sHshKvfyiL5wcbNKDI+hftiHg8DwKDR6MUp4EerXIET/M2EMBBgDfkDoVEiKurK7aysmTLy0u6LrtCOH4VgJ8EgGopE5YEQRUWWPlQOPIFfhQklSAUQRe/rq+nEkQAIn7d1lalmKQrPuWGf4Uio5SNjU1ez62bt3pff/3lN71wAVXFwKc4d/a9J2FEgwgJ9ywC7C1XHIy5XyA1mFyDeKZs5iNj5o3HIl6Q182gdCcVOlSKUNRB/qQtlaKoMv54lP/R/zCpDgjcBUQL85/XEDQpKSwJloeAtSg6CfmcTHDqb4ESoK6asFddSUIxqK4YtqAZ4Up45FnfIM+qlyVs5kFBleIRNkMRdQaIvk15o/6wFFIyhg8fQoJA8mZIS8cQ2NBYb5cvXzjyr/7VL/8dzyioKsb1G1f+F8ZbmOXsowL9WxfS9UqOUwEQxtgIo0KraxWike716z7yRmM33ftz0SBvt541E6mrF1OcBHAWQf+ETkAj5cgqH1e/h1J/Dkak6Y76nPpq2FAbiHUxizYvRV5iqTQqVp3QrgrlL9Hk6J0bzkgXKgSrPHWEoDYH4ml7pGcPjxD8CX6ti9a19RXFa+YmHofvAIXUGW2IAE4CcdE+ApB5EmplIo56fljI9LzStosXP/zvv/GNb7QS54rx73/1X/75u2N3OhmnK8oEWsK6KnBCXEtrmoxSuALALB9fo7HJvHzeSihXx1fEkceHLFeCEAgzBGFCHVQAHKpTQoLUjMuA4nia0IMXwYQ5Lhi3ofIIl4kROkQ54aioXEXlIMvpU6zbBOKgW890iDWEtxbOY7YJcCdVda1p2FhbW7UVHzro9ShrTSBlyPa6ciUer5/8WBLMe6TRlsDN8JL5oAoaa3U7LxW8DaUAlGnIa8LW/Jl3Zma6+caNy3+FPHDcZmdn/gSCVmooBQX8TgzbUjgZ5MqhBiFYN7GlBgOU2QoRlYSjYOCK4Mqhf9H4j5YNiPQMZCNvjrEOJOk2mZZpST8Opwflo079iXKOCwURPnAqOEalIzRXQs8mSyC8KIyHVXyKVd1rSCgUg3aF5ax3c52dJSH4BA3RdjqDSnlctCeEXws81+pkaKI+6s08ZSX5o655TwCgpZw2NTX1XxHv1E7Pzj5oeNWa8tXVadrlDdE8XeaNgaVBzAiVAVERiFN6QwNTLywFOTG/BSFOAD2XcuSlXNzHM4pAPaFQEZI5ylEmXJh90WtL8CGiWETj2Ycixx4NzwaDivj6+g1rVL56WQJHoXzuPyiPNMGD+ynEqwDUtDS3ySg1hdVRDKIP3CgfSkLPRUBca2sWYVWjw+QaB5Dtgm8NDeG3RNsTb41uAkIPxYtpZioFgfp43pq//EwAiEso3ydkmenpyUM8O7XLK0udZS33RkApGQqi+UNPI40hh4BXS6ivb3QWw9Q1EeaNcJMeBNDwvGbI5wTuk3n0W5HqQeQW9z8ElFTG66VUr4/JhcJYna5SGjIzMxEHFIKhEhGNFPVIXg4gaRpSmhqa7OL5SzZ25569d+acXbhwqVCa8BUSoi7iufeLA3lQipgB0OFQeFEk/nAfvCZAd1gO0hFO4kTxckjJoSPrAuK5lj8DUKYR4Pl+ISHLzs3NtfHsklhcXGoiMrULoFAKCqLrWYyREqi1Ugo1SNOdevUEORkuOvyRcFSlpRJAEgiUCXBcwusKVsQnkRGve4XqfLPAlfgyb0L5PtoQphWTi9BlgUWiaJWgKyiwrOKKpnDLK/S4io1PTNrNm3dkNedEu4qADquiHj043G+vvPKKvfrqa3bp8hVNP1dEH50goExX3teEV2P+1jTiQiGoLJSCQBnSa72etjBkMOUNC0GRxAuUlYVrBiDzEZLfW5/L8cDCwry7+v7n8ccf+XwiA9LkK3sUhnApAD3LnUFXFIaAhup4vO5mFSJx40ACHlWAh+/3NaI8osDNY8ZDpNPBfydHidTHnZergT9TrniOMvwJ5+3GjVt2+cpNCXPNFuaXrbGhRcJfsvc/OG+XLl6x8ckZu3L5mk2Mj6uXzNvU9KzSF2zs7qTK3rF5lalUGuzmrTt2d+yeTy1RJN6LYDWoi3qwBtANQFLQjcDC9Ge7AMrU2lnL6+1UID0tAPm45jDCPUDZ9OciP2sTm4WeoVYmnhPyvlyOvHn//e+/+nc8x8///M85BhAEgazWhUKoarVSTCCefwhf/1xZhITGwyCucc/4DcGhJDEDRv+CmCQ2CYn7GpEuAKZlKhtp5K/lBaoNVjx4nTbVSRWLy6t2/dpNG7s9brclVGjAB2pra7eF5WVbFZPVfFtaXLQmCbWttUVKL9/BFVuWZGnJrV6TrGNzS4vNyZJURFNzc5N8hQbr6u6yoeEBGxwa1ExkzUZGR2ygr1/p6jiC9FHgEoAQw3mF6dFO4rINxKefFf5ZWgssx5otLS36jAcIXDHcA+QjYMWSP3lN/LU8wd8E7gkZT55M/z/+j38Ydz//8/8Ns7SiwkiEWBwjAMFvaOqHarjQ9CxM3nQ3e54ewwhK5M+Kr8MkC0UD5jforBKahHFfAzHHFSLq2Jo3IcukYiyvUn/FZufm7OyH523s1rgtLiwqI/6ALsrFCmAKBA8/ITqAakSgysyQQzsQsF+Vt0HxKBdDDPhapCS8PFtdU5oU6NjxY7Zv/15rlSJF55IgNBRBJjxN5pfvE3iGrgDKEKKjoRBLSwt+D2TezB/8Ib6mLMnT5BGQ9+V6uS/TBHAl79/9u/8f7LzZ008/9vkc+8kclcdzxsV9jWh30sRstyDcC2G9hiDni4tCgoDplPNqUrgRYlytEQrAlChOw3RXBLJlY93x9dz8rRfz1nGYbGZuQcPEWRu/c9dWl9TDRGdjY721tski6J+XZZ1CtNKORrUPXViWwkuv1CaUPuqWlng7NIlxJWhta/Uhw0HJjUpbY91CBZcXl+3W7ds2MT1tKzL7EDsvpSQ/VgZeMTRnW6EjOhpKFrzmGgHhwLPgc8w+ajOdDGWI/Pm+JnhKKMutXCbTE8r3ziM9f/e7P/g7rhjPPPO4FGMzsiS4VhlahZccc2csQgIIHWAA/4oKmJ+X1wCUQffFnW6qxRx/hDIEXtFAtMKizD9DAHXgu6xLqHfujNmMhHLt6jWbnZyy3o52a1bvbpJSqLvbmnwMpqNNkmuzenF7a5O16NopYXe2NlqrZiztzQ3W19VmAz1d1tXVYS0aMvp7u214sN/WWS9A8QWrclixJExw4AsNgE9LUpLJqWmbnpqSzzKpoey6LNaStbW0u4/AkJTg1rYAyiLQmlAjADQdPjOcAKSnLIAUYsSHxci05CVxmxUv80cdGQekDHn+3vdeCcUIixFaSnoWKCMlnkahwa7tIPF/ItrzQDxxAVE+iIiy+qMb/8dVgTw1iHo2x0Gs6i6cPdYDGAYW5hdscWlZQpiy69dv2uTEhE1KQTpampmHSB/W1NPFbP1rlclvb222ZvyDjmYpSJ21SHHW11ZkNRqstbXd+oeGNcNqtkY5lquqZ0NWakH4Z+SULmMFRIHY7lf2XqxrCIEO2tLYhJ+lYWeNIWpdXv2C+yXjE1OyJHdsVvcMO/OKb5R25ut5+JJKUVOG4EtaFGZW7rMpnaEMBVCyh7AUoUjEA6l0Eb+Zl8lv0jJknsyX6VgMj/nrf/0vIgGHSESTY43CF65UYa6y5VWRiDKQQqmYVIf/oTtXgoJwYMNX66IM7AQyrUZYjUDqi7pimTloCIZR57gUYXZ+zq5fuWELM7PCv2qt4g3O5JrysJtqaWVZwwzUSLlFi8+c9K+7tdW62tqUT9M/MfXu5LzNKx9TVRQK+sLf8P8aNuqsSRaG5ZANWcTW9jZbl4O7VmFhTRYI30MwsyTLJCsFnVgVRkGgXXW1qwz179q9wx599BHraG/19vOGk84HILjwfaKddMAM5M18pJGXOEIoRvCONCDig4BUNIC4TCP+fkD6//6//4NQVVAU7fACtUI17f1oBWG+Iuge60LgWYLMyhFsvu6O0jWolafhcU2gXTCDOhelBHOzU7a6vCSmr8vJa7ZF+RWrijcpQId6bZOGg1WUxxo1M9G1IqWWCW/AckiwrDS2q46WBtG0tiSnDvM/LwEqXsMPvgizjkbR0KZrn4TZ39lm3Z0amlparVV54BJDxEZh3hHKspQeS9AqS8QKh0jRvayA/sFGnODx8QmbuDdh58+etzdef1PD37grX/hr8Zqe2Qev6VkrKa90Rj0h+Bq/uI8QK6i1uOpSQ1Fmc7kyf1PiNfxAyt7V8NmnHv28LyoVgKBpdGZOxcjglZDuhOhKj6JSZS/wej5/31CUzcozIPQkNuOArCuVknRMPr1wZmZGpnnW/YxJ1hY0tWyhWuVbWJQXvyxGw1ANEyxes5TfLjPe4YKT0KQ2rS1N/nKMpq/RQ1XeBU2c6mDy2yQrgJ+h4k4XsSzg+cpviNzvGT6wEGRtkUaQil+1KoGu0XZvB6D2Kv+GaBsfH7cJ+UKdnZ3CjfLX+5ARlpi21zpi8gHWhtChJzoUdCX/EpKPKbtMT/5vhcxTTiMvPoZjLZRsEyKI896uawIIECiNYaigt7EGEEoBu9AzUJaIAGdhSShTJpiQCpJ1AmVCoWF5VSZVSQ1NLTY1PWfvv3/O5uRwqpRmIJhbjf3C3d3WKCVosA7NBlr03CbrUC8lWZECsWmlRUrBDq2FBZRoVe2WYyhFaFe+7uZ665MP0iMz3yThLi3x1nTd10VY+2DGsQYR9HTRRSuxDm1SoraWBjm2jd56lGJZeXw4hQ+qjxmWr5MoZkXO8NitMfved75nL7/8ijutq6oHPwUrkZaC8mkFNgOCDH8DBQhelwNxmwF+Jn/LSrc1pMwBx8L+BEmuWpHyeIbMHMioAGFCUDhMCDTBBV7cY00aG5rU8xhDlZcyRZCWiFcaIpTHX39Tn0L6EAwVPvQIj9TI1xFWlpdlfu/YmXfetRtXrlq7KmpU3kVNFWkGDlxnuxw7zTAaNtasUWXqlcBUFtPsbyXFfJ4X52WuJXRmEiurFeHQPcoFQ1Rvf1+3DfT3uhIR56ZdoYIjqFmJiPTe3yqFHtBQ09PR4sJ2xcHywChoF428hGzSlVYCOOlilC2r7nv37tm0LMeN6zd8GNmQz7K2Ho6uz+68txZ8FZ+zs6hahbAirBOJII8v58tQk19NjuWAjDOgkLG4FvhclihG7EMAWTgxIKNAIAjFUPUeQpNRjM1EqGhBHCa1eN2MtYBLCigGeyypS+jVJK6UhZ8qXxBcXReRNWrUUMCiE6uMszNztqQxe3VR47yYKy/C6oWoXcyqE1MRRIvGekw7vbhdwu3QjKRN1qC7PRw9hrcuTU2b4TCzCdYvRId8f39/EkPVvA8v3RL8yGCP9XXKksi77WrGCpkNaEo7IAUStT6FrhOf6jR1buTlm7iI4raKdqbFPmvWPzo+CkI7dXHFuafh8Oz7H9hNKcedW3e8zSkYhAQvxCoHygVv/Ukh0hRVyCLSUh4JztdiUZL7kG3clwM4Y70lygltFs6QGuiXaiEIoYK4JsGbiXDgUXH0eoSfeYJwXRWyjNfn/zxbXAWsNJKP5xXNOMbluN2V+a2o1yPMlWU5fEpvUo/pkpPRXK8raxHtTTbU12nbhnpsdLDPtvf323Bvtw32dFh/d7s64oaEJbOvugZ6Oj2uXQrUJIasySrQAcjDlBec6ytLfo8SdLQ1+bpHr4abRvEBJZ2XA9ssyXd2trjzSktYOGuXIraojuKFLhyI9iuQztQZ+vFrFmfnpRzv29VLl2xGFsQtk3ovvCGLs18Az4JvhBrQ6YiuWRjKRV5C8L1m3Wtxcc2AZWdpnREB8L9P4XwWiBLyuRYP4kgPYjbnB0LQ8EJ/aRgWBSIUV8sbFsnvwKF0SoQmR2nysCsKh+zGjZt25fwFW5iaFLNxIINoLINGD00/pRCdrVKCXilAt/V0dtjgQJ/S5W/IWrRrBjPQ1ycL0ubCYE2DtQ3e5/R0d7ozKjuqOOYU8lWk+B2tTT4bQVkW55c1DK34gpgol9LCCc191LbB3k5NPVvoKxoOln2GolZ7C5pVV0tLo7W0Kh3pSumcJyrfKI1xxZZSuQmXxenUkERnYOhqbtQwLD+JzPCoLMAy1NJiaE8FIDhvSyGBNCxnhsxfK7dpHePnKpkprAZNKwRXII01/Ignbwgw8hKNYP1diR7YCkgp8AmBomqmK4enGI6YN1BWDJVliHieYX6dTU1M2KuvvGLLU1MaLlQnPUm4sSid6umjEsw2mfr+3l7r7eryYWuJsV5lGYKapQQTk3LuZGWYSjPVXFH9LF7NSeALiwu+NZHFMoQ6o2GqQZWLN9YqJ3RVPsjc7KI1ywIgbj6h6JDitXWxutoop3bZJmcXbEnCxIdZYpFLfPIv2WiI/rPcHn5Wo+pdgB2xMst4pwf4wdJ5s5QIHvf1D9jxEw9YW0eHv4dhKgy/YyEMroYMgvf4V8gtPkMgpAxdHgWvCUA5T16BzJ/wi7/495Uq+Bt/4y9VclkWSCECIAAoGMNMKND9gDk5vT7LZ1kITHwJpDnxEJTTRVmEejFsfb3OJu7es3dffdXWFmatW71+YW7B1uRn1AtPq6YDu0d67aFD+2xElqKpucV7nZBYT9+A77/okKIgbBbCSGE/yar8Et6wsirJZhyxyeakHDOzczY5M+vXlrY2CXDRlUZEx5Amh7ZVPb+TtY2BAQm7zianZ2xmetbmRZc4I54wfJrXyddsK1ISVlEXpRmMgPUogywcHKFDLCmemQq+B9Nj1iNweEdGhq1Xberpk7L39qsd3WpP8Dz5CdR4nMMAC2bFG17Fp1JkvixfxVG6z3zuHAuqivELv/CXXTESsQtMiFMBQEAcgW5wP8UIYmK5nPvwcIvEqpajpRDECiFzdywASgFeNRLlVO+4cfWavfv6q9al8bhTSjA9NSvHUA6eELbIDO8dHbSPP/aQ7RkddrN+V1ahXcrR39cjS9Fq83JOG5qaXTBYjiYFzACt5YXbKmZdJZc0jV2Sw7kiOq7fuun3d8fuRs9WG7FOvP9r0jDD+w7a4xt+1Dnuye9ZLL35JFG6oGddFcebV8KShL8kRV+RNfD1HtGw4koBn1w+AsULa6PSOzparXegx0ZGR+3gwcPW1tlZWOjgcfkKhLBDcdLqh5wCUviU2VTey21OS8Wovl195pknPx/L3zXFIGNUWgsBYYII5fia4gQx5RlLjn+14QoGRh0QoCj9kfkXDXOaFUzevWMbczO+DjErpWC3d6fG/DYpyb6Rfnv+sVN2YOeotapgEzhVvFm9kBdrszMzPp0knvWWdilKq5QG5UPgrILiYzAkdLa3617mWnHdemY44n1Lu+La1L0HezUj6e4RLnkesgTMDtdY19AQoiJeZ3Px7gWHkiGOBS6Gihb5D6ygNosGeMFSPQtqKI4rHW33/EpXHnjDkCJttB7Ve/DQIetS3Qx18LDW4eKawD2PGZc8Bx8hy6LAGVJOufjoQfeJm406rhjPPffU50ECRGLMOlIBACqIa8SV45O4eA7TFuatmKq6MgWh5IMuhhxXGPqKIsG3IhN+9cIFm7pz01o0ACzOzcsUi/Ey4xVNR0f7e+zjDz9oB0eH5CC2u9ff2tRkXRqPlzVEUEebhgJWFdtaWq2nrcOHAHyNBgkagbIMJarkAGoq2y7lIG9rq8ZyZguNcgLb3VntktLg4bcqDcVqVVqbFLdN1oNVUaa7LWpjsyxIs3CxlN6IVw9/hJ9hkTwoijhaVQoUBE7ivHq74asLD35oqisnd/eeXRpK+pw/TK9rPN4cAK7B8+BvhrJC4OASqgqxpXz5Gagqxsc+9vTnuWZBhJSCRagJVBZCj4qjcpCGpiVRNUcpK8YBSwsDHhTB+eHpMI73ILevX7M7ly/byuy0O4sry2q0rnNKG9A08dOPn7LDu3b6EjezDhxAGo5gZanl+FWst6/fZyDtrW1SKM0k1AbeiLagKF29/lILyuitPr+XgNh8BN3+1TrKpWuPrEe/hMPbUJSiS/4FFoBZjjuLum9UXqaftINej0I0Kj9KQltZxmcnGG1Vf3QhYxmdN/xXqOjZX9qRJj4Q3y5Fh3aUkqE1BUdIAEfKCX5DJ1faAaRS5EvPLFvGAaScavgaaq/dn332Sd/zSSAx/Q3uE2IWkZYikGUZQiJGmchLXJotilBhpMc9+VEqtt4vryzLj5iw6Xtjtjw7ZV1iyKy8/YaGVs0U5q2zuc4+9diD9sjBfdZeCIoehxBapQBtsh5NctwY8zs7OiX8DsfPOxEcU2cyL9RckFJelW/X0MGUkHUDen0LMwCVaVderA2BoQ1rRFqLhp9WKVUzr+cx/cqr/97WBimJWwrvuSEsrBI+CnxgaCPzClYDJXA+sKaBoy0ewD/np3iiuwaskIZARTutwfP7CzFCKESNrwwLOWwQakpFOfIkjo/iarCXXno53pXkZ3Lxpo6MVA4iBI4liMIA+PEPUui1CqNcfa7qqIk8Uza+O+Eqn6Ck2ZSFKT62iviJu7ds2+iAPPg6mWcRLVxNDRv26ME9dmrfHl80ahLzsRYt6rktEnqHFMFxiqHbh0dlZdgfKaHoH8qAD+F+iBiAaWdYID9KgVL1aarbIfPNq/Ce7i5XhC4pTZcsRndXp3wOxauObg05hJ6ebvc7/Fl5W6UorVIcVllbmzXzQDFUN1dw8sqeRbA20dyuKalIcP+EdHa8talMd3uLFLJFytjklI/dHbPLVy5qljTtPAbKwiQkD+F7pgE1pYglbgKyADJPXsvKkiHTQtq6hEli2ZiNJBgSksjEtcjmENoXBJSJjnxEofngAR+aT2hqUo9VXBIQEErEfsw1zQi2jYyotzfHIg+Cb220w9sG7KkHjlqfmIwQ2iREhM0swbftiUSUgN7aKUuBQ8nUtb2t3RXR8cMc/CY9hvOJr4CVCIVBSbi6tRNJ9OQm9dTY5NPqSsheD4YZXqlTRyoLU1jwtCg/Porfk1f3jbIkWDJwsjyOP4RSsLlYkvMhBw+ED6CasIBSlk61SfpjC7MzNjUxrqFgxfkbSrC5Z2dcWaDIBnnHuhMxXGvKQ4g8ERLK94BLKIeO8vCRGbPChPQpgExLwsplshE1zU6zFeaOvMRxTsS6Gj9+5456vfn6Baa3WQrSJhPx5PGjtmt40H0ElMXn9MLZIkXjRR0KzZ5S0mEivkW77uX3O36Y7QKghyqwGstMgC/6eSPqyiZczF7auVfPRQka6SiiFdqxMAgewbZI2RlyWJ3EF0FJ8FvARR6sIzvG6cn0K/aMMt0FF6uhHTjDyuegXoSSshrLzjJxxTsIzmyLHNm5qWmbm5n17pm+hA+HhZwywE8CAF9rQq7J44fnqT3T0RkJANeC1D5viSAzla1CDXgmbEZcrpxnKsjhJse4IIz0KOfM08PsxF2rW1uQgmgaKAZ0dUpQbU22a6jfDstDZxYAwxFws5Sgsb5ZhEvgCFeM8mmX8DE0sI2uqUWpshZ+XwT8iJxO+jsB2goh+h/WIoY5dywLC+JCUGiiXtKlWAgaK8Kw0yFrwdCEIhLfgkVwXkoZsB4q06A6cEBpF0NOm9JbNQNqUmB45Ys98mIpWRZnS+IGDqPC0vKizWv6Hi8kM9QUIQMAfwkBXGNmyT3X+5UBUrGAsrxdMZQmpESyFwAvlvEpxqiYcYQvkcIlbNXYBBCvFdMj8MS5D+HDQCzpKAxlEJw7depFnV0dYkCdzzAY99mM+8C+fcXmXnkQUi56OeacK+hYegdgFnP+VvwNlW/A4VRPZudVc3FwGlamoVFWRmnc88rfv64vGJ3taFRehkCevWcqzgVCedWNT8TUU1xw+qHdT8eRUjCcIuQGjR2sZWA5sD6wB2e0STcxs4lhjKGGFVH2cJAJxe+mvYoXl9zCMTNBuC50/afe4HeN5zx6VFUJCJHOlduyvLJtBNLBnUqxSTFidhACw7EMpyW0LxQilCOhXGkCZVGG3JZGAGd8nR2KRZ2RJ94ewkz2X6wuLxu7sUWv/Ar1bo2zu7aP2L6hITltMQz4TMAbpYYqH4d9NLsSNFtHd7euGj4YXlo0Q5GvIXdeU131VAm5Tj21gqWgRyu0SYEalZfX/zDJmS4IxmgIUl3MPrAQTVIKmISfgOJKfdRu9odFPvc9ZC2wVo1SPASXC2woMQqCwBEaFxzRGOaklAoIx3lf8An+dMipZUa0omFlcWnJ92+gkE6f6ICP0Bmy2txhyRMyizYFRBptxaJRJ9fMn9bdcyoOgGIhSeWIgLMCss3xoSRl4JG4MvJ8jiu4UJq4T+VB8ZxIMYZl7uXFeZ8xdGkW0N7RZt3y/If6+6yXNQOGGzGSl0kohFRWElLvapWg5dFLY6yBN6cKDU2aYkpBGpv1rHvWQNwyIAQxOnaSRRxSggYgrzCMFvrrcfVa54LoqxP96xLS+vKaNBvhqD0SitOvTMzcsDRYEJQYpcUScs/MqAUlVUZmWc0spMmSVFTG3yyLLyg8jBLXbHZhUYqw5tPlVdV3+/ZtW1pckuJEZ6PjZfANSIVChVLlc23G6PUWgXYSUvjkAWcqBZBpzhEyJCJCQlaQAkZZogi9jLbEEBEnvoAcq8LYRmaIpTEMTTSCxsSRQgg6icTss4u6v6dLZrjJutX7cb4GWtrdmYNdzmyEoHr9oBaZ7zr1zhC6FIZeB1blq5cyYRmwEmwF9PwohP+DLCmlaOUdS4iCeJVzpUEh8C+kcEKIVWH244JTHm8PQyPDrQTDAhY9D8tDmrRGCoEPwQwmrBz7UhqZmdBW4WhUp8PPYJYCL/Az6ChYIN9TKt4trSxJ/9Z8WEIhlvXseVRfrKCmXEJmXFNZSAtLAkcQNBYi6i9Dlkt5p8KkknjuTEytAmqVc00N9KQiX2ghQqZ84qgBzxEozyFlBPCEg0Zvq1ND153xfO3lPUhFumSWO9TjYBJiw8nEx+CevFFr1I9AUVgsAtbAN/gqlV7Lh9gMIb6FENwEhgb1YGX2cvHJJTSEAlXbIdwIinz4JFgDtyhFW+gIDIHsA0WRohh+Ao6klFq4mLkw7EAnsyn2x+JEs5ROoC0uQKVz5YMmXyhTk+YXxS/WZFAsyipP8LkmTID7kFNNUZw7kC5cyevkd+AoLz5CU8ySMg5wLSAjhQj+jCJImwnMudlRFJoYQ0UNyveBpxZqcZirDFmeq2+y1Ri6uiZLojoZ15nKdcnH4CVWg7LGKiMWg97MeC9lUK9DCE5z3KmBNFzNSSapbBzNoAyFcrBPA0VZ1z39gpkLjBG1ogGhCIfi8Xecsbr3P8pDXupzZ5J4cKset4gy3z79RYEkAFZKm7FaFFc+f0urB3wSei98063PZLynIkisMsMBFkGyoT3sI5mfX7QZTVmDbwiSdgctVXkpraYUqlPpW5Uh4ms+BVee01KQJ/EArhjlCjyQWAQWiwiuGDwrRL7NFgQUWT6B+1r+iOcvuPhgN77irviLL3cE0VxxhV3eTcJPh8WBc2GokbxX4KMeLAu9D9wpWFEnZtNjES6slnHwoDzgUg8Xv/wlVvY6XVwACAurgYIGL8RACSXpd6qljNDAsMUyNflIC4VXByrqRznof8w2GtUOH8p0z7CA0jPL4fU7L9loK8LD+jl/VAfzHaqkfugIp5QZCkJUVAHJU2hIQQPQBU+io3hUic6YEJAfCLlFpsSX8BHFiL2asLr4V5haZ6auSUTgAHESEdqZkESXK3MAhwjEbK5rdoIQsRR+lpXicNQ6Na57BUiO4URKAHPRFPjlOIWDPNDGPk3dqLeFRQInPZAPj9mc42Ov8lcoo7F7ZXlRacu6Fx7npxRKAiJvOHmM1VyjU4BbNTnD6TSiRjJNDokM/ooGXt+jHCig8wLGi274iQKg5AxXKAfgr7qFn2EKWrjHb0EG7BmhjlXRsLykIVjPyl7wE76GgEMeNUuewuax7PCHsxqWP/OmtSBAXyhUaF9VB8nsQciitSIeQmAcUVTOvyIfzKwpRV6jEiDzZVw1qHUZ+JpcmWxV4+nC7Lyns3iEORZ/3fQKcY3RoskZx3RXSgSn2M29vi6BSqgwFudwVULHSvjagxxIPw1I9GHuiQ9FkgMsnAxh2BfwMyVl9sHeCxiD2fYeTrqeGVLJAz8ciFTAOY6FsVZNXeUYy89A6CLHac7VVpSkIsRgq6yiAAyzUZe/lCO7mM4QuOYdMpRcqATkQuDKQefydscpOygJDj8soh3K4mXjWrPy5Y6aSuB8FXDNAFCbVxAzB77B0H2hgdl+wAsVMSnwMnj+ovK0KmXAcgaza1qK48d4ztfqCDGWojUOQ7SubroRpuIZlH18BZk3EJpQGmIUuGAxFPiW1XuTGEavwzyrsCu5bIMEWSxi4Zzyr6DHe4vyg997mQI0Ui89CieNPLEpR7iUj4GsUfc88wKxIT4kcR+GmhGarxtoGKEeVwquyrNWWDIccF/TEQ7o5Qs3NiehTJT3xUbRIcL8OXmdAeASIWSQIWWR+YBsy1ZIuQDIyrWWRScCDEExeGXtwiUzDPMCUZBQI6hGSN5zzQq4r8j+44RJjIrHMYrxEi2fm5nydQz3I5SHr7tgNrKkBlYduSnjhB5nLs9MLQunMdYccAQ124HpClg6hg8sCz1+ZXlJ7dOQIhyobhNTX+Wn97ryKp73JH62qY9bTOEKxkK0lIQ9naxb+IqoLBHESm2VFJ8b4gutIVCVcUslQUAgCsCni1xZ00Dh+AqN46BQFD9sBcXAv4kx0/lJ/cEDoRGtZd7W7jfzvyyTMtC+ckhIvBnnf3OBJAKERaMSpV953lJh+XkrEeU8aq5iuAYB+bYPkzgzORFmVEyFKeRlSICZ9DIEgMAQPSYbK8Kg5swOtIFT9aEIIlxMlVJLEdj2v7q06B9Fr61o9rMqpShO423gpZVa78zAUaQHiUAWnrg6u+kcwgP4YbAomO5RSD7Sog/7RiBZH075Qz1WpBjsHVXrXYFhNIrmPVdpG2wbF0/oJP7+R+2AVzjiOT12NXOeOMfccrly6B4Wl/lcuyct+E1d3sF1TQCXt7WkEJmf+oFMB/wvDibjrn9sw2d+ahZjsTjsjGFBR6XFczG/EmYtxjkCY3Is+mQFWaH3QF1lcyPIqcAa0ItYhGLXFl+ULa9husWchTllYyonhvHiSFf/JEHMoneFI0w9mtVI6Kol/qleZiuNLTL19DrR7wtOYqYfzbC67IqxLsWoKKwuLMiv4aWdlAQ8YqL3UNWDf9Msrrj6SYkYmmI2JiaLFhb1XF56Ro66UTldJOR1XTUCOCAuV26mxIpjtsRqKNR5B5CV8ze4jEOiEcuBQsQ+DRXWH9QQQfESLpUkeBsdEQiBx5ALkJ7Dx+Y8MRwSwJkyIk+W4Zrg2DyjrlTtJonMIPYKikqwIgTuiQOx5w/BhDOkeOXJCrwpIsh9AzQRHkCkmETgm01mErxrwGFsUFmsByZZF2+s1yEGoZTYE/yCJl/2bvJx2dcFyOwZoyxvT318FmtRXBSUMZt1Cg1kPmxBTIXFKZRCyiEttXrREspPb1dehhTd+4xGwvQGCC/Wxf0ftYtYpboVY/hgmMBPcGHQZpVxq6KZVlOLZh8SPPhpDXxitdf5pDxYBZTCWUUAh555UeeOuNemv3FxIA/gcoDWklLwzDWVIn2kwFsrR54EngFqq0Jm8ilrgbwatsSl8jgxxKFxjK+60uvde3eIm9BUViIhTEKTci2r19JDUMYlWQsfCpQdgZO/oN0ZHa6XGiTHkZVLTsDxl2SaBfh7EikIU0EMP/T4uxWYrD9YqHhfIxyiFwWjF1KPf7KgvA3srsLiQB+0Uh4auFfQTdTX1AqBXj/nhnL2Kb4GuDlzgy/SUHa3isLFdJPFM9qMoiCcoI11mFAglMP9Dcw/goFwrtVbFAZmIMBC6fw5ABm4HFDKIqScyAcdGdJiZHmuGRc8j3hXDBBsQlhYhqyQkHNiD2qs94wiuIIIT4UTeHPY8D4kPFTgczQUIMZmgGMTvQ9gYXASFZjywSTFeh5vlAIjcvzyEEJTee+pwifmSyN81sLy94aeG9varFFTXhSBOhmioIN+jW9B9dHP4TpZmEIGHnHGFc0tBUITs1BG/zKfoULPErFbPRxMer8k7cqFMiBYrAiv0VFmuj0KK/a4csA3rJU72qIAnwleIxCA+lDqsE7QD90a3lpiU3OuFWVAmAllGSIvIJUh83JNKOOh/rI1ARwzGgkh/NMDUVWAWBrrzFQ+BBnKAxFiNs8aIyHG9YHiahiNixkB6YjGsXsaRxaJAk4k9vLg5W1mbHxFWuTU1RVBQvKSapzuWexCCL4nAmaJPhVyi4KAWUNgz0Vze4fvz+DVvPd6hEHeouFOpmjhJL/4sbwIPnSQprwcykaT1kUTzyiJL6mrMGQLsZjabO3tnfIfWp0nyJRm88rchxRoE05YzIs1+OHvfqBB8Vgtb6rowhGFPOcdfUz5cCLJl85oznKwUtwjQtIzAI5L7SVE3lA8oJyXUM5HucThihHjNy1FSLXCUOlKoQZxJbOv6Xs6ChJDB4pCy1GfYHuBAy7BEeENxVAeRakEqPXMAhOWaFU9Sw2AQNXlsw81mnM0/MfrhMtXDFESdA3avC56GNhRGpSC3q8ZgMrJ9Ji6mjW3dUhR2jXcdFi9hMe+DY0DqoNNQq0+FDBE1OuZKzQ57SIQBQl/IOpQpOhW78KJRMgC32wk5cN/8E3NtE8F+LoNCwKlviyOcolPrH7iiPLM1JZDX+At+zeoyKfKtFn3qQyzM7M+a6FH+xSZIa1QjBQmIRQnhoQUNs8A6TkKeMdWyPxcMw8ByFI02zNkJqCMBLEq0RlCnjISSuD0+c1HoIhMooTH/RE99/b2+sdAENfUyL6FZuuUo0XPoRwMYozGHDc1qucbzAghciAt6S4sBavQ29Wrde89HTrFOJkhVygUgfPP6xjP5R9sSIE2lOaWQLQzNPmwI5SUZ70BpaXtmHdfcEO40C8Hlt1gTezcakZ5NUMRje0dXYpv9imrnwemQJvhQI35HB4X38T4rEsKhNWEr+AmH3W5wFB20YaAOYeDYeJ+MgK8nMqQN3s/4DwX/Qk8Zyg/ezt9FKA7FIrBwpBSyFUt4FAUcMUokNdIKoGIUMm4LxUHHJ9C1uHPLtCwAkCDhO3vTcTgVub2LmzWDiQcMaZeDt9GncZxJtLKiwPK9NTHcoJ6JsomuQWdCr6xRoLO2Yy/B8HCUbXyEes0KyLei+D4skTN62+sYLAEUt1hVRuhx+n39uJeNGsoYPxnDURKozSfKclyMNQt8BU8QldaVaj6x66w+D4lhi5ozCOrsDJYT3A4iBHT09NeNgVcFiTgeBWy9xMyj8uudF+OK+PhXQpf88WLzapi6E8RhPOPBGenEFK5PxcVVKFcnjyEKu549ixwXAADYAzHCHS0cZBJiwsXBuHgYjYXJagFCXqJnqhirBdANEcy8kbU349scJXwNe1kMy3O7Aav8yXwNU7v13SYdRNeoHF0kj8zXV5a8CsLX8uscUhBOfF3HeXQ1XuhBOUKp6mWK1QlpsEwkWiUiaObFsVYeMEUGt8I+jmCiXyxHuNNdkVm2Z/lfyEWLrAKvRTFp6wIGC3Xf6wKH2JzTmgKkbBGZ9Az9ZE/Q8oFSCXJQN4snzLjCp7ySzYghhJdygiRYhb0ZeYqEnog90WayqDDtNlNu/BgksUVpYmZusdMb3CPWVfPwodgbKQX03VZ2fRXzMLF/k1MZwhdxDuDGCcbbEWVTGlKe2fynt2dmbZxmdYpCXRycd6mNe2ld85LMAsSuDOOj49X1vwAV07lYRmcrflryrehPGssrslSrCi+wqKY6uUNry9li1SxyNZ13ZBSbEjI7I1YltCWpUALmlEtStkWVpZscm7aZkUDSrEiZfFZBcMf7VaZec7kkILBHz+nQ/GwkFVQ/RFPlF9pPp2WMuA7eEfVM9aG9y9LMzO2MD8v2sKypVKkDAgoRT7nNePLCoNcM4CDkPgSJ+DYqkpQIAuEXGtxkQOV2IzUZzRFecmZAn7P1W+LgCKAB3DzDnHEej56YqxmkpMC/pcepHxcfZOOho9lMebWnTt28fJlu6Dw4fnz9vaZM/bhhfN249ZNm56bsVkxEeEtSVj0TlcKCYIpMuduZu/g0Dc/2kiKtMp0U3RhhaiTYWtZCj0r8zS9vGZ3p2ZtjPM6J6dsbHrc7k1zCO2MLSlw6AuztVUpwCKWTbhQNJkOKdCqFDZ+apN1G9jFEOf+DIuz6Aft1bMq9yFlTWxiptckhhI6xI3liXFrrkvfqiTAQuguI3gKv3Sf8WVZZT4Cz/CBQEfiGd8klgtkqfjzxGOnPu+ic4SpfYmEHPrDf3+gR9cq9lTPJyJ45N4H+xCx6PI0n4b6M0SSKGGoxy/LCqyyFK6Mw709tm90RHlZCAsLA1Lxwr8N8emccGBN7oyN+W+N5LjIUc3spkbgi8IbfoHyInQpHHs9oChooX3QEKaVdyB8V8qhKouyKBycMjk5YbduXbe7d24pjNndiXt2e/KuzSzOacyflTMoJRaNDHEzEvqclGN2UeUXNVZrWGTdBQeWg1k4WM6nsmI+G4XmpKDTUt7J5XWb1zOKgZVdw7LQRZilSWH7FL9dQ+2OrjYb7ur0NRpNfdSuaEPOOqI9NGezUiQQn+By0rPTIl4ReAZXTl2rv1fy//i5P6OSoYXgAw+ZE6FXkoJlmEB56BEC96jJq3+MTuRywlTUnT0vWhsD43sV5vJ1tjQ7bYszUzarns6HOcf37LJPnnpA+TRjUF7WIPydiYjltBlwQiUWZHZBjJ2cFNMZw1fda0d5OBGHndlMI9le16KhitP8vC0SGAxgez4rn64UEqj6uwuHPZaTMttTs3M2NjVl9xQmZzlSet1msT5qyzwmfaXi+y4SB0MVjjDHQqppbhHXZXlYb1mU0jBtlzjEPHqteCOdlw64Qy3zYXVYGSyGaFuTUjYprlfs3d7ZYTuGhqy3v8+d1ZW2VlseGrRKe2cxrd88HQX+KIXYqhTQDpTXMsD39/7eP4JELMZD1V844sJ9/NM9kVIEX+2LWxd+glfkjFAqkiPRC5HGkFEjFoJ4LR7SRXEkVPWeDTfpyzaExdi23f2KZVkmwrS8zSkVmZYwpiWgiaV1u7ewalOKX2/usFXNClY0S+E0G7beM9avKTSoDnwc3pbyun15aU71bfgHPDABkui9K7Lnq6p7YWHFxmbm7dytMXvv+i378PaEXbw3YzfGZ4VXDq0Ex5f2I329tmuk33YN9dkO3e8e7LXtPZ3WxfGRTfX+lRkL8+wwX5Opm5pfspmVDZsV/XOyEJzT1drRbe3dvcoln0J4mYhzhigv7Drl7/QLx47uTts2MmQdvQMajtZt6t6UDyl8KrHRKevBFFzCSGETuK8pSshmK6AQOXyQNy0F9y5L8eTll19Li/GnFBdIuHoGEeGVEslVOUWGb0pR33dFkX9UzU8gfwbHQRyhIBZRsblF44Smm3pcXrDFSTH/+g31RpnNkRHbvW1ETOQ3SBZlRTi+mW9Em53hWJnY4Q099FTNBmS+8djn1NPmeWOquEbpO6fuDfS1267BIdve3Wd9Xc020NtlHSxGScDMGhZk4m9J+BfuTtmZW3fs+tXLtibLwyZkvqzvbuLUX1mutnrr6+6ygYEB6+8fdMtUp3qwMMw6qP/uvXs2MTNrU1IuThOmy+FYT8qKvHL+is3LsoohIr3eevv6rLury2Ymx6UYK1avIRB/R/Mx629rsRENG33d3dba1qEinGSsIXdu1uPbd+y0ud3bpRgtEmZYIGSRUOW9+Mw1IWWEQpQtBQpBmQTK/dIv/YuIScUgEnAkRV63FHr2VTg9g0SoELHi6fzKG1kdUjESF5BxYVJlXXTPiTkn1PhL12/br3/nNesf3SmzX7EONfboQK+dOnZASqFGa+jp6+iUoOqkIJr/a5hYltYzTs8tSSmkELNyOO9yJtYcMxIORJOFUNvnFe4szdtGU4dt6x+yvduGvBcyLRwbn7K35LSOz3HQvHrO4pQdVi/lo+MNn5ZCP0tZddba2GxdsmbdA/0qG6f7MBX2LYpqPUvc8/ML8jGWXDEWpBgapKyrtcnq2zrtm+9esEtjHAhH3oofwtLX1WFtMmt0nLt37/lHRbuH+m1Uwu/WULGBZZES4xzPCfeKhrDRnh7r2rHNFvfuskpji3ooayMNPqUFXG6lUAaUIZWFkNYCuZBWLvNP/smvKFZQVozMUFUM/igbDCKKNBc0VqNIxzmsxgfKaiVlcOWScmBJBmV6Prdnj12embO/+au/YcPqibtljnkz8sDe7fbEsb3W0NTmTiPDAfsk+KRgfFpj//S0zUgpJuXoTWgImBKOqckx65Z/sVNjcp2UYV3DQ3dXr623ddm3z12zezLlDAdtLRqrNV2dmJjyQ+u7+gc0hLXZMVmFfpn3afwVzTToyR1Swr7BfmvVkLEo5t2d4GjIers7dsv4QRzOAOvTuM+RCm3Ki9+xuCRHV/VIq62db1fV619856xduTlmvcrb3dZkA93twi2rJR7ek8Av3bjpR1mf2LfLhX/l8nV1khYblj/BR9sTE5O2Louyo6/ferZvs4X9O21NyopX59/DKA+yS/kBZVkApKEAGZ+WguHed52V5PWP//G/DB/j8UdP+lFLJPKvOp3MSgjFczkO4MljiviEzJdAfo9hVJHWDcpMD68u2fmLl+07MrX4JzvkbF25dMPkMdhgR7z3QCkYiWQ87NKlS3ZZw86ETOu0rME7125bY/92s84B++DiWesaHrId+/b7+RR1q8s20NFqh3ftwqbb9MSY7WxYlzVqt2NDXfbwrkF7SKG/qU4O8KIc0hZbWuEbjhl1xFUXIofCdksYBx46ZXVdfTa+Um9LDe32/Tdet2b1bOxFt/yFGTnBM/Oz/g0IDi+WrqO9WaHdPzWc1zDw+JHd9sDOARvp6TLpv9jAdFFTarFjThaOn8salZPJMMaP8zDsMOzhdE5Pz6jD1FkPZ2fIym4M9tmGOkoOTT4DU0jF4IrgU/ipIGklCAmZTsgyr7zyRhy19Pijcj51dSeyqETycEnmEFI8KuivIjC/PrbxXwSiGNWyxAvYk4FdIRBVXyeCpRQMJbvaW22/mM+K4Kvvnff5/qFtYpx8icragnW2aYahXkj9jIUzUxN27fIFW5GV2LbnoD388U/aHQl0UkPBrVs3rE09cUg+wOHd+21IvbRNrNy7a7dt3zVsFdWzo73Jfvzxh+yTzz5pj5560E6fOGYnjx6wLjlwH167YpNrmhRoWsvPYw0PDfiX6YMDw3b4xIO2/9Qpa5ACvPP2m3b70geyFsozPKLp9YgdlE/UvLGiWdGCO7O8AMTSdHV1W09XfGY5NrVgh7f3i6dyPnFAl5kRsLrLR8uaKotnyxoSh2QtcNxmZc047Y/veBHUpPwwLF0v+1P7uq1RloRXA0wDNQ8KhSiGA+5TyCnwhLwnXwbyZ1wCiuFeodDGvyKzbl3QiQjV2FyBkgnFM0A5/AemZP7WVdfMQVkEzGqg/gvkIIrwns5uO7H3gP1vf/5n7L94/AH5Em32I88+bvv275ZZbvKlaBXyZW/m9tu2bbOTDzxgDxw66D8088xjpyQEefE9rbZ3xx7NaPbYdvVwfudsx0ifdUowvNwaG5+xial5PztzoLdf1qBbSifVaWbfxprum21KQ8CUhNLd2WqDXW0qP6jhrUczBrVnYsK2d7Tbkw+p7gO77bEDh+xYf7+dlhM4qhkCRzz1dHb5LIFvWWhrl5SxU8MFG5+l62qveCiT76zlH7xWfXVSEPxwhiIsALM0dmzFx1P1Th/rLHyuyXEOGxquGKb8yzjer4BRuLAa6VTWoCYzIOWLMpB3Tb5aBp4zDnAxhR4UQvS/kB6AUMtKAbBAhZXwV/AK+Bii3Il0QhVyS2CC40GL9Y/9pLwsYy7eKeU4Ikvx4IGdtqI8G63Ntn102IYGB/1YpS4pCz9GwwEl27Zvt56+Hjf19ffu2gEpxx979in7iUdP22dPHLan9223ro0FPzpBEx/5D92+IPTeuQ/lEC6pfuoWbfIxENGqhMBeULFa2eQfiDHt7S3WO9hj++X8ju4ZlZ8iqzUv3+LmVTspZfix00/Y84+ctqdPHLUd8k3YrcfRDVirAfkrzDY4T6tbw1iflAYWd8taKZszGj5kp+IeOphtsfaCAz02Ni7Lwq6ueOuMsohsP3mnTkNTpbdbVkLl4a1MMmtEOTykleAa4aOy8w5cxJWVJJWCKxD9lwwKrhwixKkuACReWamCROgbSopyBIaOGIJqCBynIPE4LlXA+O1TWRmFdc1deddBHO9D+no6NdXslVffHoexqmf0a2wdkLJ0anbAhl9jo+7CtA0319nhwV7b3a+xu7Jk60uzsjZ1fiofh6Z0aQjobm2Tt8+H0prVSGhNGsb88wJZiW5NQ3sUv723w/bIyoxI+J2dPe7ftDNllGKyQbpLlrt1Y9k65QQMiT6OWOro7pC5b5ECc3wSC3ASsoQB7aS3ySIxO+rsUD4puS+9y6I439QEPypKAkQxsKZzC5ppyZle1FCzpKn0guijo+Fmsoay2ilnXHj5ER7fxKyhCcuSipDKAaRMynx33is978v5tkIohpSP4Jn4V2QmuAJQkLI0yDOjSNK0YhACoqwUgKB7FARlwmMOYkI5fMVO1oJNMeRZ0+xBLJKmblif4lnO7tEUr6etXR58rDm0tXOKXo+YLmFJqJ3y6lu7ZU36uvwsjb6BHj+UnR/OYZ8DB7sOqgcjjA4pxc6hPntwv5xSmeAVOXxr8glwalmZ5cv0bXLmukXHLjmv27dtt34pRhubedRUnEG2AyxrpsMOddl+ObYrtra8KH+HN7VLtjA7JeFu2IGdOzQEjUpJZAekuIh1XoowhOXSsLHOopzaSd+je8B+iUh0c35XOIRL4q87o5qFsNxPh+VXm1gFrgz0iVXxki07JQwvW4wIyBMrwDuh+FwCS4AsU55eVlBWlLJi+V+016Xq9YQmlaGMqNADh6JIpOvqX355XuFxDUExsvKokA9tIMDfXKiFPiYrnbeaOySYZc3Z2VnFONvI737U4913iR8yxmIuezVwDP1MLJ+/Ux/mL46F7OntlaJotiFfo1NWY2Jm0hrVw/AZGONZFV1jIcyHkWXfB8Jvl3Da8OL0vDcI3B0aWjrkn7CziqkjfPHPNEXv0ty0rSzw641SECkJR00f2bfPdqmOg7u2WY+UdNXa7cZ6o6a9y5r5mDvXbCXgnYxzWe2ARy1SXqxBP8dEyTKqib5RiIUzmRiRs+E+UB3vSlga19CYRzSFrEKwqRyxaMX6BMrBMBErnQwT5Zdmm2QqSKVJS+LS8kbDkQKyULlg3mfBhFq+uNILsSZRUW1RJYDxFWHWqVeoN8g5q0hovFXl6MQ+OYuDEuz7N8Y0hHRoWqchoVmCEZUtYhon2dX5m2oxQzj5wJCfkUBBODmP6SEmvF+mnPchrYp/+/3Ltkt+gv9shZwh9mkwhLDCyTctvHqnLC/wtvd22YfX77gZb15bsmbecIpFOIf81FWrzDa/fNAjizU40GtDQ/02orBDM5M+jpnWLGa9vc9uLpq9d/WWjV04Z6PyiTgZZ2GRA+2xAFiMCEiPoxBwPDkTpK+bdyDwNHiFP4QCNYi+BlnFJg1duQUyezp899y6T+XIkL0f/qfgXUaFP5Eh04jf5GOEUkQlFEzhcyVQQRJSI0hMLioM8DmJW4xqKCoiOFEMQRChaieWlm1JPZFVxEbZ62G8epV5cO8+9cgFe+P2bVtvVC9plsMlgTB19dP0pCwYH5hWkXLV47FLAfkuhJ+3GlSv4qTgOg0b565P2Z0PztiRQzvEcN5eqqeISP9OZE3jswTPD+I49VKQvXKCmYW8/f6HdmNySUOBfBIpbKd6K8dHd7PyqGkoC2ftHfJD6jSrqeuw27Pr9s61e/bKmQ/ttdffsKXZCdvb12KHBgdMJtAWWIldEb0FX33fhwsk+KHmia/mpwoxpEgXYhiO7JqFyAFW3WuK8CFa15RDWaDZAUNuccV63E9RMlAulSPvAR/YHnnk5OcRmnJ6ZABIa+MO11CIQgPF4SQEKjxNcUFMoVAQ58lyN9VaHxvdL2EKuiaHsMf6RWuH/9JQm83Nz6vXN9nhXcN27/aEnbszYVOLK3LgNIMQDY3qVU1y9FjSxtnDbLIxt6Wtwzo0dNRrGrqw0Wj3phfsgws37fWXv2WnD22z7dv3RttoAwosRUI4fEG3qvslKQzHVvODNbuGezHOdvbqTTt36brdnJq1a5OLdmNqSffLdn1i0S6OTduH127buYtX7OaNm7amYaleCtAr07J7sFvOrAQhLPMrOImsUSzbrIYvfkCH5Xy2AkCHOCQ+SjjiCcrO7IYf3puZXfRfhByVT+EfV8kPat2z0yrcS7HhOvxNxXK/hQ6nUJYRgeeIy2uwwrc+OKbIW76+9daZeIn2F/7Cz1RwKgkgF7WOBGVg42r57Ruvl9EqvHqQh4MZ2htoQxmSKNKZpmYenpneMtU9NTJkHxsakfnXVFHTxss3rlulpUHOYr9Md7MtipSrY2P+1nN8ZlZOI4ebyfeQv+EKAl0KtLFOQub3WLE6DXIM2zWDOLpv1IZ37tNQpV4mmpmuIgbvGZouoIizi3N2e2LSbt6d8G9KGIq6NRNpbW3wLYL8KtLc7IIQyF/QFJIjq1lMY9+mGCGHWH1LQkXYLIevyArxroa3vWwd4K0zL8im5+ZsSoH3KBy+RkekNy9LMWPJn2GlxcbHZuzixYv+u267hne6FFvUcdoeOqEhhbUSGBwCRlZlvwGAz8nrrYBMYmd6LT9AfAbgV37l16I0ihEKUVMMkH9EMZTGT0fR2/NwMhd2QUiZmKpilNI8KM33bIqGfT3t9mO792sKKGd0cV5KcMvqNI6OyM9o64jX4+RbmVvyfRCL8vQ5N4Jd2Kz6MYePPZLqn8LNjIR1iNbOGHbqVBF7Hvy8DBgRGimU9LTYfzElR/Lu5JRdvnnLfYv+wWHGGvXYZtt3cL+cWfkmsijqJhqe5AQKT0UOND97xWIUTiLMXlpY8D0hS0rnBd8SVk4W1F/ty5dhyXtiatqWxDu+WKNdiIE9rFDEVL1VSn/h7CUfLoeHB+S4yqeRMrdpSGp54DieqtpZW9mEx3FKQTiXyI64lF3yPoG0HC5yyNgK5PkX/+LfYcBqkMIDYYYywFCVjFAyTUC5XOIphwRw+IdJKr8IQxXYeocFQdl8qouDqoa5FqkBDfI+uwa6bHhoyHaN7rSDe/bbgUOH7NCRw3b8+DE7cvSIHXvwuB3SdWRkm/wGjf1i6tKqhI+DKdytHV2yMhqKxFx6v6JojYC9mWK2aGIqzfnljPP8cuOVa1clOM2C1FNb5QPxc1rtnfyiYo+GvG45raxn8GsHHButoHs/dFY9HxZhGRg6loRf4pKiS1nFch9qxVp3QH28JdTb7Zt3bG5m2g+yb2rpkKIuOU11zNA0dLIw6DJQCCVAScJKwGOESnwGnu8HZZmQJwNlElzy8VlcDdnWQDyaBoOzqkReDqkY5ZBpgOOirPe/BjezUgNfyVN3kbywSpgCsRFh8ZZS+Voa26ytQaFRU0gxiZXQTjGfn7tiRbRNvodpWruocX5m8rYtzTMVVd1SOtYgqL+pU8LsH7RGzVYa5cjim6zLhPsxTvgrsjAsw2uM9HUFltJvXJaPoYA/glD81B4JWnZIVEGZeiZt5J+UGaHHvXAqoHD8CDCbktV08UOtJmAJKa/2slOcoZbffF1aXtLspsO6sJbqGG3yORrgi579G1t4TB1FXSG+4G2Z58BmuW1WlK2yAjIPAfBYX96mEAFhKZABpJhqxk+UB0fJ8zvi+ytCOZQVonoFN+MA2q5/jawpY/Y0n2+V583LOXeqpBT+43jKs77OYs+c7mRVRIc6MZxQkHD5JkWP6wsztjyjMVzeP2nsomIFlBVFhiQ/SpJ6mmU1NGvBX/B3JbIeIsItSntHp+rTJLjiIreVxTV7/8xZ/500HMh8UcWe05QJziUrvt7xk3/iGfxjGAmBawhUGXjm53/CG/1j+gyS4FPF+vt7bUDK6587it5W4pW3ImulTG5l/LVCia8pJ67Jd6Amvxg6Mg9lygEAX+IkDxCKQQb+Fwrh8+wCSRxXFMGXznV1RBDgJlFXn0IGcgLE+SxGV4RYDWICOPy4AHoyBNCD1DPW1Htau7shQ/UWyogJpj7JoaEiAeoZZvKtaXVzimheZgeXwpIcRVaI+PKsSSa90tBkFY3bOIErsiZz/vsfqlfptIuFJH71kLe9KAsfDkEVAgSg8/rNG3b91i3fpYXD7Wmqkw1Baq23gUU6HNXkIb3ZP3JWG+KnwhUkaHbDs27h1gZL4aUFBd9YjGLH1hw/+TUzZS3C16B2NGiIQrASpfOvPAtB6CkrQvIfyDgCeVI5CFshZUcAAoOgjKSKTIHWpkJsRggS/AA1UD3MnTMnqkaYS9mrwFGiQowwYyEB/gYz/BNC9h60s/sx6qIo01IUCJPM9vo8+ohzLoIemWnNQJbl9C3Pc5VVUDl/ja3xaUZO67TSFiQcdkEtaFYwPT2p+BnfH8qvLbL0PKdyS+r5C8ux+4uhrUHDDb/CODUzY7fv3pGDOuGzGJxOhJHKy6tzlEF91dunxku5cApxCJm5IZCgFZ7zU5pxzIMUvRhGKEYHWJBCzM3OyM+Y9DUWho9Gdo3JujnvYQq8qYAXhcBWOpMdyoIt3wdQLujIsinnAO7hXsjYJVhWhmqAWP3Lj4qJc4Hp6mUQoSomYBHd4fdQM3VZTTV4dKSBZYkZxjoHC2Bi492JC1x10OOSeD7ciYYKt5jpAmHtgWVt3ltI8Jh6Ziyca8Fr+vHxu3bh3Dn7w9/7or316utShnmbV/4ZKQi/sTolCzAjhWCz7oWrN+0r3/y2/dYX/8DePvOe52H2cFfTWD4n4Id1+AxgXkrIW1o+f+TjpZyKI0CW+PlcABWBN/57bLRV/2E4KQwFfC+CXwLQFqwuVpOMfvzkwrw1rm7I5WqzNZzQ4WHNgopPGZGFGBnfloA3+I11zpljwkcVA7mQThwdMqxNLaAwgR9wTFVlKII3o/QMOGEEFY64zXkISoIiD1GqBk6orj7MFMqDgPlSzNcemBJq8u8vt+hhQuDfruoe5sFwr184CJhyeiXWYl6WgM8TGzTlY5rLT1twrBIfAzWrpctzC3ZrbMzGp7AUy3ZvcsaVY2xy2l5/8137wWuv2dj4PbkajXZ77I6def99D1iLoaFh32tBe/juZH4pvl9h6Z9pOzTArw0Np/7De+IoVhFm+wvDwtmEP3w0hVD8m134ofwhPKUpjlfv/ERWb2uHdfYOWcfevabpjtK9WPBFPPPXDoUEUyl86HZcAc7vIqR8avHhi3gnLIXMA9RUrASgLyMGoicImVLX2ezg2lfLB0oWdQhYfMZqN7AyPe6cqWRsUxGIKP/tNE0p+UVjSVEp8uBhJiSph+WMBV8gV1mdKdJsn7vLTLulkGLwfSpfkvE6nZ+cYBm7T3P/vQcP2rFHTtmeI0esp3/EVw4ZQsbHJ33fw607UhYNLV1dHbZn9w6FXco3IAe1xXdy75Vgdu/e7W93481oRdZkzmaxHNQtutdFLlbPF/50v4rZk9xhvA+rYh8Gwa2qZNkqf8qX9WUt/Lwwb5vyaHgc6h2w4cFha982as37d1qlp1dtx6IgEymbK6MUUQqCWKgD3kddm++BFDiQylEWfsq2DBnnGLIwkRmKiNq9xORI1ZA8bDSJqeUBF5YjKudaHQWlTChKzn7UXlO/sykNBXUrmhgoegUv0y1GeNIsHqEMivRx262Imz1W+3Do+MJM/oGGBQhqlQPp9Siw9a1reMRG9x+wFo5b4AVbV7dCl4RS57vLEebuHTvs1MkH7eD+fbZL9wcOHnCFGFJZXoy1drS784oicOYFX5XdmxjX0DIvxZC3j+LCG/7p3oUiWnLbY3NLfvRU59bFV1/VDp/O6gbO+U4tsjMz2nvA6g/vs5W+bnxt9z28U/g1BA1/sB7EB+9THsjCmV3Nn2USRwYglSjlGHhcWqEYCTUhx9XrKMBtAg4Rhd1ukB/zxfgIGkxTKEY6mlTkRBalIq7ILfz0ouuaYs6oN64tSAnYmIL0E7wxGjKwDhKCvA73I9ykqjJMOQtIMLW9u0dDQatvbsEIcT4Feys3Nhqswxei2l0ArHvww/pDo6N25Ohhe/jUyUIpttu20SEbGuy3ru5Of9XNlJbhYUkWgY+lp/E9NOTNL6/arfEJ/5iagYR2sBrqgpBjh/KiMLSEOlnuZgMPvGAKm0MIvoKvSygPNL9554aN97TZhuhdlymijcwGwRcCpY4IPHs9UhKegVSMeA5liPtI3wooRK6QxqQBGgNcMWoKkWMWwhYUcV4BDfIngepBfgU9DuQJ4jOoTPEPWE+HicpFCPXhdF0Vs9/U+D4pE98gBVlRpmhMACrlT6IJq4FSMHT4xz5yMuclsGUJhYWrefVmZhUEBiemoWv0gEbNmZSHjTu8pWUhi30QXXLueBtLGOjrsU7F+cdNCvwSUkOrprrwQPQyPLLUvaDZEb/Tvqj23ZyYkBO75L+TEpYAi6F2FUMFDGPHOL/H0qUhjq7ms6xsI8OxcNFGFJBvVxBIJOlO/8tLB0DKKfmMcsT7D/BSlnQCmKAp8JV5CiQegHvkzhQ6lYPSDlEOgSnonzuInqI0/ilDIvf7grAkunytaXEQFmkKQhiWQ+a+rlF1yZsXUW/du2s/mJiyCXUbXybGxuiKc7omOvDKwcfSOTOOFTEX68FQMz0/q4FbHrww+wYXleO4As4Q5+c3edfDK3ZvjdOle93yo3S001cUJTy25/H1GiurCLNV/koTbztVli13DDuc7rOEwyulcPztXTY1O2uLUkhO0mmVlfGTcnAEXbCqSPfEd3ayOssKp9qn6NA31U8W/YE3PX0D1qHhjuGUzb++e4zMAtofnanmQ8SQsjlEPi+hUPDdeRoAjlSKvK+FGu6qYkDCRwCpKjBPD0EHuFIQXwpZWYJXlP+4pyaygNLTUQ5SzeYV3pLVeH9y3BnpGZXmi2t6YqjwBTEYqXQ11V+XT3DctEx77PaWUokxWCoYBN1MZVGANgmZvZ6tGu99t7bwsqzewV5NCY0f4eX3U9lf6j/N7WsNEKyppXoRswray2yEA+WwCPzwDj/ay4xgcmpCz81ukTjQNX4kL8w0dPiPALvCgAfrFYoTO89oMjM0qTYzGLY8OldU1JVAT/CpFBAeV4BOF1YjQnbQ4LKz0e/LsqrlKUNRZxFdUoyAsnY5epCgCGVkBVHAVqJ/WEhNDMe1FBRHx1pW8rgYvybH0cdc6lO5dTEPy8EQhILwfgM/Y3Jmwm6Pj1snDqKcToYYfJHAiWldgnj9X3NBs1XQf2RGeNhKx1dtHMXWoft2Ca1RQwTnmPtOMeXnnQ3+gX9lr6v0za2GLyrpHoWAHwh/cmpSrZCydba6leLnKfjnJ+coH/tWUQq2C8BCDpEPXsg5VTpXVIR9q/AKCF7LcoheflgY5aFtXnkJUtAEOgTXIqUmLwH35efAE9aZe3CXFe4+iuF//T7oUKEtFdwPykqwuXGRVgOqjOALLvqv/qPAKifMlzWQkLEMmFd6KkvTKAZNiPcPK3bn7l2rU69v7+lz34PeAmOwBlIra5JPwa8fa9piFc1alqembfbePVucmrOO+hbrami2Fizh3IJNXLtlEzfv2OS9SVuaWbA6+TrNFQlSBMQ5WVhIaGd6zexEsyENKQR4xUIblspXM4khb0GvHyQrRXNrp7aicHnktvsjsEYZ2zWE9PX3U9yhLEj458NTwUbiy3wGMm+UoxP7oz+n4kQaZUlhmOcGPCmTGpSekpAaUoBhBD1JEhJ5ZKLC0NKosEYokM/VMh8BrAAEonyarqouXsW7g0mdWBmYJ/PO2aC0g+GFE3M4gbd3cNAaZP5RHqfB6UBNgt4Ku6HGJu3m5St29eyHdvvyTbt7647duHzDbl26aXcuXbMPXn/b3nn9Lfvw/Qt26cJV+/DDC3bug7N2+eJ5mxqbsPnpBX+hJ0svusx/hopfNrx+7Zrdun7N7ty65XWHNZBKKi/KzWIYwx/MQ6i8coc+WKKWaDhBKbCkoUDu2hc9NnsuygZuShAyPgOwla88hzwoF1DOG/njGciZzlZwxYiKuAulKGfcSgwh5uggDAIifLSCzL8VMq8HZ7rGV7bbi5GzrA2ICVhbrEQsuauxqoNFL7z9JWYlQtvS0Spms9ah6ayGDA7ARxhrS6s2zta7d87Yufffs8s3r9j1u7c0i7ht8y0rNl03ZzfuXbexubs237xoS60rNrE4ZXVdjbZYp6mpaabRXrEz596zb738in3p69+xb37vFXv5ldfs+9971a5cuGj168vW2WxyVhts75491tnT68PBmrSX46AQNHrNj/7zah054a+g6FIL/SusizzMOHq62dsH1Ew6QmbtBr8JviGuYhqriOB38NflUvA0hhTSUQ7Sw6lMWUS5gPvFAT4vffih47WPmhUyM8i2gvdirp6n6O2+nhFluGYgLTQ+IOMTb6TjMK06UzFt6v823MZupmJMFmOZ66sWD9IMW1pcsMWlBevu6VI35hzyJX/7OaXeffHqLXv3vTM2OTlm9a3yIYY7beDADhvcv8Patw3YyRdesGHdb7TU2e6HH7K+A6PW0dNpfdu22a4HDltzT6vt3L/bekb67NLVq3ZPQ8vcxKx1aJznO9cTSnv09IM2OsJ3K22ambTb6Pbt1i7/gAPUpmfnbUa0YDHUVP/YiCV6ZlBzmpLzjgf5+1tY9xtYPJMy6toiZxYntcyzlEkGxUSCgGfqoEMH1PL4xWGzUiRE2a1xgefNN8/ER80oRiAM4SWisgBRAv8PsirCuG6tmPt8zkZmXOQlBN4Yv9FuZcLx1M1ge5N18XGzlMBnLgqsmmJB+DYkesSaTzUXJYiFmWm7fPaSvfX6Gfvem+/YPanZ6R953vYcO2AjB7Zb385d1js0aN0Dg9bc3afp7Iq1d3dZmxzXDfX8ylqddY3ssMZ+9Xr1YH51mcW2ex9et45Kkx0cktIM9dtDJw7b/gO7/ZtYhLG0uuyvxQeHh32mwtY+hjmOZ8IP4iDXrs5OCbvJOCiOt7nszcB8Y/m8yWrvwuKyXZcjzWcC7ARL3jl/xL+UDZB8zDxxnzIKSAuOfEjTX/5sKrMVQikCB4rhkgcJ4aMVhiAj1NLKEHGb4xNfEBfPQOLchEfKoJqN30fjZdqCLMDkCkMJShNjIEcf+oxAikJg5zS7yvndU75t7evttBMnj9mPv/Cs/dgTj9mp3fusva5DxqRJFdRLYHy7wqrthizNHSFd1myDWcWsNa5r9rK2bJMSzNL4nE1dn7Fzr12w9XvLdmxglx0e3mk7Rgdt165R6x7ssbqOZquX08uGIs7lYDMyv5Lkh8QxxPl7HA2NaiPvbHA6l3GAaSp8CFbQbClOrKVg9dj9PT8942d6lpUh+UhcDh/IA7+FEB0Ni11M8z1Qrgi5sMiDgPxAWQZb6wLcYpw6efTzKTAvqMbwBjA8aVWsqx9PSE93QpIYrmkFqAykYd4IQFGPQ9ZBAIIQFrNQDaUrMDY3Kx2rwTsGqaTBVtBQDwpKGQ4pWZMAYhNtg5SjywZkAfo6umywqc3qZP5Xpmb9EJILZy/K0byuaaicAnFpfmLGxm+P2b3r8jvOX7P3sTRf/ZZdfONd27g7bX3rTVY/v2bLUihVb31SCF7mSOzW0dXhO9UnpuSYLi/ayI7tmo4226qc4dm5WRtHuLIKrOpyuAo/zLvMR1VySGdnWVLntD/+0w41Skq/uDgvH2fROvsH/BsWjnLydQ/neZlX0XmD3wWDBRmf93SmKlCJ5FLmO1AeroAoE+Xeeuu9sBjBcL918H0GHwmRJ5WBEJAEBVEJtXvSQwEgJjU/td/nz8rjufQHcu9p+jctobC1jw+XQO7vRcRUyvsBazBPysH7jFaZXxaU+K33ts4262xttm7h6phesp3L7ba/fcj2yIo0tXbZ/OS6TY/N2fzYvK3dlXm/O2+D3UP2ySefs08++rSdPnjMeiX4SSnO4uqCtfa123pznc3qnmknv5TI9JRzsdgKyIornz7gcPKTVz6bUvAPldUyjZLueLJ2QVtYLGO5nQ6GuvOmVCbRVjXMUJiNxGkNWANhusx98rtsOYAyz8uQvGaoTt6TlysdKtOJK+MgDqgqBlBWgk3Cr8aXtTWEmgGRltMzj1pbEMa11iCAvPSsOMC9UEyVm1WeW7NLxpGH+Pc+39Z/1g0Yqwl+Nrjysa7B5l5WMOvkH7R1NFlnd5s1tvHVmhw6pfeu1VsbR//dWbSW2Q3r3+iw4cYBG2kbsgdGD9nJoYN2sGeXDbT125LqZadXo2YbvUO91qihY2pxxmdG3d3yQVY2/HNDfvKirau7+hHRkvwWdoOxGIdHxIIUgsVZFiEawpYZMfTIhhpmIRrm1Gb2b8CrBvXYdQ13nNtRWw8JISU/Cdmpah3L0ei6WR4E+I0vlni2KgFQfobP+VhIIyqvXuO2BiVcNUQoQI5toEmFqeECUShZpCdi0jO4UqhHoCT+llIN2qg02u3lNZtcXfKprL9+x9SBlzz4HWorUf7BDkMfzBau9Xr1uu526+zr9rekDR0tEnKLDfUO2kiHhpqGdutqbLMOWZr21g7/NGBF/sbCxootsCdU/kZje4N1DXXLn2iTpVixWc0yuqUEaq3Nz8/59yJNmo3wptVP1FtSQFFFX+4fYUnd95qKX3MLUmZZP98NB78k+DVZBywzyu6v0BU447xVziyNjB6NYGvCTNajFPR6QrxppqeTAn+LzqbAPcImbatClKEmLyDuXTEggsQ0WZuy6dkdT92DPIOedE1TBFW1ijM9gJKJsaYQGcLChAPKM3kkYptTV7rDK3SNwe7jiEn8hpr3FtHrS+Qq5edtgwuGiOmYaZPf0dijaeJovx+e4i/DNCVe1VCwpl7MLxWxZsCX7usShkyQH22AC9Le22o9w/0q32Wzays2OT0rpeiRD9MrPvGx04rj4z0GL9gYKpguL2l4wZLxel7OgbeLZjO8sG+DF3w4pPBYDIqgsjjQMUyyq73Z2to6vB3Rzhq/a3wO/pKeq6+hIChLWBH9dz6m9Ua+jq8IW4EyCXnvihECqQFsVsf1INQitPbeHkgiI0BM3kcDAhB0CD2VwGOL+yqu1HR/lnCpUff8nsjt+VX12HX3kHnPwbemi+qZyzDB1aLefQ3/hQExR1T6mMxUkGlnpVUxPbIeA91yZIVjneXueU1PF0UD71WWVa2CpgTNPRrbu1usIh9lQTjG1cv5rLCjo9UG+vvdOrEyy9do/rsn6pG0bWFeU9TZOR9S+EQRYfKjNv7iTUrLznIEz2H2vmsLYekfL9JgFW9++bUDhiM2BfHBEp8q0q8kftUTPEtIHmcoCz2fCQnJb+LCOm3OW8ZVVpqPKEYiKgM9Eg/ZG4X1KNK35hPuKgSeGj5CanAZIAggHuVjnyQWyjTTmBNr7onZy2Kcv2mUkFZZ3eRTRQkAv4Lp4cKqnFOhWZWSgoeXTpwfsSwrsUiQGq1IUeZXZm1ukRP2Jmxxedam56fsnsKMZhuz9es2LmswLeYwQ+AjZPZg9vX2OD6W3dn809zeKR40+YdE82wr1D9WXWekHOwoIy9vV3lx50JTQGFoZrljAew+QxgMM40Nzdbf2+cv3No1TIkjXqbMH8onDoC44Gd0UCwau+7Lws/yeU+801Wk530+J3gtGoaKGYEKF3LLSjOzy0rK4T9cL+LSghAyLzQGoWWiaw0DEl+ZiPI9iodi+GpnQ5ONaao3KeGzxwInjp1S2IsNKYefAigBcBhJfDIgpSksV5MUi56L4OaWF2yCb1RnZ21iacHG5Evc9F8RmFPcvM1JMPNrmsbKOs2wK0t+RldXu5+nxcfLrqy0V9YCi8HLvpn52HXOErwfiySfCN6Rl4+KEFB+W0L/pTw8gzb+wRfOIiVtVkNRm+rq7etXnkZraW3zXea+hlMSYoaP8jJCCphAOUKWKT/nfebLPClLoKZ+ZVBaJAdQiLZQKBybVAauoRyhKOGj/P8NQtEsjvGR0ay4fXdVY7eYXF84bCwOaRjXlJAPeHAJzYeY3P3lP9Gte1LaxeTcgAsb6fmt7TBe3r+mpR2dnSojUy6FaWSXlxxRDnDpIY+GKQRK72do4EUYy9p8l8LPXuAUc7bn/CK/VRKWA4VEOTiQJZb7cUSjrPON4P94ByKnWvTMyg8Z2LZN/pAUQ/kYptpkNaA3dmdJwYphIIVYDjAslCjC1vSy8LeGTAt5ZmdOiyEWxh7uuPKFuP9mmJwgfoiGCZhIcoFQwnu0GpjeLzMCZie1Z3pGEEulQLliQk25gpCEyC4hSuiIcqPSYHcXZbYleH44l91Ovn2eYqKtQUQhPF66seOcD4d8mkuDlQUxtIieDlkPjltgcw77LZpl8ls0c+DVPK/q2cDTpOeOtmbrRinUzibR0C6l8nWSZn5kL7b/Y7ww3WwEmpdvwaqqf74oRRAatUnWTs4zh8yzkUitdd8HKyjdUxvUrnVNbUUoh9KpYtu+d7d1dHV6Hg2qGsbapUycTXZ/K5BQFjChDMSXrUK5fF4J9wNXDBhMY7jScBeWP3srPeBRI6rMGyEVpHwfThlQrjjTuW6Oi6Bbf/ZP93hwUpRP9wuyFBOL8iuEF6VAkChi/CAd9Si/mImA6F2OTOAvqlQX+GAyK5ZMBzktr5ltf1ICji6Kn6+QCZfgORecFVdekPX28PW6rIbSN0QXaw7sHOP3TPgAmY1BfPIwtzDv6yqxS0t0SXOYjfBehJaGsGWtZEUqyo8zzcfRONOsiQyODNnI9u3+jgaAfCxMi5Sj5uBHUKs8TwI8BSiTAYDHqQipBPCBkPwHnNcFcJ/4/O/WhZGICyTl4PFFGghggq/OKeA0hWL8MP+jHGrxEEnjabCyKy7oqTJAaawN3F1c9Z+ooJEMETCW2QjTPITAF+VuSlFKAspG64Qveo2GHSmBqJTgpRiimS13KEVHW6t1yiL0ynz3aaz3rX66chwk00cQMYXEKnCgm3+oLOeT/ZucG46D6YfOqS6UMY8+wFYwffZfZkZJ1czYWiirJofUf4BHQ8SOPfusb2BEfNMw4u2nSn5Xpct5mSH4WXQcWFMIPxQmygU/a5aixvMI95NLGfLZFSMutZA9HqiVIx5rAJGxVS0rScUgcJ8NKVe6maAaAdQV+FCsGJII1Kf2kcPzz8oQTIiZ/MIhplbodSWDmCKO85NV4rqtqWfzwfuyhpXYDbYuBzKGDj5saqznd0carEXK1yGB9fL2U3RxJHOHhpAOKQiHrsBcXnKx8YZPJGPqqR6Pcmjc5xeOVlFU1eUv0qR06HMcZCKlUf0cmOBHVyqBTTpYI2+Z7lfUlomZJWvtHbT9xx+0zu4+tT+Frzar/W0swDW2akq8LImrzfVyfgvZlBUAi0l8WM7sbBFQDiD4XgsAaeUALgJQ04ACshAQRISiJMJUhLLgM64cahpeKwfkc0I+b40HonHFuCnBTmqGInfDLUVQLkmI6e5z6B97QVlgYr2BxSdeZ/vvj6mxCMU/A5RDyUs3Xm61YTkUujgURVYCp9HrFJMYOnH4/CMj0bAgf4IjGVlpjR/gk6ZKCQH8ChEi5YmrfyIgPBDJsIWF8MPkoFtXvoWdnpmzRdXx4GNP2MiO3e7ceumCD/CLztenmcqCpsX8AgFWD0gLC5Rlk7D1OZWkfI8i5DUV4o9UjACQBuJ0JrOyIDgsQjkQvzVk/rwnJGGEhHLc5lAwQD0BQucli3vL6rEwX72YIYaFIxlMKYBPRDw7Z15xyFlsn1Pdop+zsjjJHwH4z3w3NMNBT8dCeBtUHqpgjaNSGgLmpVkelzSl6S1KF78MKV6ITZwHXi+HnfciWJFVWQs6B/4MxzGCNx3cegl3nJ/Vkl+y/+QJO/jAcT/cFeXi/Qq8Cp4G31rbO2z7jp2yfGqg2tAkPwmIYZ9rTQnyCpRunZepAGkdMq4cSHcfTeCKUUYIRKWwphaSgBR0WSmcqYrbSmA5P/ebhZ4BYjNsfuEDmsQBRgaRewtrNr0mgckSNEiKvCtgyTl2yqmsGijqXMIMTf4DuVIIP19UyaJGWIRTjIcJMT6LMfQU1eO/r7bAj0XoXrhm5Wjyw3ZT07N+lAIWiJd3nLAX2wWYzWgY9Q7UpDQUkSG1RVZKdaoOdzQrmrE01vlX99dv37XhA4fsxKNPW3t3v9oY/MNiZXtRrIhrtJHhEV+Wx3nu6uxWmtrj0zL4hJAjeKNdXkDIiwAkv1MpgK1peQ9ULUYiSdMEYpLJFyEKAGVl4JoVANxmReV4gPxlII87jB7Q2qiLe915nsSBP4F5X1ivs9uzctrUK2U0PJ6FJP8QSIFhg13cHFjCmgBfkjH0SgU8P5ZGRPuzz0o0rFCVf0xEveq1/nZTwmIqiRPpxz0qjUNWsBbsHEMZmuU/sErJq3iUwT9rktAaGnBqW5y5HNEEjTivc/NLdu7yNevduccefu556x/dLhqVT3xxq6wAP8tDsS94tcgp7htQna1+9ldne4+Gz/QvgtfwLQB+xQO8C9y1zlnlZ3F/vzzAJklFRu4KQvUQgtpcUd5vVQogHKCAVI4yUR8lIvPHNeoilPHwh4AJr9g9zriQkYiPupjCygegp7tPsGLrst0NLeydRGk0bqqo739Q72PWsiJF4huVivwW1jt8VFVbWIaXefGZBE4kP6CHnzKrMZ4rjizmPA4+CZ8FurBGK6JjBRLVJj5kduMlJXJ/RYHTgc9fumodoyP28Mc/YQPb5FdI6F6t6PAPmwplKAeccqaunKXermGlpaXDensHpCAszKk+/dnasZxfguQ5eDN8FP9mZSQA91EMhLdZiADXLBz5yE98CBACAeLiupkoyifOTNsaopz/9ftcJKNnsDbAzACTuaT4nt2HbLWZ3w5bk8mWJRBXfAahcj5EKG4OR1T3i/IROIx1RXXjnC7MzzlOFsMqvG+RUHhlzkfG/BICC2T8LCb+y4x8AZxFlA7F4uc7WQllGGGtg5dedCKsE1v+1Fi6FWOc9FiqImWm/rNXrljz4LA9+vynbXjXXh/e2PmFr8MPAMYsb7PwuPffgC8sUxeH32v6zK8jDA1t0/DS57yiY8QQgQWBA4VmCJK3ia8si1paxGcAXOpKUyKZaogIZEIZ4qzPLFju/XFNyPhaek0zy8Rwn0RwvxVq5jF6A431Kz0DR0/l9h46ansfOC3zL8ZKoPx0Bc4oi2FLyscWumUJlhkFrELILJsztNTJzG+IGf7D/PIn+BkIDmZldXVmMY5nml7glxnlaygfjEOIfj55awwRzGYYQthF1ujrIXy32uzL6CJYDumq1Ukpx+6O2wdXrtvAvgP2+Cc/bYM7d/snlXyt5srgPMgQfMk1IdJ9OV1X9o9Sf5um1CyXsxrbx2+kSNmapZTRMWt+2f0CcL84ypV5DrhUakrBU/RKCAulgAFoN9YC4ZInCAA2VxDPKfRsIHHZ6MwLAVmWtIzbSmDcUyYC9wippbXdRvYctubuYVkT1Umy0iRjTS01W5GCYEHwOxi72VrHAW78WM2c4jhqid9oZYhAYTjve0bX+K34Zc2AWAORSqksX7wxpWV1lNXKJvXwVk7/k0KwEwtrwT1fyvNTFhxev7q6bNdu3LLz127b9qMn7IGnnrP+HbvisDXxkeGhNnwkf+iAYT240s6GJnUqyQEL097J8Qx8rN1mPT291tbaaT3dfbZD092eHtZBWAeC37VOuJWfMeTUZiBcPc4tMtaZblRVjFhYgukphBRYCBmlQMiYGYqE7wFsrTjLoVQZEkfelxWB/GUgLsxiDWcANEWD+V0SFnua5Lh19fRrkG6T+ZcSiz5+tpNVxck5CVeNnJXApzUUzCmOoWVelmRBzGAXFoevLSrPPY5dmp62CfkuE3NzNsF3ITANnohePh9kdsAuK8nSOwqBE/jo0U0Slg8l8E9+xcLsrL139rzd0NT2gWc/Zg899az1D29zYTPz8H2c4gX83Mzn5FMohfNLlhpoliL6accolTocCtHXPyTr0W3dPQO2a9c+27Z9l5Smw/OX+Zc8rSpBwd/yPf/CKnuRUIwakgjcQ3AKLe65Iy0sCkhSgTIfQCMzLsvRI3KOTsj6MmR57oF45E8oYMTXAtYLJcHE+vGIUlqUg/UJzrDipyz4wd7JpQVNb5fstoQ9icDEGH4blemnDxlLy1IGTUV1PyPlmdGsgUNR5uRfSCrWiulua5VCaEhaWZJA+Di6zZfS6bkIiCEEywhdbEMcH7tr777/gdXJD3jiR37UDj3ymHVqRgGtbBD2U/sKpchX8c4zeFMoTLzJjU7kZ5YLOjravU5XSF3xddo4jbiNk4m75ZAOynLstf37j8r/GPXyybeQGfc1qCqEQuzjiOeUhavjo4/yo/8BIcjU3tToEDCVpJZF/ObenxCVUVGupKWikVZLT+C5XD4UiAqjYbHkVOfvDrZt32n79x6wkdEd7oQtTI7Z4vSkHEM5jwVeFrYYWpjSsTy9oukLO7lnpCTsfWDKOrsoRVhY9qGG2UYco7QipnOUQfHOAlqEs1GMpbfG63MWyMQbKQnTVn51iUaxU+vKxUt2/up1231cQ8fTH7MhenBrh3p58AqrEsv/wbdct6Cy4E8tAH4Pbg2JHBOFUqKEQV+dDwWszvqLQNHdoulsswI/59XR2SFFZel+QeQhL8foeJPfISP4G/FqrfP9zJkP4ku0xx572BUDGTvBItzNnq4BoRwAliKthWu6aqSCDFSUYxehLHDKkJ+ozLuZQNVfHR95Ui9UGsvKe/YetAdPnrYDhx6wweGdzmQ89Xp5/guT93zvJuqzrDJ848niEipb/RUk4WHXlzA7Tu59qZy2qk5+zrKZDbzQoh7ky9gqSbuj94aJd2fRHXGZe3qz9Htxbt4+eO99DVmr9sCTz9jeEw9Zp6aU8ZmAlFR8Shyh9JutKo0tP3ucAP47PaKZ88Dy0wLSg18sr/MeRTzSlJcJAgt3vOPhPUv4IW0uj2V1DBQEoGjyHtha95n3CsV46qnHPh/EhmLQCDSzphjEcx8EJWLyAlRMoBGEmlLgxEYjgaAjKqc8eSi3mcDAGZtcKtbbPWAPPfyEHZED1y1mt2n+zsofaJua+bWBDpsZv2PrC7O+IkkvFko5UtmWUAxhlqARNkKPFU/qJZ77Nc0iYLAPUWp7tj9Nvk9RYZDK+DHUshQNlTq7e+euffDheesYGrGT8iWG9uy3po7OGBKo38uy6JUzDXBuVg7AN/AUz4TMu6xhjdVO3vbiW5GP9nibsrz4FNYbq4TsGHLijPWeXvkimr1gTfjVA7YHqMlRroAqLeIO102KwRVCYID3DCcAPoTQypBR5CE9lSIrS0tR622hYK79YiaNYlzzc6OKvAlh9io+fu6WQ/XoI0/byM596n04Y5oNaLpINWx2AX9Hd7etLczZ4sQdNYseQSK/uRZvVqmOJqvfOn5odAZqWHD6mDaqtzGr4IMirJO/Jve2xGeGtJNhCiG7wijwM1Znz5+3WxPjtv/Bk3bo4cese3DED4hjRbRZvTam+cLXgGIwNZVCCK8LoRyEP4UDcE/ITwP6+wdEh2YzUkZors0OmTbjhIci87v3BA6W48AXdp2zAtvGjw9298sP6fUy/uPB8pu8hYWFTi4B7713Nn7I5r/7735OsokXP2UCiUOYQBJLGvGEfE7FAIhPa8FOaJicjWQ8VLKqF171Uo5kJC+WAcYxP+8fGLTh4e2an49Yf9+wv4jCEtCL+UCYDbp8RgCFHFDPuVmVhRk7/+0v29LCtC3Kp1jdqLdlleEXDll9pFKGEiDeyaCgMIUQi2jeZgV2WHHF+yeTf7rgFIdA2ON29949O3/5mrX3Ddrhkw9Zn2Yc9eqRzg8E53xhuMHKJD/B7yQELR4X/CrzFIhydX4WBz8UyIdOxIE/Dl1hqIaf8WWeTzXVLkonnq148YFwoBeW5u3OnVt25cp5Pz3Z3zlRHxWLD7TzN77w+0Hd3/ybf8Upyp5dRVYIPBUgict07gHypJUAavcwCVMMgaxMSjG8cue5elKjm0jm4LwL6O8f9N8ca4DJbnr5/pOpYCzw4I3j+dNIKG9ubxP+ivW0t9q1t16xO2fetI26NZtnW91anS93M0Ssr8BIDR8IxGtHLvI1RCdXAkB7nPmkc68r7OYoBr6nXV1atcvXr9us8O0/csxGGTbYNS4lSP44kx1n8AoegB5+xKv4j0LyLWmhHJ2IxbchdRBfz6jyXrz2YTb4mbxPWRESV7YHoI7YRrDkCsXq762b1+3SlQs2NXFPOWSpZV71177whT+AZLO/9bf+agUThSAAkJQrS+RbK6JyIIgMXyEbF0TGMz3NGyTh8JMLrPWPbtthw0PD/sMwjL8wEgbwQ3dYrjXxCvTsuWS4wVFM5vBMza0drcoUJ/rjhF765tdsfvqW/5D+xkq9zYtxtANl4sovAGwVAoGK6OWeomFFnNAUlTO/SdfUV71xemrCbk9MWffoLtslpehUL5b2Kj0sIq5MjPNpWTd3MsJ/SjFod9BUb9PT0z4LYzqa/g5peUwT/ETQ8D1lxTNA/ckrAkAV3jk1+6Kz8C6IPasLsrLXb1y2Dz/8wGZUJ5T8zm//YVD/7LNPfj5NnjOqAAjmGcHmc0I0PvImcWVtBbIBEMlLn93qYScfelTO5Gnbd+CI9fYPaThoUwG2sXVab0+Pj49YGCHx6Rk/KMuvCvDbpww1aARUMD1lJRKrI0uqntthXfI3FtQ4tVjFMYoSBmMpnxmoCUkXV1daOkPBcD+SQDxgVsSOLv8xG91z5sXYvQlbae6wA6J9z5Hj1qZpsq92ug/BXtKYcWDVEGL4VbVh2est6gYyrpxeLafAMVLQ579doqGUtBSwSK7eBydqcskr/E5FArxziA8EZOJMlG3wTynVjv6+IRscGHbFmpmasg/OXggfg6EkCSVQAQGEsV+hFgdkPoAGMF92i6FKxUsPTBmZX/fLI965Y7fCXhuUWWRWgRPGa25fQ1hZ9S11nDxDQ/1IRt35WVaagvIJHz+s29amYUONWCjm5XAIxUAYNBTKWlsabOHmVbv1/js2NS7LIQVZW1ZPEm18WshWP+hFgWkbgo9FJTGRKz0ebMqDczk+N2PrckqHd++3wW17jJ/NQmc9n9rvzNMf1jWwEHGyXgibYxsZNl0odBAsKHTDw0JgFE6+h/DD0t66edt27trtvgUOL23DrwDCEscwkh2SEHE5O6z5f7nszj3VUr2XYRjCzxP/8Vf4Vee5+Rm7dOm8/c//0/8zKPz5n/9LlTQ9XFGAJADNCkgtDaAiwIcICdlXzgoLwarc9m27bOeefTY6ul0eca8a3lotA95sDH5Dt3o6QJxf1bDpyUl3jPx30eVDIEAYxI5svt0AFz3Mv/0Q3dCMBeBbk/nb1+3i66/Y8vRdOaFs0WeLPya0ZtU8v/5RNn5+SrRJuOz8nuFXE1vabWDPXt8z0cIilQs+6qUMAYLUXXRPfK2zAFgx2uPCU53JG/1xHLSFVxGUCaUQ/0XC7ds3ZSk1I1PdMbRHh4zZSNQPTr6VTcXINgHcoxjJ66Q3gWfyQAv3WR6lRVmwGp/+1Cej9F/9q39xk2IAqRyY5EAcGki8MzWKKk+YKYiEOUOazx8+9IDt2r1PjmVPdbqXuCkLMTxzz3wbk5yajh8wJXMG5zo1vDALcUUQk3wTrmYkzS3BUAKK4QyDFgXv/fI3pq9ftYs/eMmWl6ZkKVZtfkkMoE2qG9wIlEJ8p4Kd4HvYGdXd0tVnI6K9T4rdqOEjlAelo/0hGN1ugrASEZl8QwlTcATi9cevuWaBYkcIa4Ffcf7DD+2Rhx/1xSn4QX+MoSnKEMCHAFncCsEiD0fvVzoWbfU0AnVCm9Mq+gnQoIAlI94Lo7z699STj4HG7L/9b/+8nE/1HBHgBSLaK4nAcy3eG6d7rgiLMn29fbZzNz/jsF+N6vd1AR9zhZO8CI8QChR4QvGYykZDGVuZY2OuY1MKr7ODaaLCv9NgSODLMlcG4SEduhGgn2slmkhbl3JMXL9ol1/5nq1OjUvwKutvXMMkA5TBC19rkPKJ/u0HDlr/8G7/7TQUnrcULGbhz8C3ED7CocfVOki0J+oOs8zwFQ5zOL5FDw0RuPVLhUhrAS/eO/OuvxM5sO+gO+l0hg3VhQDdj8HDFQqGKCwbZeAbjiT35QAt3hF0DyTPc9ENXwZgYxGtcsdYNJL/0dMPRe6//Jf/nCtGCg8kNQUBcTQcAREXlUVv7+0ZtN279to2zTI6u3vU0PihXHYxxTsLlZMjFsKq9SLeS0A8wIV4zCP18voapWCBxp1D1cXPb3MGBV+oschFDyKvN5I83DvN1EfDNSwI38y9W3b+je/Zsq6wAIH5D+fRO0RXt/yfHYeOW+fAdsVJSeSp005w02FzhZSFOWcHcc4T4oIztIJeC1+yjfnxE89RHsWQYBjzxZ9wVmOJm7quX7vu6woHDx7wmQjONrzmAyd6MTTR0XC2weenIKscisdvqGU9qRQJ3FNv1UqpPpQR/niH8zaiRKFk4Hn09Clvqv2lv/SzhcWg91FAaiBthclopwNePniEBAJ5g8fbvOHheJnFaiBvDkOzQxthDISmMrHRljMpAkd49bQBJeFsiXyn4JZCTIvlbJlGZ3Ts5+RnMPk6zHdcK38oMlfWGlAKTX2VfvXKNfvd3/+inLidduLIIetulTXkY+jlRZu8e8eF3of/M7xdytYgGsK/8R/Y0X8fc3EUBNALnUB0iohLcIUgiD5e2rHszGwKa4pCeHmJB2WgfS4YlJcgPnMgG0PIrl27fBHPLa0C4Os+KJ1wQBNt5hxzYfX9JF6nLC1CLdOUsEkpCt5y9Y6FXLydMdz5FFa8Pv3IyVCMn/u5P1tVjHilTSOC2fQE6sPoslNpcHDUp50sSHW2d/mGGRpMfhgEYgikIrx+hEt5FqVgHj4BjCEAjJMLCwve4GQap/Wz0gk4wVIox6tnTsjz30gtFCMDL8LqFc8BrK+88qr91m/9lr352uu2X8PDT/3UT9jp06fcCUZo/GAeHzP39/WL6WGSvY3CkR8iZwhe13yrMvPjGRrDsYWxKL/3PClG4oCfDAvVPRZSCK5wH+W7IKXAAecbEtLgEenuG6g9+AHwjk8I6ESuOOIRisEzQ0Hy3elS8DoJusc6MKTD27RS1J354TF0goNw8sFjJIfFSI2KQqEUuvWGsxV+eHjE9mns65diWB3CYyt7p0pLczXXj7d8CKuGh95A5TSKilijiCGGrWjmQ8fc3GzkLfK38E2pK6d6opiGpWCDDMLhwPkWVjvpeYVikBHNb5KHPy18v//FL9uZd9+1A0cO+g/oXrt4zZrrW2zHtt3W1Selam/yXzfaMTJqn3rhBeFK8xs9O4WZ91zj/U4wkpCQ6UyHYShC4oQ+FKPq9EGf84TOgCNe5rPZjRs3nH/bR8VXiZj3HlhT2uY1qelZB8MH37igTG0dbf5hE4roi3PKAz0OQpw8dblKIZja84xyUC/NyLZQLpWD6/Fjh6QBAgpkzwMRGbxxshbbRnfaU089b08980nbtmO/KmnzZetu+RPLGqvv3btr8/OzEhs/Ws9vdrAngJc3chAlaIhukxL1qEd0sj2OHq9ZBkxkbEzz6kRjCcQYFIyteKxlSF5Bn5TUF6REn1A6nd64ghnLUpqvfONb9g/+7t+39cVV275XU+W9B8XkNnvrlTftt3711+3c+Us2uO+A7X7wYbt086793u99yctmuzPkc/CkUNotoZYeeVmrQGAhHCkQHFE8eemlYcI343BnW2Hnjp1KK6yJ8jhOBSFwHAHiRzH7w+rNzc7FUKD6UsBJE9YBp5zO66cXF1Ya/KFAoeCpTIljEy7+/LW/9t/4EwWhA63p7++3Bx44aUcOn5DA2n1vJLmpgLV2ejonwtC7Oc02TVQGRyxkODtoLK+pqYSetDC/YLMaV11xxAhffxAeX23UkARAJHSAh8b6crbwsdAFDTCFXo4twky//c679q3vv2xXPrxiG0urdv7CBflAO+zHfurHrK27y6am5+zNl1+1malpP+Xv+LGj1t7VZp/+3PN2cLscT01pxa9gjv7VmBQKyDOMLzOUqw8h6rX+w7uymjlDII38KRDnifODe/BV7NLFy77PAstLGdpZzksegE6KRWa3ORYDywFdnAmKMsI/hhdwUBaZxPuVmoLTBiDaRBvyPtqWAZ6ffPCoSglY4KIizocgYWhoyF544dO2Y/te9cgG/+yfU29hANNJiMQktssJ4p0/zmAqBAFCIqDxEIcTG+PgPEc8y6eAAQQGSMr4635fuBKhItidLl1TGAw75HfFkFVBgfyAFDmO16/ftH/yD/+BnMkR23HwsH3zy1+3Rlmc3v4+W29olWPcYCN9Xc7oJSklP5vVLIe5n/PDd4zaE6eO27btw/75YKUSggWoN3gXPTOBeJ5zrQJzzicGWMEoEz4W7cJSwAsg2inB63FsbExO45rz2ldGVYZ8CBiBUm/iAq8f/Ca+wQdwE88rA84wZ6hmmpu8ch9EysE9dHJFgbhuhcTFlbzgOPXQ8RhKcjkXTeJXe5544hnbu/eQKtA4JoSLC4s2PTllU1OTPh4yBvb39fr7fbQWYXEoKwGiCDAgZjYiVhXSOBZwaFz2IhiRykQgLyF3cWV6QuaRnASki8m6fv/F79jYjas2J2a/9f1X7LlPvGA//if/uDW0t9q7333Z3vr6S76h5tDpR+zJH/2c7Tv+gL3z8uv2H3/539tv/uN/Zd/+5kv+1Rk2TTUXdIdCe33UVtB2P4CxhHJb6BQIJ3ZWRSCeVVZ4gTINDQ+5gmc73RK6EoWAqc+FhhJKAVN4AGnEYTlRCvJRvpOtCRquAeJqAI1YhNoUmrpcUaFL15QL4C39m7/wV5VtzYaHRuzZ516w4w88KMI35D9M2pQUghlFvHwxKUK7V+7rDEVDMiTzslE0gnKLGobmZClwJt33cMZFfh9TnTkMCdFgymejiKc3Yk5T8bw+yqr+yxcv2q/8839qnS3t1jey3X7/q9+0YycftsnxexoG99rug/tseXHdfvDSm3bp7AVrbmuwhx97SDOrnTZ+d8LGbo3Z/sOH7OSjD9rJo4eEh98/id6VVitDCiXvYTDOccxEYlYQbaZ8LPfDI+KhOWdod2/ftS4OufdztiI/6fAFiPJRhnbTGfl1BSx1+H7Rs1FcvjXp7WcDjiy4HHNeuqEEKE3mA5K2jIcO56MCabQlFe+B44dkKgRPP/3454dHRuyZZ56XaT2g8X/Rbqv38QvIrPHzsoWxsbe3x3oUIACfgkbTmBR0GagsG8VxhzA5N7O6IqhRbjV0Xx0Li96T5VNJIBhIpSCeMuD+1je+YT3t7fbEM8/aoRMn/Md0v/jbv213rl2zBx85bWtylvkds/l7t2x9fsbamhtt1949tvPwQdt7/KitLKzYV377y/bqd16127fu2okHDkePE+OCgaGgSUtC0uVHMKhtDpIB00tkwSIbFgPrQ+CeBb/ZmRmQyXnvUvbIi4DTgoKXkPfwkICVQagA8cGD4DtOe5csd/T+4E/iiLiaJat15lAs8pWVgrL/8B/+/dja95//Fz/1+RMPPiLBD7unzDFCMAZvjBdkaH6ftLKnp7tw/mq9ngAyAkBFfLiyomkbp+biaOJksnGXHkM+yqSl8DeSItJnG0WjgMTpzIEhKlO1Fqobr/3dN9+QNVu2pz/2gu3Ys0f08W6mySZmJuyBhx+2733nB/ad3/6SVeQjffaP/YQ9/bkfsdE9++yVb71ir371u3b2rfed2WuVZbv64Tn74P33ZWH22L79e4qNgALxARoSkj6grDhcoE05PA8Cor0IAOEwhFDX9My0DQ4NeJvFKQUNQeIP5QJPCB1AWFgkVnzTUhAAr0NDaSwUsgRQLznFntDMAyR95bLQSTTPqRSZD7wohlPw4kvfqXR39Yt4mVFlxutFQ5lBsMrWo6lpu+bNqQxck/gaY2qmirMp8CXwoCEaxaqWUeAKHq6+b8K1t6YIGQBwwhjKu++iKzivXr5s169dtYceOmkdoo98vI29fW/cvv6dl3w74IuyJn1tnVLqQVtvlJmV9WhqbbSpu3ft4vsf2tidO/bMZ56zhx5/SD7KLTsjRWnQDOtHP/sp++THn/ZFNIYVcIfgarRlWwnOXD1Dcjh5zPCijdlDads91Usb8OMok+1tkOGmTOImHvzpdGIZy8MIecDJ2ggdDh8jeeNfrUkhoVfYNuEEUhGgu2rpBOShfcDRIwcY1c36e0c19ucZ1iqk6SgC65aFGBjot45Oentt2KCSDABIqQzClxZXbH4+PgSGWD7YgTlVk4YTpsBmHLUt+P2fAJiQAA48+rn5OXv49KO+k4p+52kSxraRYdu7Y6e9/dob9hM//eP20z/7M7YmRr385W/bt373SzY7dsc+9599xv7rv/Jn7Kf+xH9uE2N37cNzF621q8c3D3//K9+2f/SL/6d96Xe+6MrFIBbMrfXUhCofsHgufGgNawGd3pN1JY2OAuQWgywLX3zNoojLtjpPCyXIAGQ53Slv4M447vm9+yUNnXzsrZQib+ALBa9ZOp8JKjDMYW3ShwO81AfvX/Ba2fyBcEGGJhLo7Y7cX78nA6Iy5JE9yrVbSoF2847AZykqizcer6ujMg5w9aIiLPFsvWYDsjGu2UpjegyDeS0/PDrkFgCI30QD/4aft3X9xh37f/2//zc5mY9Kyes0nC25xUPp5ydnrLWny/p3DNuknMDf/Ne/ZotS5IMPHrVdO3fa1bPnNKWesq7eTvsLf/nn7PkXnhchZQE5ZU5X9j7wopwcqkJ6+Aw1awFPx8fHNZPrc0UADzigmDYz9OKDAf5c4M61C3gKDnp58o2An+dy4iu1oq4Y/mXFlI+hmQ3TKGeN/lpAID4DK+olUO+unaNhMUDoi0UiiMUopqCdshIsX3sOf4EWBQkAiHFKUQK+V4D5C4uaeSiuvaPVBcG+CdYQ6MlYiPgia7NfshUvwH0S71ZG5fhhXZiDAo6OjvjbR88jmp3FolFap2Fw3UZGBuyZ556xr/zB1+y3/8Wv+VrBqU89ZQ99/ClZsxX73X/1Bfvl//WX7K3vvWF7Du2XV99jQ33d1tyg4aEiJerpsKPHjmtmM2U3r90U46A3enIItMZIbwsCKYQc1iKcPkw7cTNyOJk90MkSEIgPIRIkIXElIAsXniB5kXUCXl74ffgoyrp1Ut3hxIeQF+Xj8VttfqB+EYTMfZJmPpUQHiYW4CiDUxIVx6pmhwTKjqn4tsJTqyGJIj+VMk1bXOC8CX68btGJYbxj1uIn5MpMQayb2irB0XhwZcOBMu5yPNaC3kd9vIVkqsywFln0R8VgUphFzcXljHEM0lNPPeUv3Oqk3N/60rfsW7/zTfv+iy/76TgbGoKnZyY97yc+9Qk79ejDdv3qJXv9lZf9VwY+/vwL9tzzH7cjx476HpDp6VnVVShBie6k2dOkOKHEhXkWLQBCYQmb46cBylTxyMoRuE9c2f6yRSrXF+VjCHE8XEvldePbFIl3enTFikADloSOtMb02qfY8lmEnz6lUuJmTcYuJe5ZdUQhECoMTgGWiUqiXSk060ApciU0Zx4MIeWxNctmhYHDbx0yjbC1Tq4UQzkmJyeqY2AyJetwYXgPwo+hblmTlQbbvmOfPfuZz9jC5LI11TXZnv0H7LaczMXZGXv6E8/YWvOGfen3f9sunj1jG/Kr9u/ba08++4ydfPiU7dSUtm9wwLrkZ7EotKzZGlBuR5X2Ij5pySEEPjGEsOzNc+bnnvIMw0DGJ3haYTEIAGUCavUQsu4E0jI9r9Dj390yZZacG2V943ufUAb/aVINh3ytHzOkQjFQBF51+wuuQimSIKBMOOMcisC0liuNp+fhoGIqszzhh0NN2cq4y4zgSjyNmpdF4orSgjfL0CjyQQPaT69gqNHEwH7/d75sG8t19sAjj9i2w/vt4AMH1TNkWqemrW5lzQ4ePSjLsWHXr1xS/KqNDg/ZiZOn7PCRYzaioQrTjxJifVDI2vbFEIzXX9Ca9CAE2s8VQCkoCy7anPkROiGBsmUo84B8WVfWQ0ge+9S9KF+OZ3jAsnqQEvA5pzv+strQB4noAEOwahF+WRL8GPEPcOn5J22FUtAAQlaWFQlFoRS8Wg6lgGjm0ezyBkcyhfzZgAwAjSuHclz5noCVQODMcLjn8wJoII14vo/gEFXeHeCQho8jz1913bw1Zl/71rc0Y2kVM9Zt+65d9t3/+C1799sv28NPPmLHP/64/4zF0vScDfP5X1Oz7Tt0WBbloP+MNgtxOHNNYmLsCkPosS8VfyDbl3Tz7EpRBGiAboa+gYGBaFOhB/AM+okDR/A2wPMpZB5CQvIRwVImaQAoU45z4XNOOtYBS1HIJBSCe3CFTL1cgRugjYBThTYh1Kg8CgDxzD1KsaEeqZ7p45MIlqbhXPIj91iMzZYiypeh3OgyJEGZRojej/lelcDlu/i7nDhwHYuAUnLkImmLUogV5WPPBJtXmjVzuXl3zJ5+4WnrHuyzNlmye1dv2ttfec3WFxvsic89ZS/82Kft+9982Vamp6xeZnRwdJvt2rvfZw0Mp+wpdSGLF2K10weI5ao7dkrVeBNTaMZyrsTR6/iZ7+HhYedLtF1Ksaarsw68kTf4VYMqn7iW4oCoM3hMiGdPqvLOQSjx67i6VSic/shfC+W6QVOO879ZCEgigMzoL1+kSWgTCziAm1kNHVxTKSC6XD7BG1oQzv0Py0NA+H7kj2YXKAFZ0XriURhXCs3TWfghjno5eoiv0trbRJPMJYemHDh1xHYf3m3rs5o1zc5az/CIDezdafXKOyuFGL9+1TbUq2njDk1TBwcHfbmfzxX8Zz1hkNKgtEpXQT80ANkDwZFX0m/dulUMfe3Os3LbJRLP5/gFHleUA7iPvDVeEUeI9JpcCBQr4+cK0YkvofycuIDEx43XU9BVVYwkIiErpyKY4t9LVjTG1oel8N1YJaWIMkUlha4nTkIS/8PAlY96pHgENqVQjjEepnNPepi6ilu51vYWBTmkosffXmo2IJ0Sp8xm7szapR9ctDe/+4ad/sRp+8R//RmbvHXH3vzqy3bu7TPW28dehjU/3Gz37t02NDLoP67HZiNakMzb2gbdeTxK6ows8uU9fgVDyMjISDXeyxVjSa7ygg8o4yekAhbVCGr4uafz1Tpi4Ep8Xla8S14TB+Q9oXwf6YlDt4jRD/4tFON+UK4wkIUTBPNRCHpE9pLMX4asOIUZ1qY2/QqiAiJfoTi6x6cgUA+bixkTAZiBlaIn5ooq4ympbO1raGi2iak5e+MHZ+y1r/zA3v7qm+Lvip147iE7cPygXXr7vP3Ov/yC9XT12aGTR61ROA4fOWq7pBh8x+GLeZAFfSXGAtxDH4xP+tNyQBftwq9gq97oaBx1pFKeDiQ/t94D4PoI/wjV4sghytUUIiwGMgCqAtc/H4aKkHs9nPYiT8oAPJkPKJOwSTEyMxUSeE5kGc8mGYghBJFBKABBSRTvLQisBq5qXGb7v8eV8Dlh0oV1dXNFe+CeLs/5Dm4txGDqQgly+HIaGLaU0+fxBCmI3BJ76cXv24tf/o4v3nR0t1n/jkGN/412/dINW51f8T2je44csPauOFh+x+5dvqGHXz3yjUJVx0z8EEHM852R3EO7x4leBdqB5SCdtDt37vh7EF7muYHYUPuUT9RJtCnQcmerSt7vM9SgxidC8Dvu/dMM2i3W8wyA02lBeelj8FR+DTKQfsRzUW+GxLsVPKacCeBaLkwAEBA9YbMp86QQkt+wFwB/oNjZxCkuuncTV+DJesDL+wAK5wogSBgmWHXFq6aeWr1YKJGsPBKVNxJM9HIOQnnnzQ/s7bc+UL4me0TDx+mffM5m7yzYN/7D12xWDumukzvtyRee8h1cd67d8MWy7r5e/1jav5gvhCdKirYFnbTJeVBcg/E8RzJ0sGwNMISkcLB6wZX783MrlPkClJ+rtAi4984grbgfTlHu/5KvTqfSy9auDFufAVcMKsqQAgc2Vaa4tBJb83g+BRjEbMJnFFIKHETevwD3wx3aKybiu/jyW6xy1pSvbJkoB40ShMqGYxp1cxLOknrG93/wprziNjv9/DN26IljdvTR43b93WsaVl610b077LN/9sessaPFvvfVb9udK1eK3yhBKTRVZ1lYNUBT0JX0BQ+on5B1enrpHnpRCmhFMYBy3nJwoZUgcWd93Jf5zLWcL+PLOIHqvQK43NIV957GP9Ijd/ytPuseK1cJ2qoWA8iKEyI+CL2fUpQBbVxjOuuWQlNKBWYW5M1yrKpxTXBivQqYQv1Yh9paSLkuLtzTyPyZCEwpz/WyFhdv3bU79ybcGV2R3Wysa7a7V6/b5OyUDe3QjGTXqIagFvvg7Q/khN60uZkJP1DV95fIWvgXc654ETYxrHTv6fpHHHX722h3iCMfcfA8hcE1BZSAgICtdXGfV+4yvRpX3AMMeZs7TQ2wwkFboRAluhKoMuv1PFXL4lGhGMBW5IkwPs3brMFlIA8KwPpGbHNjnYGPbdgMG8MA5T7SCOh0wkIpuPVdXb5i99GFMvIgAN/8s7BgrU0tjoM65paW7Y03z8iHWLTe7nabHZ+x7//Ot31H1mOffdz2ntxnV89csDe++ZpVltetqUW45RtyrBPKwZHLvsgTlFUheZA0V2mXZfP3PwzwzkIJtzRsbAUvV8KRAUj85bo8jWspfzmvB+rUM5BxZf4mvrwHGUnV8kW+hLL1AzYpxv2Q0niEdD+ErpVSClYhsRRLHmLo8JVDhRRytZwcMgLjLws9OGd+roZUFeHkRuBN9SgPw9PszLwvavHD+Bw6pgmt8jfZl3/nW3b31qRN37snTWm0mVuz9oPf/44N7xyyx3/6WVucWrD/+Mt/YJfevWDP/8Tz1iLlae/o1BR1m3934auVgvg2JBxJoExDgsd5tOgX+6r/2FpAJ1LAAib/si0U4fMHYjP8MCB/eTWyiqMUgoYA6N2UJsgrwL1shupPmYreQomqslZweRZtd8UoI8uM3FM44/OetEQAE/mxOvwJ3362wtdoFX+zmNPZJCBxZ1nucVJZS4jDWdgQS76oH9wErAQv6mZmpmWJluQo8qKvw9bklzS2NdiL33rLvvbFb9nq7LwtL65ZR7Msxthda93Wa6M7R2x1fMnGPrzJz6HZzkN7bGDbgO8G7+3rs97BQR9KoBNwlqhu6s8QtEcHiauCrJQHIrYAZYBsM6GIKMvSIZWjXKbM81r9UbKcnnwEyh03IcveD7I+gDw8+79SvNdyPwSZKStMATsSBYS6ol6Mh49SMAMRef7VU3xiR5koS0hlKAuc4Yb1kVi3iMb64haHxC+jEHxxNe+bicnLyTo4i8IEhbYyvWxf+t1v28i+fbbcsGytPR126eJZO/bEUTt04qhdfOOKffDSO9a+rdMOPrbPuvu77PL583b50iUbHBqyvoE+TYk5bqC0wCdagepzURf3JNEW/SWLp2T7Im8NMr7aMUpx1VDElYHnFD5AcuLOvOXnzL+5TE1OkbemYFV6FACSPZ9kwDXjHVsULjIUIaGMBCANwTJ/T6Vgs2514ctnE1Rey48S1JQhLA0htJ76Ii/3Ppspdi2xS523uHy+Fz/kEifkqbDjP3PtpvXv2mZTd8Zs27ZtGk7GbfrOuD3x488bb8n+8N9+0dbq1n3V89iTJ+yVb3zXvvf1l0RUvS+B8zqc5XZHVmoj7U0ecIlvV2Eq75Nqbasxt8ZQrmUhZa8GG/ky6E+1TML9n2uCz3SnzFFslhXAc9YZ/KVD1nBzJdTKxXUzlpLFyJCQBTMuBbuu3ryGpWD4WI1zOhmjw6eoKQVC9hdvqyiBlIFhw4eOUIhsAE6Pn/mteJQslQInFv8kFoy6NITE+wsWmBobKnbr7oTdWVixmclpKaPMqRg4eeOe7d65R3Uu26WzV6xdfsj2Y3ttZNeI3bxxx9753uv2/rvvWUdXh58Jxg/6M+T51jxo8pYGZLvztTbBHTTVI1G5T5FDSeblmkqBFcr4rUx3UFo5nvusJxUhcPHmlDhwkQsKomTmB5KffnV+SzmUjWf+AVXaSuU8D3qkfEDGVxUDSGUAqgUFLkAFBOyWghmIBOdKIeH5Z/sFAwFXBIIYzqf78TV4wfyC+GwIysZaB999ohQ8g5NVST8s3fdFsPgkOiqrGkZEw3qDvfbGJVu+N22L83PWMzhqd2/fsYeffcSm5pbt/Zfftu37hu3Icw9aRcpz5c1zNnbhsozIqj33wsdsz4F9tlPDT6uGJgc1u0wbQFu8PTwjFN3DWG8iWRSq7NpaBlCcxxbPmVYORUIVd6IDSIcPhLJAg4ZQlLJTv7XD+VUS51qtqwTEZ4j2bKYravwjIIWHBrpfUTibCJ5D1tl8y3oCuJk/owQ+bfV8K775wz/KcSIRbs3PiBDvUSCQ3st+0+7eTv/izY9UahSxwo05ZyGsQUpy/txd++qvfdvmJqbs4Mkj9taLb9ng6HY78fRJe+lLL9nMnXn70T/7k9Y7MmBf+7dfsa/9xtdsz9EDtufhI7br0D7rG+y3HTt3WIuGKDzOVAqgyixBMgq58PKQzIj7I4z2PCGwyK97CnlSjdkJ5TqATC+XT6HXFKE2nGRIgH4CcVWlKK6Zt1wWyKu3qmg7eZIupz4zJZBGhpy+cY9S+OYYCZpzGSCcJWquSUj+eiFDDN+m+EILrFQ61VHOPwSWUoHPl8MFLa0ohCyEhgw2Ifvvr6unuEYIwLGuKS5ftWuUsC/+xh9ak4afgX277MKb7/pG3qG92+3CexesWfkOHj8gpI12491Ldu/qPevpH7C9Dx2yU88+KjO7ZttGRm1QcQw/zpqCfhww1VJloPNFwX0Mptb0Ku7/CEhecM3nvE8+/zAh5RQ1n4F8TsUgwPPEAW5kxDP1hsxCUe4HiRuJ+L8iX9aTtP4QixGN4Q0szPJP/dWrWbiihyO0mI5y+CoKseqnu2BJGBbcw9W/ApXfZQN8n6OmpGwz44UYn9bhR7CJmE8Dw3RCfNDgsxY9saAkw2qvv3HGZlXH9sM77e75G9atmcX2Y7vtwitn/Ovxk88/qlnMrJ7ft7mFWevb2W2jB0Zl1dbtwltn7Pq58/bAA8esWRbJf0mxYIQzxu+Ktus5ma/Uaj5FxPU/AdX8BfB8P2EF/uKqULYUfq80rhmfAQAfgbzg905c5X20A6Bl5XIOJCFf5ck07v2rP8FHFCORSYLxNnRdiiGH0997YCkkOAJN5ADXsBBSCISuOLx23zHtu5QgShUXKHFO2yR8Pi3AQnQp8ONv/sa0WPcAICHIgFjz0/PYc/HBmUt2fWrGDj38gL33g3elhCv24HOn7dLbl+zc99635/9vz1v/9iH79q9/2668d9me/y8/ac//zGfs/Nnz9vr33rYPXn7LmsWbA4dkURx3WDQ11cGNgRgEoxPoUfHDuwF5hU9VXgnyuSz8cnpC5sn85TyJOxUSfjDLi7eoekZZiisAnhRoWvYA4XXJ0xzaU1OMDL4IB6lYwSIOHPiQgNeQCJPQ0ET5DLrHGuAUpmY6AmkVG2/zlTNliPfjj3T1gHMk048FwHlk/4Tvo5BSsEeUhaXy5mMnVlC+EkjDuszOLNob71+wroERe+/lN61Hw8e+Bw/ZZSnFzJ0pO/LkYWvqbLXbZ2/a0sy87Ttx0PafPmYLE3P25jdfsS/8f/+NesOyPXT6YT/M3vkmusOKxUuvrLMcyrSRP3mUIaK3XP1vPGdcQuKMB/HNe4/yeCiiS3mq2woylCxHWhHPV1xT6cqQ+RMneZTJ82U5AGvhaYKCwhpCDyiFxil+sxSLwD1IQUK+NcWnQhCfpi5+Pz2mrfl9B8MDSsHeUN907F/Jf/Sj6K2NAaqNqW+09y7csQ9ePW+XfvCWbds7bIO7+u2db75h61LAB54/YfWr9XbmxXf1vGbbH9xlnd0dNnn5jr3xg9dsY27R2oTj+CMP2pEHjriiAlkjdWf7s06uW4PTUuRPeu9HtyI9UGYrZF3xEM/k2lpH+Tn5mzzL9KQjaU/IshkypZynXIY8PLPEoCePqyoGEIkRcB75PA4tYmjIdBQCgEjMv++yYgNNEeL3SCOOk3ZQDvZXoCxshCkrRBJWJpj7WqMwq3U2pSnnd770sn342jlZjB7bdmiPnX3lQ1sen7enP3fadh7Ya1/7wjdt8c6kfeKP/YjtefCIvfQbL9pXfu0/atq6w7pGu+zhTz9nDz/xiO3eu0u1CLGqzOlcVp/13o+ujM84nhOIgzcJnqeUnnmJL9dBNhxad24pDuoiTypE8oq4tK4J5XsgaQOyDFcfiornqBd6a7SQ5guNKse+Fi/PHyxEBGmOfAqcSM7cYvbgSqHCSnUkzET8A1gFDmptZqggSCEam2U1fMu6lEY+gSuD0lLbCeDYCklg9V5k8bNSnMvJbOR7L79jl969aPuO7rOe3f1yLD+w5tY2O/HxhzTVWbX3X39fees0fOyz3uE+u3Hxul1+54Iz+5GPPWrP/Zeftu17d9qAHFUOug/msKXJq1SdW2gQo4pIKU9NGX4YlMsC5XsApQHH1jw+9rtGeISTU9WPIq4sYK55DyRdGV9N05Xgi2wZivT0LajNX1gqzRVFkW7pNymG8Ps6gRrA4hWvtdn8y/Yxn5JqjMc6MCTksUp8UMtOKbcQCqxp8MrcP0tUyM8RMyRUCSygzPRI03Pdui3Xa/yva7U3v/u+XT1/0Z78Y89Zo+p+6w/fsNH9o/bIZx+1S2cu2Jtfe1NT3DZ74NmH/G3rh699YDM37llnf4cdPHXY6lo0LCpl9u5dO3zwoLcjASqoP4VWpi1pzufMV6Y37/Oaeblm3nJcxsczf+Q8isdOiP5k3iybCgUtWztVGRfAfdbhszr99+mv32+um5lL1qf/Xg8yY/jPdvtfEpiGshTNDmcQoBCMxcwY/I2mhMKxjFgLtMoVoEka1yAnCEXgF4WL/RcE3xGlSpLYDAnlhiQQ55ZLlkrmyu6NTdu3X35NTuQD1rTRYOd+8J41dzTb8SeO2vi1O/b6l16RhVu3T/2pz/qBrl/+lT+w8au37ckff8qe+unn7MaN23bjw+v2lV//os3eumd7d++JOgoG0W6nAS4mLcU189wPtqYlM8u4s+15D2R9kY/8USbWL2rlnSYFV4aibOLKNCDxAuV4LnwIXu9ndJAv4sHNcjkQlkTxkKsCWycBjhnnkjM3+RSQtYl0GNvkMLbxrYYUpJmPkhgm/HWzKi4qDO2kMUFomUAgn+8Xl5D3EM5m4FWmyZrxnDt70RZX1m1mbMHe/f7bNrJr0A6eOGAX3j5nd6/escGRYTv42BFb2Fi2i2+et7WpFdt3/KA9/COnbaOhYi/+7tfsV/7eP7NbF67ZiQeO+VFRVWUo6mSo8Gd/+ihtIqoqsK2QgikLk+A5S/mzvKcVVyCv4fQFlNMIKE1Cmb/gKbclA3niPQ7TXDYgxYs/UeE4NtNC/2NcUR3+HKcLAN6yqelpf/fBEIFl4NxOzqLwdyBYBioriALK13LIuHJeYGt6QhLJIhlO7RrT4GJ19Z7Cteszdu7Fs/bBN96wBz99ynaeOmA/+MKLNnt7yk6+cNr2PnbYxq7ftovfP2uVZrP9jxy2zsEum1L6+999x1Zm5mR1btu23cN27JGjVqceBH+cguLKD+46fSWmA1U6izgCtEZUkSbI+3KaxxRlqnHFfQKPFPG3taUenXjKsJX398uT4Irhw7jy6z9XL+muAr4Ei4uyDlIA1ea+BcTAf8piORyPl5HLwwfD8b0G51qw2FQQU9CQRJeJ30rgVgaU7xO2lolhbN1nP/5ryVIIXgzeuDlpb778pq0sLdqRZ47Jaey386+fs8m7E3b48eP2yCcfsbEbd+zFX/ma6G61z/3sT1jXYI+9/Psv2fe++B1r7+2y9uEee+jZ0/b0J5+x7Tt3elOCSfqvesUVPUev3Kr85bYSoBMgfWsbMm5r/syXV/JlXrcShSMIPffr/cro5RJn3gPVPAWUn10x+ABLwwnGQqWJ9YkFeWinqPMXnK4Ynh44ElwxWJbGj/CDTkCmOJ++FASVibpfSKLKiLcC+RKyXFUppAxYCgLrp2Oadr789VetrmPdjjx93FY1M7n6znlblpIce/oh6xjosJvnr9nVdy9Ye0+Xho991j/SbVc/uGbvfP1da5QJffRHn7IX/qvP2p5j+2xw25CNDA75En91zPa/myEVY1M7SnRn2v3y5X01T3Et5wHK/EpIpUi+EByKuK2QZcvXrfc8ubUonmMRj99A01ChoZ+32b6hWpaD+mmTqJM8Siufcfh5sd5eCCsJTM3PkASUnzMO4J74HwbgS4Vg6OBlGgrB1Qmsa7Kv/M43/Pigj//xH7e5yWn75r/7Q2tub7bP/OnP2vSUlObXX7Q7l8ds54mDtvP0YVuT0/z+d9+0qfEZaxvtt70P7rWe4TbNauSfTI7bnj27/cUcHSNJrfoWRUTe53MV7hOf99nO+/FBD8VNDXfel69bIXEmn4CMK5e5X3lkSMD6IXA+v4h8CDx27BPoiKxm5zMBRWb/bp4D4opBAoe6E+ILqyCm7BSVmZBpZcQZgNC+GuG1MluVotirIQcIfEwlL394zW7d0nDx6CEbk1W4/t51Gxrpt/0PH7eVdVmOVy7Y+TfO2sFH9tuP/+kft/GL1+z3/ukXjbO2Hn7+lJ1+/kEbn7hrt87fsG/+1hdt8fakHdx3wPcgJ0nQ4uziuoV+4oB8BspxAM/Rxv9rQP7EAeRz1uGzj+I+68hrOW+5DMAVOvIZ4fpzKQ7IYYudcEw0lhZqH4QD1M+7Ll6SToxPepynxCtweiyWAiFBkAiAfX5VRWTVPWnFjGcTYWVCogHFgyAbF0qhsY0fe5EjET8PtSJ9xhsWfnnT43OL1qqhjfWJ8Stjtu/hw7bt4KhNXLtnF984r1bU2QFZieFdo3br6g27c+G2rMqCr1k8/589b4szs/bib37T/u3/+Ss2dvG67d+/2wb6+9yn8CpkRvnnBCogrpi6yWJyT7xoJdCEbMbWdmabAOK4i6faNfNyLQuwioPlLNZtuHqgzqgjcQM8Z1y5XqBojdKF361EOJ61+uA72ySgccOPxJpfWoi8CgBKwrc6/Iri3NyUx7lioAxemdfHHyrnXoizEXpG80DieRVP5T8Myo3YZCmKwL1bHZHQokaxZjKjBsyr5194/bJ8inP2sGYex586YW9+/U176T982Q4+uNs+9jOfhBD74OUzduW9S9bc1WGHZF26etvs1o2b9uG7F+3epXs2fvOu9Qx029ETxzXbahP/Q9A0K6eAyXBnOmm0i1Dcwxfghwkl42lbxvOX+PsBebI+skQQTkq5gnimcIzBx33Eeh2UKyuYA0XBI8F7A8kjfmY+txZES1kYPjgGE94z46QerLbvr11gJ/6MFCSOnXTJUmnUwJOIVmy9r8phMkmRUDfC9LNAAmPzlJatypHM8yC07PzK3V9YCnCEUhReeFOL1WsIaZSfc/v2hL332ru2Pi8n82OPWEd/l11564JNXh+3nUd228nnTtjAyIC9+9L79tJvfcceePyI+x2L88v2xh++YWe+f8aa21qse2evHTh10I6dPGp79+8NRaBRXEVXvCPhsWTGS/QnxPw/IBlNAFIZynHlsmUgnbSyAtXKxZVo0mSU41rk94TMr39eXnny/ZXTpY7P7JQQJyTWlAde+1Ahvs9LKVirogx4SMMB5St9DtjD15udmvFym6QKKhe2auKnqfkgCEoRLGZ/XQwlPb8WS2ZthWgYyoSVKJRihe2BoRAAZf0lHCum7U12++q4ffnf/oENjvbZw5961OYnFuydb7zhWrzv0YM2emCHLU6t2vuyFIszi7brwB7bdWyPtQ112fUPrtt3vvBtGxoatud++jnfhzFycIft3LvDz9OCtUFmMDmEEcyG1mxD3pefga1tvF+eLMu1HJeBtFTCSNucDpCUNWWZvPc8pFOHrAD/Ml2Y9RdZxMJWOp0IPpUA4ed6FXTggKIsufGa2ciSFIcjOQFXDOFY9SMCIVyIiIAI6bdrEYFxKoTJlDY8XyAbxRWzheXiig9BxflDuO7DFI1BqVAKCGxVY5o1vfzmV16yFTlFJ55/1NaaG+z13/2uTdy4Z5/905+zvQ8dsNe/+F178QvfsJbedg0d+2xg16DNjS3YmZfetYXZWRvcOWzbj263oUOjNjU7bQtSqP0HD/jOMBHnTfJGFQAdtAcagM3tCOUtg6cGEs9TFUpxTQHkM8B9PsewVNChYYNr1QJ4uuKK57Jl4eppW/AWd36PT+Ey0VTU8SqUy/Hui58E4cRgeE98Wouw3gprqzY7Pa70em+8S1eNmmcM4ndL3R7pP9M5BMoP2LBzi6XwZl6bN6qHuyMThCcouysFFiKcSl1dIXhDqjm0NyAEUQ4VecrT96bt/bOX7ejpB2361rhdffuitXS12YMfe9BaOjVTefOSXX7rki/PP/WTz9mpH3nM3vjGD+yL//J3raez0448/YAdZFPO7Jy9//p79jZ7MJbn7eiRo2qKepLoYziBSTAFAQXNmxkOeLpC5CuEUMoTsSUgX5GeuGgnwPMm/O5HUGdxr2s5b0KWK9PAfYaMo4jLDTysP6Fwga6q3HTO2dkZ3+5IFC8+AadEuBC3TLmGEvyLRX4qw89zcDQN9XXvJmFkBimaBFKuaCMIESQNybwJnl/CJ3+GPGwUiEaEKUVjA49Epjhe9NyZnrXdhw7bu6+etQs/OGOHHjpiB+U/zGu8e+vFd212ct769gzZ7of3W0d7q11796pNXZ/yHnDq+dP2yf/7Z+zaxSv2xV/+Xfv2r39FQ8uHdmD/Hj8HHQbEKq6T4iBq/EpbktHxtwDoKvkXZd4k0GaPVyjzI+8jSfnTOggdaXSoMp68D1zKq3QvJ/sa18hDCNyZXuD1EDTQnlQ08nOPtWA4RibJe65gQgZxTPiKH8OtCaO1t3ddobxjkZP177jS2FSK3LYHovhtklhDT6Bi8paVIQPx5cZAIMT4SXjSbKZOcSKMlFVDzbzGxTu3btv5V87Y9kPb7fSPPWL37k7aV/7Jl6xho84e/+mn7MRzp+za2av2+ldfsXu3p61joM+OPHnM2jsa7ca5KzZ+4ZZdO3dVyjStuCY7/ehpP8vc3zJ6byJsZmK2w+n0pwDSiaDtuVKaQNu2QrmdhCyP1QWizsDjaVuA8sF73fszIcpE2QhZD8jjbyh3dLRaXnBxRYYoBUOGT9eVjyE860Mp6MBzsijkqdOQ3t3X57rg1A4O9v2yCi7WCoSloDL/7BClKCoNwoJBqQixpF3b/5lAr0sNjX0d0YDqdFHKMb24bBffu2w3z1+2ww8etcF92+z6uet258xls9ZmO/rwQXvk2ZNyTu/Zq7/9il3VFPWJn3jCXviZT9jY+duajbxpVzRFZRjcsX+XtQ612onTJ+zQ4aPunfs7EK+PtgVt/A3W0qyiPaI7LRxQa+vmHk5cCijjA0NAxsUbTvkvErBH1VBU60zIMlyh0R8df+SFZzVQvF+kCDiZDJXKk/kCR7QDh5Pg61SFPEl3WSE7v67Y7My086Onr291+86df5eyXqOQLlXqKp/fqhQIFA1zzY18VYVgxRIHM5xLabuo9fY4UpVVGX65OQICEuFKFArPyLWuodn+4N9/zS6fec8+9lOfsJbBHnv9S9+1yWt3rX/fqB197ISflvPhm+fs9rlboqnRTjx+3Haf2G2LatSF731g3/nit+3o48fs+T/5KTskP2Nkx7B96jOftN7uXlimenAuxUwOEPdZFoH/zl6nFwnAiGAwdOmqYHxk5Bk2A/k2Qek50sCOqy0BFdN+seOj5UpAGqUqyu/lRFMqTBmcbtAkzgJvBspwTWuRHTdmLHEGKQFfUCX8FQNK0tTUaju27/rH+/btW6Ie+OGwbWToF9VvziJ4ELBdzz9QpkLok+ajzf7R0TJfmIW1gHYClaBMbiHcJymsRNWMRyBnhXzyWcau37MXv/Yd23Vkt/WM9NjFVz+wiy9fsuMPH7Uf+9mfsjvXr9k3/83X7cbZa7bt2DY7/Mwxa2ptsonLY3b+u+/bqirGHxnaN2DbNT29de+W7dqzw46cOO4rpOxSdzGJdgCmJeOKCH9WRMR54EKeyE8e/YmQWfgjKOPhnuB1RKQylOr6IZD0eF1FSUV4XFgKaCxbsgik+et6ZeE+8oYlpyzTUAKdnJ8m5VU7VWA9hMHlE7/fOivL2mjbdmy/9PiTj/4VRyKoKgawfdvIKTlqUzn9oS6I4s0cM4x4LR4Wgg+RAYhIJcA6uKPqs5cIW8dJgljh1uLdd85ZR2+XjQzvsLOvnzd+4HfvIwesT4Ke4OikC3fsyjtSlEeP24/+yc9Zm2Yq3/rNF+3l33vRRg8P2ZFnj1vPtl7bWFy3N7//uspctweOHrWBnj41TLVgpQqGAVl/AsNH+gFKiHTPXxKmbv3AkcLhI6SpTnyJM4Xs2bxgxGVa3gPcJ577QRkvF5QVPQBpphHKTnLWjzJgLbAUKAcyoIOn0iArPWkIkcMpj3NweGSmf7D/qQKNwybFUKGlnTtGt0nQZ32Ri8/yVJCjGLEOmB8fi5UXhtf8B0KTKwaV+n4ATHGRjwBBALxBaGjxumYYLe1d9pX/8AfWP9Qr3+E5W5MSnv3B+3b+Hd6LNNohzU76d/ergQv+ruT2hzdtYMegPf3jz9qp507bW995zX7zH37Bzr9xzjZWF+3ooQNOl5vvghkJVcFwUSC9HILWuPKcedVSXRXHMLSZZZvw+GPx7AkOBZ4tsFVJEly4ugqjo4hhHHpEg3eyzTSW+ZuKkScGoBicRYp8sm3c02FXlzl/fc5Gto1eUjh88uTJO0FBwJZWeqOWtm0bPqqx7n/VFHSFaShHIVEpGoszh98Rp+aEIvjQ4RYmCCwD5cqB1jZI+2c11ZxZmPd1Bz4fPPWxEzY4OmTvf+sDWYTv28lnTtpn/tRnrKmtxT78wXl797tvaQhbtIF9g7bv5AFrae6ws29+YNOatt7TjITT/o7LeR3ZNhxWwMmAUbp4b5eC6Or/fGNG0CKSXYlz11MymEBZN9fK56EoE0ixOMKDzmR6kQcfYRMO/SnzJdMylOM8n4K6oP9TLKN41F3FVVOKxFvGx9I3wwSdCYufisTQ6hMJIZTyrA6Pjv6DT37qU/u3KgXwEcVIGB4e/NtDw/09Vrf+t+ob696WAzmvCjYQAM6kH9HslUEoJaKBEJoE0lsxa3n1pVwfmurs6u27dunDi9ZW32InnjxtS8uyFK+fsbXlVTtw9IDtPLrd+nYP2oevv29f/9d/KGeyzz71p37CTjx9yi6+dd6+/5UXfbihsbse2G8LyzP2+BOngy7hd2snxsJQzDD/oJHPBnzMlnLkewUY576QuBGMD2brKf7CJReMcBV5CnFG2JQW9ZEHYZQFVoatz0Ct3sCX9MdV0brP9yAZUjnAxxXLHtZiRVZh2TszedSZN9o62uZbWlvea2lt/p927N7d/cxzz1V9iq2QlPyRcPPmxJ7m5o1tcvbam+vr49fUqoDXvxVwcIjnWoaIw9SfvX7X3njlbbv8ymV79iefsv6dQ/a9P/ieTZy/ayc1PT3y/BG7e2vGXtSsxZbX7LEffco6hvpt7PItW16YcczzE/N2V9Zi5/Gddv3udfvRzzxvB4/wXaoAJ2vz0ouD+MZfv8es1qDcjq10Z7mtQOR9KikA9JTbVI2gTMMfBepLHwGxziFph5dA5l1bW7a7d+/Gi7GZBSePnf7t7d0r7c0dC83tdXf27t17KXL/cPihivHuu+82j46OflzOyag8zbqoN4iAFpzMBCmkIBmbreF5a8sijsbcGJ+xr377NfuNv/dv7dlPP2Gf/tmftNe+fMZe/HdftR1HR+0zP/ujNj81b2989VXr6O6Qk9pq18/ddhRPfO5x6x0Ytm984at27ttnPK1+W5M9fPqA/ck/+ceLWmUR7mMQ8ZPK4FSX2rIZIu9WAfEcLYm2/FEQyYm/jG8zUuKwqgGJc3MeQC69J1NvTBBq9fPOA7h164aNj43b1Kycy5X14F9rt2Z08TPrDQ2VyvLC3FhjS8uLp06dirdmW6CGtQQ3btw92tPZ8yMNdY2dtCXWXJibaPTWdETMleVa95MYKxv17CbUXT2zUNlAbGQDdlKhviLiFZ8Bixf3TS3NlXvjc5W718cqMn2Vzr7+yuqyBpnG9cq2g6OV25fuVN556d1K/2Bf5dGffKzS2tZeef3rr1TGL9+r7D2+V2E3trty+eyHKtNYqW+ur9y+caXy5JOPV5o62tnpWqmra6r4l9l10KOrRhEGGfnmag42Wl6CrPCG2uDLBzFCiGbl8/g6b2u0p1YGpOAh0PLAr/tNwadtwqGBrcCbaTL5rKVVn8lLHuIBThzRAFEKivTyNEJp9YFDvobuSYLPpKsdioPmBfF0bW2jsrK6WpEvWNF0tdJI/pCHLS3Od9y+du3oz//CL9g/+2f/bEy4N8FHusqNG3eekeaeDm1dd8E2CHF9U7NEKlWDMqmE5sOVtZX1ysr6SkVaGVeZFyk9r+5ohwfdVgNAQ1Co1qbWSt3CYqWtvaXyxI88V7ly5lrl1S9/r9I/0l959LNPVNo62yu3z92oXH7jXEW+aWXHgd1ShsOV5s425b1QefOlNyv3rt2pHH3qZOUzf+YzlcG9o5XZheXKhxevVBq8foSlq+gPWnTlXgxUb2BFy+lIel25udeVOI/XfTAcfAr1lKD9wl3+5/XpSv68qltStqGhllYOgTcDtAZv4c+ac4p6TPfiM4/wr+Chc1Dlqvwu+MwVOjs6OiqyDB7kW3g+kChrZW2ZMuuVVuVpaG62C+fOnXz5pZc/JnybYJPFuH379oPLa2sH69FgGq/pQ52YWVfXWJFvpmsEZdUV7da9NwALot7nRMqisBKme3WkgliCWlw0Vvav0iTBrMlCfP0/fr3y4DMPqpe3Vc58481Kw3KlcuKp45X23q7K1XMXxcAm1qcqN67cVi+rVA4/tL+y/eC2yjvfeb/y4esfVvbs21k58cKJSndPb+Xa5ZvqERuVA4f2VRrrGwsrgGJAF0EMLQQuQ6g2RE8NS8EcQ0GVEB89uYj33l0EeFB+rsaLY7q6ginU1aVCIPRSvmqgx2/GTd1pURTjcZqfOANluSNfmA8PYTWKNrjVaKisuqXEIm24JabMysqyLHSLlKRZz+CrrzQ2tkhkG5XZqcnK1MxU19/+W/9D6z/95//0pvI7VBVjcnKyd3m58pRJutJC1cSyOG9UmzyXd7ZiTMMUBcRX0mK4CkAtcVyVrod1roLIHvfqKbqjdWvW299r5967alMzszY8MmLzs8vW3s1vp5qdf+eC9Q722SOfPO3fmrz1tTdt8saET2v3nD5i925O2OWXP9C0d8H2PbTfVhY3bGluVcp9zbZtG7KhgVEocVq9TlhHvXr2zuWgNOKQIVEEkenjtreZZkArtBfB5b0FqEBACnfkjEb7nYPToMdq1Q7wMyQN5NUFUC2rwUSYpUABhVdIOfUvpy38vcAVaeipaXYSm37ZOSdl8a8L+a1XZ4bys56xsMCvai/zJWL///g//4/3fumXfsl9jmiR4K//9b/5gkhDE+CnmyaNHRXVqV5I19ezeluYSA0tqp02EVRceVUbbfS2x4Ubf8Ra8J+r4pTVTWBzc1OlZ/tAZezefOXtb78mE9hVOf0TT1bmZxcrr/7ud5yAJz77aGVYw8TF1y9Wbp+/UWnuaqkM7R5Sr62vzE/PVXbs21GZvjddeffFtyoL0wuVsfHrlaXF6crx48fVQ5JG1eqB+qWuxEGHiKvR7tR6G1TK433oJLnIS2Oq+RgK8lq0Ucz0chGHpSA+4hwR+TNPKQBcnac8OD1Kq+ZXLPUqTi6no4q8qoN8SqdpKY81DRtY2o2N1crSElYjLIhmJ5WWthZ6uI8ADCmNGhVmZ6dkVVZkmetG/s2/+TfnVGcoxo0bM4MayA+jZnXssycWy4GaKmiWL/+KOFWBKgpkwvjrPYEolVR6LMwA/I0PaFnD4EK5WJItbgXrfobnUnOLvffqB3bj3cv28AunbGDPkF1845JNXhmz/t0jxiGOaGVHn6Zd8rCvvHvTrpy5aLse2mOP/8hjNjExY+994227df26LS/yK0NX7aGHTlhPb79XxBpFQGkltLhAWgCNiMhoi67Q6jeK1MVTaRO8oKBzL8FLleI89/8lgJdViyDmeK2Jv4hPvpLm9cBrlYPGKE8s90Gcy6Su0fgV7fX1OPSf7RNMXXkPFijA2VAshi3a3Mx849/+H/72xD//5/98zpvxN/72zz/QUGmUEUfzpIfSOldBaeuqnMw6PTfVx1hJOtfQUgIWJK6usfQU/QsU0l7KeKeIMl7Oy4d249jOzC9UJu8uVuZmZyoiurI8K3utjrH35K7KnDT53W++VVmcnK6c+ORDlcMPH6tceeNC5dz333Hrcepjj1Y6hrorF987X1leXapsqLeM3btVGd7ZXzl8+LBmLH4amNflPQ9KqJ9/6tlOsxNIb4S2bJ8TXfRIeiadNvhCPnowvddx80x7KOf57x/UibyevM96a7wEl6LySjn1ibUYvyqN0KH4wBdWhTLgqJaHNI+r+GxkdXWtsiAnf0OMqatrdj+joVn+l3BJh4RfuJV3YWFWlmat0irn41//6q9edcX467/w3z+kiZnaqUbLxGzIYaMNaT7dKVKIxjQ6Q32IqYYQuHvrVCa/lIqlxJV6lZPyuxPFsxMCTpxCTeXqJbi1xaXKi994pXLs4eOV/u2DlVe+/Gplfny68uSPPV3p39FfOfOt9zRDuVrZuXdbZd+pY5W19aXK5fcuVOqFo02zlOuXblTa2joqR584Umkf7q5Mjo9XNlYXK6ceeUjT3DbVI8cQukRjOHgyo2K4OoxoVXtEm98rPgI0Fs6n54ky6pDVfOqbahfTVtoXedX/hB+nUHlwch03vInypInhIRBdHQ/8LtctWtX/a1eELvyEyMNVocBRR3sKB5QQshDvHeeGK8f6OkPKquIqcjqbKk28k2BioTxOLxMHKc7K4oJoq2v8tV//jQ/DYvz83zgqkwRqDcNqCjXqhqvfQyc06gFDp1zKR1FoC1AFXpY/jpQ03W/IZJCfZ18S2FATRZfH0ASZOD5KfvfV9/3s8Ac/+bh/jXbjtQ+tY7jb9j6w3+Zm52xpak7lmvz7h3vXbtnIrm124pnTduXcJXv7668ZL/0e+9Rjtv3wduXh99gnbXT7sO3avj1ocZppHx1ET0Q5oZhgIjxLBBpahvKjpyuorNsJ3cidVVAP0ZUnz+NlMNUxBCTAHZxfuh6EeDdxYOxQIT1raukx4Aw9FkBrjBY1tAqMID4hoJxXynAiWqRWciE8jYzsAmdVFB76GWSSDfJAh2VUZBMa/fjL9fXl+t/8rd8966z5a3/tFw4pn1DTc1SF5pkqIA0U+Tia0qk1paNdQTrDh1Ps95SjvOPgSrOl0dJzxWFypQkqqz+el4Ujr0uVrKPtLU2V9sb2ypuvvV1p6+uo2PxKpb2nu9KioeLSmYuV+Zm5yrEnT1R2Hz9QOf/qucrZ75+p7Ny3p/Lo5x6uLAnPB995r6IZS2XPsYNysGQqZbFmZ6crGxqGDh8+yHxd7aFHwb7CatCj4IrTVOvZDbrX2BtpGVTW4z1vLY5eHTyIq3pbCW85aLov/FLLyFdc1SuqPT14ojieVY/6j+OqZ+pZWCyGEiyH0++WGdzwHesCHqav8Fyc9+GE4aPRrQaA1cD5bm9v03SeoUTWekUWzy28aJAmLczMV377937vnCvGz//8Lxz2Hk/wP8SiwainHhliiRQ90JTOEi+saEsZiJGCKPhdxDGdiltpBzexL1Qm2Nal3fWyGoPD/bbW2uL7Mi69es6OPnvcDj561M6+9L5deuUDO/DIQTv25DFbmV+19195z1ZWFm3v8f0+/bp3Z8JGdw/a8saKXXjrnF1677x/H7GicOTQYevs7S7oivaIO37UQtXKSQLsUPA2eu+PVsGcbB2TxtD7Ii5fdeDHCY8D19J7EZavwZnGlSV08Dhir5c/EdKSOUgr+OcrGALu0RIoWKdiFZGiehwAL9Wh9cRJSP+/9r41Rq7jSu9y+jnvB+fBGZLD4fAxI5ISSZOULa21q7XsZOPsOkAQBQESJM4fGwsEDhaBYwlYwPLPIFa8jpNdxL+MIIvFWjAWCRIIWMU2tbItWRLFp2g+Z4aPeXBmOO+Znu7pW5XvO3Wr+3ZPDzWi5UUSnK/5dVWdOnXqVN269bjdPcRVk2bSJj874WN792ct+HFAHieBVIKbUBxd4Rj1+WNmzjBc4/KrueBH//2v3FLy9a9//aDc7XhxH8BHxHWcOShDk2SiitYu0YPMII2qozRnDeZXsk6epVCH+xPeqdx0Mc/VIfsNbG5R2iZTSVvf2W4XFwv20psXsRYae/S5J21xY4cd/eAGxvmGbd7Zgr0DmhAW7a7Du+3MxLT98Be/sp09bfbTf/8ztg4zz8WfXLBjV0aRN2FXcgv28PAh2793j9SZ4l2EO41+IwngjpIZEv7QXwi973BV7kKWI1mG31crydjuqC/kxTvYp6P+cPZAuWJRv/J6enkFcctwz8W6uUbBFgo6myjvfHahj9NHX74u6Wcv91icfe5mQspwLMWmHqczbM4pN9ibNcrj8YTMLtgvcWbiORf9/Bd/+Ze3OFxhHnMa2oyZH66RKJmQASvE5YQMhAxLi9PlFz5x30k80ttE6FKfRGeZTMbFse45O9gjwRGzDlvr6+umPZ0x3d1NZt+JAZPIZMzlv7liZiZnzZOfe8ocPHnUnP/ZVfP2//iZae/daZ7+vWdNprHJ3Lty29y7dt9km+vN8IlDZs9gr6lvSpuN0JqJuxPmxtUbZr24IXWxi3EnRP6xbh5ikMc2s72e1JM2u/7wbXQyL3f9IPnoN2/P6RcRxux5m1FYm+wPF/e2cdkklH6SvvL9zZB1MO6I04eLF10+LivHcFQnZQmTTjeY+vpmjM86s4E+wcCALA1Zg2kGm5rqTbapiWUxHoFkBodVGeURk3BPRqOjTfCJSRHX2aWT/A9DEOEAK/JP5QXcLcmOaQtytIohhKgL5TGb2QziQSKDfGcnARvN6YQ8mDrzxTO4ZBv26s/OY69g7OFnjtu2Xe126va4HceJBCXs0FNDtg2zRW45Z29eHrU3379pd+3bjb3HZ+wf/LM/sJnWVnv16nXMQouoA+spXYAPrI9+4Z0piaNq1B+1me2XPmAZ11ZXxhMy5Jf7zK3/Pu1C6MFmRehZleaxN54mxQYcwjuaCjKEzCkwdIyXpR5f7Eu5+dFHrr1oBwTs94aGRtuQztgi/z9SUcJ14IOvhgbb0tKB/BboowTfXvq3L+2vS3J6clMXlh2Z8jj1s9F++fBxyt2xiCE3ni7uN2HVdIOC0xuXE3fOxvYEeTxPOx232TK2qanF/ur8ZdvQ3ma7hvfZMVzsxdkF23egD0fPtF2cX7T1zQ1i596tCZtpa7Sfeu6IXZxbsO//7w/s0vyaPf7Zo3bg1CAGVmBX1xbtnn19tn/XbqnH+cANMG/0qM2c4rHB4/IY99tN4STlHPichhH3y4HvHy/35Ujq+H6L9V+tdGlTS9ImyyIUOXyKdhvu+VJUZ5wQSciN6Q4uIdFS4q6Li/OTVj46SKaTSO+wGxsFWV7qUim5BgnWAzlv3D/90/80IgPjj/7o3wzQiKfbT/g0nfa7dpIVsoMdxSHRZ9yHlfSDycW9Xab5YQ5PJojzItHxTNJmm+rtjat37fTUlHz4s2/4gC3m8vbiW+dtb3+v/dTfO2Pzy3n71o/etGmcy5/54jO2obMF+42rdub2A9vZ32PbervtRmEDkyouKNbN4eHDcoGlbu4r2PGoj18l4CkB+9Ko3c5PIX0sXYioH/yg8PlCZ09k8QHxOPRlEdJPGRxRyLWhVGfJL/lESkgfDS6u22O4vi5fN8wivBkgSyRwwkKcDx+TGAjY+9sd2OOlcAPzQeWf/Ml3RmUpWVlZkTUe042sTbhYQsbRGVG4dRpTVxT3a9tmlu35eBIhbSVNFmEGhMOyBzhy5LA5iP3C/St3zBS4Z3iv6TrUZyZHp8z9a3dMS0eL2f/koGnpbjUzN8fMxOikSTc0mn2HB0z/oR4zO/XQXPrJeXPhx78087ML5uH4Q7OwsGBw0WK+guheTLQ8kpRl1Yz5Le1jec+4nm/7lvmPRx4a6B/9JDE3OJb2K9E+xHODbcTtgPpdW/01ddfNX2MsHwZLuUwl3IdgWYEc/Z/JMt8tJX/4h/96nynQCu4pijHc8G9LYvdCpYgwFzuiUca006vM8+V9nPkYwSCU+I8hwGNwtqMpWJzMBzc+uBk0ZBNB1+G+IL+cCxbvzgSZloz8V5o8XvXs3ymfHn749oc4hu0ITr5wWn50dPnnF1H2SnDvzh0cwRaDoyePBt3dfagUdaIa3IHyipxgDG2ng+IC3OGIoBSgTBwuZZb0SmC+6MUYocIWwDRaDT/4Rd3oG9xy3CzrCGgDcsmJ6o9SLp8BfRG/Ipk8QkBR2hS6PvXg0dbnldP8tmYkR+zVV//9Hcltxe4eexSTyy2b5VwOoWd85G3NyvztlSE5c5QYzSCOgenByB083GMGTg+Y9r3d5sIbF0xufsWc/NKzBudxnE7eMssjs+bws8dN95HdZuLqfTNyacw0tDSYA6eHZJbhU+X8asF8eOG6uXXlltx92EBJ3e5uw26ed03pjuMJxeVxEfLxEnmXlu7U7bPaVrQQRP0QzTTsA4u2g3FdV1/kn5xMyicin3YhZVWzB+vgJ5BRPUzLSWbDtVNmaGn/hsQp2+DODJCBkc1mcVRpwtSSMYWCHxQ4E8BAmTwSOVZWziNRtax8wZ1TH02vn4WDWTibzSbMwYN7THtXi+k7NmC6ujrMnct3Ta6Yx4Uflmn17rURLCVTpnvPHtP/xF6TW50zo5dvmTEsN919Pebkbz9t/sGX/xEGS6u5eO6SWVrKoeOdj1heZZDEp2d3sVweTgUxMu3ktVid5/R5RI/sJJ0dSSOOTQ/q9n0VI2WxsiXGfPTE2Ue4yQavDy88GAS4bqDLox+wxSUF5b1tuRFjafn/CAFZSr7x8kt7MFKjjRW/K4FNGQijGAl8tIQNIh+osyQ2LTgAi5W6InIYR1VoCs3LEQvX2elx0wSZJ2YqsbE1U7AnD/jlhNDa3GZXZlft3MwDW9+5085NzOHeC217a7sNsSlOZ7Gjxqh8ePcByu6w+58atIlUxl44e95O35ywR549Yg+fGrLFHUVbRDsOHdpne3q6pW20DxMS9/XjLpG6Jc4jeWmj5zZw/IoP242ZR3R93Jetg//UkXZIPjaG0dGedjBVl+ISxjaGJUp9rmxJBh9pnx9GSh8z5LVin0Y+lXwVon2w60+C3FDyR+5hyDZD3/vhyT6QQ4b7vuh3v/sf7suMgRHIg7McX7LZepusz0IJE8wGiT19bsPmkODHt2sbOaTXHJkHuSN0+R9YRnEHRmAoYoUzNYmBJiGGKZhNbthnP3fS1mWy9uIb52xrW5MdOj1kr1+8Ye9duGeP/u4JO/TMkL1xcdTeeO9D23+gH/nDNp/P27tXRuzkyEO0p8n2Dw3a1r299urNG+IfqmBznU9oM9OkuIk3SEoyoX+uAV3Ji17xuHvxFopCPueI2f5YjMoi5oh/6OpSntDH8aIfjImS0LWDOj7kNaFJtsHpxq4NZEz6vsE1wPgCIOegk6mcUwun8wzW+ARexhTknfNCgSwUyuTLx7E2FaBA2gKmsDX5O/Gw66Y02ke95SnvkeR0CRuId3TUmzNPHxPZveujJoXz8879vebuyH0z/atx09nfbQae2G8mJ6fM+M07pg7LItPtvT3m4cMH5tb56+bCX58za1hGph/Mm8XFRWmj1IF2c82VyQ2UF9IF+lBwU/Zmsmw1XbnKdK2yjyYusLAsi/yhf+hj72cFsewygBr2GhH5YraEZV9wqSXE0IBe2W+mqeuvJceEe8D10ku9nOZlqsFUnpJpM4WZiN/vs7aAcy7zMQHJQ6FCgbqYGXC1+dkuvyIWj7tww019mOqcXU5VbAKfflJOcsrlVEsy36f9zJES3ZaWBruOHdb46F3bmM2iTTvkOxwBH9TAdn5+3nZ0dtpEY8reuXbXrswv2OPPPWX3Huy3H/zynL3xsyt2dvqeNekNe3DwgO3uxnKC6ZRfL6SvbDPjnK65lKToB6beFNJuiXDTONOhn65ZFjpu6kbPCGNp6D6KJduwIX1bsue+1U0dCXE3ST9G/VrTNtuAa4NcXC0QOgzrKEe+b5fUA4ayZLg6SMlHPxZwzQqFDftnf/afJyCD1I8c2RBhJDEE6+v9KcHlY8oppSWMygll1sDYllHn7jqOvlWcCuIhdRi6cgw943eep7PFes6c2W+Gnn7CdD0xYG5j04k5zjzxuafM7L0H5tJb503vcJ85+JkjZvbOlLl17rZp7GoyR37nhNm7t9+EO4wZvXffXHjzfXP9+o1S/eJ/1GaZRUiRuXxpQ0Sfdn5RJxb/GGSdpX6L2RDbMtu6ul2flPNLOhG9HdcG53vJrmepPVVyUK4hw3g6ssExIQPD3aluw8RNCuMM8W7rkw2wD3UCV4lg2rMCyHYajDjiItjC6qoQg8OFkK2uci/iRuxmOl8cMXvgruntbLWfenJQ5v49+wftg3sP7Pr8it2L/cN6LrSj52/YndDpGdxrw1zOjn44ZhfGZ+zg0AF7+MxR+zuf/4LNLebsh++eR92ruKFwP6CNSbRxE6QR0d1XRXj2SHqdrfTllUKMLPU7ezrKw0vKuo6MgH6LYv4a8N3LSlcBEcY9SxBFWI76lNcWjaewbBeQMrim0OGXA4Jgbm7lOMMgKMg7LlgERCAq4EUZNidOjHkQ062LQ4diKVkoFXwk0vLrV1jgr+ZT/I/1kELcwf801vlSRjrYWF0NfvruleD8+bFgdXw62H1st6hNj88E6cZU0NbW6HxfLQSN3Y3B9P2ZoLBWCLoHuoO2/W3BD//Lfwu6oPPVf/Uvg2PHTlb4zB8Be4gn9EtSZU8k7YUeFZlA2cxmXYFvZzXKfYelGkn0OQPp3I1Ks+ly7wvYd9ArWYj5xCzRjvo5Dl9PHGuwMzQ0eFFmDAzeaIpJxaYVpjEVIY+/lE4mU/IQRJDnm9uwcPqph5yU87rQRPTpiCwGrK+TeZPPr5iVlWWzvJxH6JYNa/MxX+JEXW0N5vjxo6bwYMHY/IbpGew3I9fHTGFu1Tz526fN9PSCufTmB2bwyQNm+JnjZgWbzWvvXccytmaaO3aaI7910nT19ZmrV6+i7oLBPYO2uekW7yXi1hGZJ/tH+qjUTywTsST3aS+L0pvobWzBfBTiBSddf8l7FdjfvB5yTbh1cx8pCBgwK0pUt6eCzPNtjq4xx4QMDG4mEWwipxz+xA0XBqGV34HwW8aclrhEoKTF6LQB5MxrbHTfQvZl/HRaIuTM8xTkudys2JUVEksOlx7aBTHAxQ8fwlHb3dNoP/vCp+zMzKJdf7hs+w4N2LHRCfai3Xd0wM6MT9g7d6ZsW1u77Tt62GZx1J24MWFnb921M2OztqWzy46NTdiVuTnnE8iZNd5uaRNkCJzKJvgMslZba7T9Ixn1B6KsW/wo5VWD/rGfYn0TxaX/kS9LExpWalMNM7wEmBZcftTmyJ5bSpaWlo4wlKlFUDm9eDAfF04i8kK09H+sRjqElBadGJwyIy5NIFqhIylnr6nJhZKWPOY67ZWVIPjzP3896NjVHNy6egfpQtB/pCMozBXk75Hv2tWB8k3iq/MvCDBLBG/9+K3guRc+DflK8E9ffDE4eOJE2Tb9qwHJL799YqC1zTVC4v7RIQnpV7Vvvk3SM963mE6lNvXlPQoJRmL6VQUGBvquyoyRz7szLgpieiExrZSYjuin1FSJXC44jcmyQN1oWq3WkzSmKSwIYPllIOMSVWajzIL8pHdpKY8lZhmzKW3DP/iWjvxobLTm2eePm2xXl8kvb5jGVME0Z1vN23/9jjl0qM8cPjVsPnj7vLnx9i3TNzRonvrdMybV2GRW5xfMz3/6CzM+Mmru3btn1vPLzueobeU2xwj/a8lxswlr5XluJ79SJ1YXXrLmYiGJFghBOc7ejHRJ+hmROcLoWpR0KgiNqL5qPzkmKo6rZfrB4C5EOk26NKYqdDIqlwveFDlJrBu77svTwbJjMgigXybUS0lvKyIuIAcJwc9sFheXMEiWZLCUfbPm0L4O09qWNE0dXWZpcdlkW+pNiEV1dmLSdPf3mI6OTjN9976Zu3PXFGFrYHjQHHzioKnLJswU9h6To2NmfXFR1nTXeayfvlayvOdxrO7EWhc/LmO8FiVf6q0iZG7/5oGhgH9h6IjOceIS4Dd9jfmOhCNSnq6NJDQq6kSaZUv1uoEhD7j++I9f5m/5BMmko/ysMALTPnR5SflpYlQ8KBb5px0lAglkCRZgXkQoJxLIYxR61KGmy3fIgAm8JeQbzKSTOtv8w3D5IJlJQpIMQpC26m0ieOfN97BstAUb6WJglteD+p6mwC6G/JQn2NnbHaTqEsHY9dvB6txisPfwQNDb3R3cHbkW7OxpC3bvOxR0dragTY3wi9+/FufQDu8QffBg3Q7MTjLBCOCLePjWC7ydWiQQsk/K5ct9KW3Hir++7r/bZ9HuRMDfrLMD2F804EKJOnuRzSgpdG+Eu5jsX+pJXVHtvsx3/uN35vyMwUecFcQsIcQI2iIvHWJQgqmwqSkV4i7HeAnDtdCEZi3HsR1irMaYEmJoClnOkTZQhiF1orS3u3Nnk4TE/Px8mDOwLX6ZcOfuznB46EA4OzsVhjkbFnZshPv3HwjffeP9cHzkTvjpv3Mq3HPkUDj6yzvh1bPXw8ZUczj86RPhzr7d4ezMTLi0tBKuraFu2qQP9A92y3FH5ztljuKv14soPjMvpufsbINRWZdGXehD9iU6NUwWwxAnBbAoIdMiZz40qevLVTDqZ0ev41jyP4qzr10ZyPjX+AA/MB4L/BJpOk2m5Yc+kIA5vIh1vKoAFWrFWZ1yNjLuC6oR0+kW25JpEfnCAqzmctRgVfaL//C37OATgxYD09YVEjhxpexGXQKnkPsWg9TuObbXdvTutDPTM/b27RGL/pQf3MzMzNi5uQn5GxIecX/iHm0bvtCWBV3bKhmhRhnclFjDo/kdd4OEkmZurKw0YVNvx+CNb+lYlIN3mOWYkAnmG9/4RivHRy1iqhFiCamZT3mymLTyTXLLz0FwzCv4T/OKtogDMr91yU8AMYu5j+VjxHRmE/yUtqTDT3gRVteR4TfN2Rn8E0KwmOQnwAGOyE12795uO4Xj7tLcgu3o7rBLS+u2taNNfkeytryE+kO7e99Om8xm7ZUL121ubhI6c7avv9/u2TNg27JNzh6/CQ9fEvQjesXjpRf6Q9oS83ET2b4KmfN3M/mkkXR1sx8QQR+iLzcKSDPccB+YAuzfTCZhs+itRJaCiAI+uyytOlVM4JqjPZlaPoCl65Cw3/3uq4s1Np/ZiC6NG1YGam2diNDBnY0NKpmOiDlplXPiqts0kVshjX+g01kza5jfK+tzpC+tra1in3pMY6CY/ft3mScP7zPZ9nqcNDbkdydf+Md/1zQ0JMwbr/3EzN+eNMe+8LQ5/dknzey9+zjtFM1GoWDmJ+ZNcXnFwE2A7cyIL9vix4brx63p6nabzKjDfDq2KoShqzxk/yJeSRTxhFopHvGR14CIynBM1FhK1qKwEmsV4to6uCH5Xgrjs91mUEkUS4hbrazPw+nzb0sRcZXBwUHb3NxiccS1zS0p29bbZncd2W+TCxt29OodW1w1tnWw1/afGJa/UdVY14hZY8mumlWUrt2e7cO3I94exuMsozJVGxgssVET3Z2x0GELv30F8eo9K1AjEwHHhDzgwnrLn4TH0BCF7n/UI9YQbfBigUtQxjyHSn1Jl0Vls4jEbdUqX63jCjPfh2VAE2/1wRtv/CL4+fnzwcN7d4Nnv/QFUbv+8/PBWm4t6B/ai3pyIIRQvw69ToSf/9I/CYZODiFOu+RWqPTNw/tIu2RnZ2ckcEFNk5XuC8oiZ0diEqwFOfk/hxzq5c33jbS8jFLCyeM2XWZZIjoVhcv17du3z3/sXu9GSwz1IqqU80PJWqBuWd+VcbIooyyuCVc2Aupw9fDTWJFEiCfiBXx8zT777Al7ADPF+M0Je+V/vWt/+dpZ23qg1X7uxd+3qVTGXvrJJXvpnUu2t7fP9gzusvPzeRsuLVuD/clW1sug1DOKxRTZVj7W56bWCSLWgs+L6VSqupSfNbBKWywTNgNixRF5CVV24ij75yOPUAa8PseEDAwIsKzVx+iOpWV5GGYyYVjkUamEZcmnnifTjvUo5WyxHPYfYaaYQXmEjENWDWcfOukijsJFxMmlKDeO5YjOL/E18qO+syH8zOefCY89fSK8M3Y/HLt9N9xYXA53HWoPO48OhivFXDh5YyRcnJzC0S8RrpiVcArxublCWFhgffCDbWQoflcxJg/JCGwv/Wlvb5cj9cdGZI922Qdsf6HAxwHwq5ASJpOIJ13cydOxfvJ0/Rz3z/tbi7VAGxwTcip5+eWXG/gcPf7M3D9Xd3KXkc87HZ8H52LP36sAuStLBRTiJ78VnxV7NIFOh/n5PD/SynPfI9y6Du9sLB/OtTf2BLkkfz9TDFp2JBBPBG2pdLC+npf/96vv0ECwuDgT3B+5H6xNLwSmwQR72rqDdFNT0NgIa40wVtNPoErOz2OwEZY4A+xd5D+lw8wheY+DFPo4j/an8taFKYSIW/moz/UJZUy7kGyUNP3f0vdtgtfg1VdfXZM9xuLi4k6RPgJoL9+DJff/tQYtLS5sbm52kY+AL1+JZpR3sYp81OGqce8tvrI4mFUSl+3Qnx+/914wMT4eLNEc9K69ew3xpWD307uDJ4aHg19dey/48X/9q6CFZWD7hRdeCIaHzwS7d+8G43Vt3batms12jI9fEz9oz7VrOygruj7m/3zIcCsD5TazIyq7aGu/nT3mb+3Ynj17HtY4rtZmUxP/4EqTaWwMDWYtxB35079a+tVkef52hTY8KYvnOznsog7W01hsRF1FJxN9X9bpeB/CcAF+ODtLO3aYLI6iE1NTZmWVR9kuHNOWzOgHl01wb8Xs7Mqa/n1PmUxnt8lmwHxePlDL5aZNofDQzM3F7cKvKoos5nc1mbdr1y7z8GFR+sa1O2JUvtquk5Xb5vq40dTXF019oV6+iljJeslj31CP+s5f9JH0U1RfTbKOeH2uzjg5JqJvcM3xAde2MD8v7xL3aMeL/z4p1KyjvXYFlbrwBGojI/PBSy/9u+DUqUHwVHDu3Egwcu5c0D7YHuBYG4zMj4j2COQsS/9Pff4U8kja8HU5e48D7DWErG8T6G4tu5C7lkTvrnEOUZ4UK5Ut+8c2lOUfH+Wq5oMDBw64B1yzsyY6H380W1vJVvmWsedsOFtT93Hp6/CUOmZr11Gp62QDA622pydj1+7nbD7P38Os28/+i+fs0aPH7OWzf2Mv/OintrevzyZ70vIsYzm5bMcvX7aTk1N2erpoZ0pt21zfdkl/isWW2n5HftaSt6JO368tKI9ZwbG5aJtBhiVZsXwNzK/hK8m+Y3vDsFVOJbL5/OpX/3lqZaW+8tj4EeBDpuXlLAwti2M8qsnx9DcAV9fyNux3gSu2q6vLdoT19srUmM23tNnRn56z+w8ctHW7eu07v3jHLtwft909g7a4HNpCYV46+QEGSF1d3iaT7bY9G0qdOGlYdMsWh7uPRnv7dv2OIVtub5gO5XOoxcU0fFyMDQgSfrb7gdFh6zui8tWYBrdZPZ8bkt/+9rcLspSMvz/eMImwt5epjwKfhZX+FrlgkoWDSZTfloHfINxzOv4Fx3PnJoJXXvkWUvB1si849fvwDRmTkJ879z9Fr7f3lCw1k5PnggnIib5T0IWMefKXIIPeqF/8M8DKtm8Hk+igx+kb368VYPXeFYH375MDNs3uVDI6OpoVySMx4N5dEIyNybvE//YxIH44H4jNfpw9Oxb84AeviM6Xv/zlYOB55/jZH5xF3lmJP08j4BiUyu1inPbJ54PnpZyrz+W78G+t7ahm7BF10c9PGvy/V2Vg3Lhxw3/VowYORiFi5WgFbt2Sd4n/ZkEHXD0Hq5zxPlB+C4nvfe97IidE99Ahid96/SbfKZX066+/LmnqHILOzZvMd/ja174G+e+BkSCG7be57PPjYuu6Dtb07dfF4cOH8zIw3n///S0fi3Ba3S6w8ee7xCuBKTuKlSPbQ9ym9+WcE27pG/O///3vu3zw3PehDxlLiegrX/GKLo9mmMF0ZPsrp74CPbfUPApO3ZXZBJT1pat9ZjJuOsqOYQubjwQNxsshXXIgCgW1bJcVT58+vSED44c//GHixRdfFPFrr8m7xAkvfxzQ1q9R/JF4zTla0z+fx5D5Pu3wovgUl5XbXrb567R7K3h/Pg6cS3H/N+OT9nXHjh2hDIxvfvObda+88ooI/1+C97nad5/m1jP41rfYPkkjJyIgmYDPAqAK3c32/q8B3Ip79ptyEwNDHnIpFAqFQqFQKBQKhUKhUCgUCoVCoVAoFAqFQqFQKBQKhUKhUCgUCoVCoVAoFAqFQqFQKBQKhUKhUCgUCoVCoVAoFAqFQqFQKBQKhUKhUCgUCoVCoVAoFAqFQqFQKBQKhUKhUCgUCoVCoVAoFAqFQqFQKBQKhUKhUCgUCoVCoVAoFAqFQqFQKBQKhUKhUCgUCoVCoVAoFAqFQqFQKBQKhUKhUCgUCoVCoVAoFAqFQqFQKBQKhUKhUCgUCoVCoVAoFAqFQqFQKBQKhUKhUCgUCoVCoVAoFAqFQqFQKBQKhUKhUCgUCoVCoVAoFAqFQqFQKBQKhUKhUCgUCoVCoVAoFAqFQqFQKBQKheL/GwTB/wEzliVv4E66UQAAAABJRU5ErkJggg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data:image/png;base64,%20iVBORw0KGgoAAAANSUhEUgAAAIYAAAGOCAYAAABSXXtIAAAAAXNSR0IArs4c6QAAAARnQU1BAACxjwv8YQUAAAAJcEhZcwAADsMAAA7DAcdvqGQAAOBRSURBVHhepP0HtGZJct8HxvPe2/LednV1dVd7M9M9g3HwK4misKIFyUOB1JIUSJDikTnD1Tm7EkTx6JBLgm5BgiRIAgQGdjAcjJ/pnpme9qa6u6rL+3pVz3v77f8XceP77ntdA+qcjap89940kZERkZGRefPmV2f/CfjVf/3Lf35meuJPTE1NPjg/P9c5PzfXtLS0WLexsV7kKEHdhlml3urq6vVAWLOKrVulomj+kKWu4ukVZd0gu6KdCP2pq6vz4HgKyHIJkUe4K1tIr6+3hoYGT6fMhpBzrUAndagMqOuVr75e+USfUq2uoc4a6ignHBsVW1GZdQgTUB58jY2NXi7jEj9pTU1N1tLSpmuz159QUQPJs7a2VsQEePsEiQe8WQ6eFsnVfEDUVzyIZvKBu9rGEi8ijsw1OkVbpb29a7WtrXWuu7vnva6u7n/3sz/7F/9RlLg/1DBugX/9K//0r127evl/Gbtzu5MKyhWtrwdhIsPzEp8NCQGI6SLWlUJBf8jk6bRBopXAwBV44QalwUFQiudNAH8KBvC6khlZr4RdFl6NaRKg/tU7XYHf64AeXesbJBjKFnFr0AU+PUcbrSq4wBftAIhvbm5WaHEFoX6nTUA2lIIAVOssAXENqr9cF8UTRwLlimTdh+CzfRGXdeZzZCYPsiKeJJ5RqvX1DRsaGlg8ePDo5//cn/u5X/TMW2AzBYJvfONftL53Zvwb5z54/0mnEhBWke4VZGVUENaANFpDvmR+TUBAmSlloj1OFkSxHhdlo84sQ76yUtSAvKVrXfRqymQ54H6KUQXdu2JgafSvQtvEZPhMvqQRvHlPfCoAyoA1IXAfuAO/srpSwCviSVpf55n2hBVqaIDmyE8n8eIC8me9QPDbb5UWyh6dKnjsnbCgrRYXodyJeU6aMv3w4eNnH3tsx6kXXvizS164gIKUAJTi9VevfXj56uWdLlwapHgQ1KEIqoBKMqTmRsMJtR4DeLktz3mlbFwjDggc3NTigK15nGwxI/IXASbqSl6nr1AIZdSgQTzJwWhQuHAllIquWAvPqUwoRuQJXAnJTJQohLr5Wl/fpFwpiCiXJp+6sAwoBoIBd0tLi8o1V+uJujYrB+WIpww4g5zIlxCyiDTKAJSJuEJO0KOkiKcdlAuc8GTXrt1TzzzziW0vvPBCVTk2dcUPZCmuSykaIYqgOG8UTNRzEFETKCGB9AhFhCAIzZB5QhARUSufkEzdBC4shCeKuCeLQtLgeKmDZ8oTp4sHshKvfyiL5wcbNKDI+hftiHg8DwKDR6MUp4EerXIET/M2EMBBgDfkDoVEiKurK7aysmTLy0u6LrtCOH4VgJ8EgGopE5YEQRUWWPlQOPIFfhQklSAUQRe/rq+nEkQAIn7d1lalmKQrPuWGf4Uio5SNjU1ez62bt3pff/3lN71wAVXFwKc4d/a9J2FEgwgJ9ywC7C1XHIy5XyA1mFyDeKZs5iNj5o3HIl6Q182gdCcVOlSKUNRB/qQtlaKoMv54lP/R/zCpDgjcBUQL85/XEDQpKSwJloeAtSg6CfmcTHDqb4ESoK6asFddSUIxqK4YtqAZ4Up45FnfIM+qlyVs5kFBleIRNkMRdQaIvk15o/6wFFIyhg8fQoJA8mZIS8cQ2NBYb5cvXzjyr/7VL/8dzyioKsb1G1f+F8ZbmOXsowL9WxfS9UqOUwEQxtgIo0KraxWike716z7yRmM33ftz0SBvt541E6mrF1OcBHAWQf+ETkAj5cgqH1e/h1J/Dkak6Y76nPpq2FAbiHUxizYvRV5iqTQqVp3QrgrlL9Hk6J0bzkgXKgSrPHWEoDYH4ml7pGcPjxD8CX6ti9a19RXFa+YmHofvAIXUGW2IAE4CcdE+ApB5EmplIo56fljI9LzStosXP/zvv/GNb7QS54rx73/1X/75u2N3OhmnK8oEWsK6KnBCXEtrmoxSuALALB9fo7HJvHzeSihXx1fEkceHLFeCEAgzBGFCHVQAHKpTQoLUjMuA4nia0IMXwYQ5Lhi3ofIIl4kROkQ54aioXEXlIMvpU6zbBOKgW890iDWEtxbOY7YJcCdVda1p2FhbW7UVHzro9ShrTSBlyPa6ciUer5/8WBLMe6TRlsDN8JL5oAoaa3U7LxW8DaUAlGnIa8LW/Jl3Zma6+caNy3+FPHDcZmdn/gSCVmooBQX8TgzbUjgZ5MqhBiFYN7GlBgOU2QoRlYSjYOCK4Mqhf9H4j5YNiPQMZCNvjrEOJOk2mZZpST8Opwflo079iXKOCwURPnAqOEalIzRXQs8mSyC8KIyHVXyKVd1rSCgUg3aF5ax3c52dJSH4BA3RdjqDSnlctCeEXws81+pkaKI+6s08ZSX5o655TwCgpZw2NTX1XxHv1E7Pzj5oeNWa8tXVadrlDdE8XeaNgaVBzAiVAVERiFN6QwNTLywFOTG/BSFOAD2XcuSlXNzHM4pAPaFQEZI5ylEmXJh90WtL8CGiWETj2Ycixx4NzwaDivj6+g1rVL56WQJHoXzuPyiPNMGD+ynEqwDUtDS3ySg1hdVRDKIP3CgfSkLPRUBca2sWYVWjw+QaB5Dtgm8NDeG3RNsTb41uAkIPxYtpZioFgfp43pq//EwAiEso3ydkmenpyUM8O7XLK0udZS33RkApGQqi+UNPI40hh4BXS6ivb3QWw9Q1EeaNcJMeBNDwvGbI5wTuk3n0W5HqQeQW9z8ElFTG66VUr4/JhcJYna5SGjIzMxEHFIKhEhGNFPVIXg4gaRpSmhqa7OL5SzZ25569d+acXbhwqVCa8BUSoi7iufeLA3lQipgB0OFQeFEk/nAfvCZAd1gO0hFO4kTxckjJoSPrAuK5lj8DUKYR4Pl+ISHLzs3NtfHsklhcXGoiMrULoFAKCqLrWYyREqi1Ugo1SNOdevUEORkuOvyRcFSlpRJAEgiUCXBcwusKVsQnkRGve4XqfLPAlfgyb0L5PtoQphWTi9BlgUWiaJWgKyiwrOKKpnDLK/S4io1PTNrNm3dkNedEu4qADquiHj043G+vvPKKvfrqa3bp8hVNP1dEH50goExX3teEV2P+1jTiQiGoLJSCQBnSa72etjBkMOUNC0GRxAuUlYVrBiDzEZLfW5/L8cDCwry7+v7n8ccf+XwiA9LkK3sUhnApAD3LnUFXFIaAhup4vO5mFSJx40ACHlWAh+/3NaI8osDNY8ZDpNPBfydHidTHnZergT9TrniOMvwJ5+3GjVt2+cpNCXPNFuaXrbGhRcJfsvc/OG+XLl6x8ckZu3L5mk2Mj6uXzNvU9KzSF2zs7qTK3rF5lalUGuzmrTt2d+yeTy1RJN6LYDWoi3qwBtANQFLQjcDC9Ge7AMrU2lnL6+1UID0tAPm45jDCPUDZ9OciP2sTm4WeoVYmnhPyvlyOvHn//e+/+nc8x8///M85BhAEgazWhUKoarVSTCCefwhf/1xZhITGwyCucc/4DcGhJDEDRv+CmCQ2CYn7GpEuAKZlKhtp5K/lBaoNVjx4nTbVSRWLy6t2/dpNG7s9brclVGjAB2pra7eF5WVbFZPVfFtaXLQmCbWttUVKL9/BFVuWZGnJrV6TrGNzS4vNyZJURFNzc5N8hQbr6u6yoeEBGxwa1ExkzUZGR2ygr1/p6jiC9FHgEoAQw3mF6dFO4rINxKefFf5ZWgssx5otLS36jAcIXDHcA+QjYMWSP3lN/LU8wd8E7gkZT55M/z/+j38Ydz//8/8Ns7SiwkiEWBwjAMFvaOqHarjQ9CxM3nQ3e54ewwhK5M+Kr8MkC0UD5jforBKahHFfAzHHFSLq2Jo3IcukYiyvUn/FZufm7OyH523s1rgtLiwqI/6ALsrFCmAKBA8/ITqAakSgysyQQzsQsF+Vt0HxKBdDDPhapCS8PFtdU5oU6NjxY7Zv/15rlSJF55IgNBRBJjxN5pfvE3iGrgDKEKKjoRBLSwt+D2TezB/8Ib6mLMnT5BGQ9+V6uS/TBHAl79/9u/8f7LzZ008/9vkc+8kclcdzxsV9jWh30sRstyDcC2G9hiDni4tCgoDplPNqUrgRYlytEQrAlChOw3RXBLJlY93x9dz8rRfz1nGYbGZuQcPEWRu/c9dWl9TDRGdjY721tski6J+XZZ1CtNKORrUPXViWwkuv1CaUPuqWlng7NIlxJWhta/Uhw0HJjUpbY91CBZcXl+3W7ds2MT1tKzL7EDsvpSQ/VgZeMTRnW6EjOhpKFrzmGgHhwLPgc8w+ajOdDGWI/Pm+JnhKKMutXCbTE8r3ziM9f/e7P/g7rhjPPPO4FGMzsiS4VhlahZccc2csQgIIHWAA/4oKmJ+X1wCUQffFnW6qxRx/hDIEXtFAtMKizD9DAHXgu6xLqHfujNmMhHLt6jWbnZyy3o52a1bvbpJSqLvbmnwMpqNNkmuzenF7a5O16NopYXe2NlqrZiztzQ3W19VmAz1d1tXVYS0aMvp7u214sN/WWS9A8QWrclixJExw4AsNgE9LUpLJqWmbnpqSzzKpoey6LNaStbW0u4/AkJTg1rYAyiLQmlAjADQdPjOcAKSnLIAUYsSHxci05CVxmxUv80cdGQekDHn+3vdeCcUIixFaSnoWKCMlnkahwa7tIPF/ItrzQDxxAVE+iIiy+qMb/8dVgTw1iHo2x0Gs6i6cPdYDGAYW5hdscWlZQpiy69dv2uTEhE1KQTpampmHSB/W1NPFbP1rlclvb222ZvyDjmYpSJ21SHHW11ZkNRqstbXd+oeGNcNqtkY5lquqZ0NWakH4Z+SULmMFRIHY7lf2XqxrCIEO2tLYhJ+lYWeNIWpdXv2C+yXjE1OyJHdsVvcMO/OKb5R25ut5+JJKUVOG4EtaFGZW7rMpnaEMBVCyh7AUoUjEA6l0Eb+Zl8lv0jJknsyX6VgMj/nrf/0vIgGHSESTY43CF65UYa6y5VWRiDKQQqmYVIf/oTtXgoJwYMNX66IM7AQyrUZYjUDqi7pimTloCIZR57gUYXZ+zq5fuWELM7PCv2qt4g3O5JrysJtqaWVZwwzUSLlFi8+c9K+7tdW62tqUT9M/MfXu5LzNKx9TVRQK+sLf8P8aNuqsSRaG5ZANWcTW9jZbl4O7VmFhTRYI30MwsyTLJCsFnVgVRkGgXXW1qwz179q9wx599BHraG/19vOGk84HILjwfaKddMAM5M18pJGXOEIoRvCONCDig4BUNIC4TCP+fkD6//6//4NQVVAU7fACtUI17f1oBWG+Iuge60LgWYLMyhFsvu6O0jWolafhcU2gXTCDOhelBHOzU7a6vCSmr8vJa7ZF+RWrijcpQId6bZOGg1WUxxo1M9G1IqWWCW/AckiwrDS2q46WBtG0tiSnDvM/LwEqXsMPvgizjkbR0KZrn4TZ39lm3Z0amlparVV54BJDxEZh3hHKspQeS9AqS8QKh0jRvayA/sFGnODx8QmbuDdh58+etzdef1PD37grX/hr8Zqe2Qev6VkrKa90Rj0h+Bq/uI8QK6i1uOpSQ1Fmc7kyf1PiNfxAyt7V8NmnHv28LyoVgKBpdGZOxcjglZDuhOhKj6JSZS/wej5/31CUzcozIPQkNuOArCuVknRMPr1wZmZGpnnW/YxJ1hY0tWyhWuVbWJQXvyxGw1ANEyxes5TfLjPe4YKT0KQ2rS1N/nKMpq/RQ1XeBU2c6mDy2yQrgJ+h4k4XsSzg+cpviNzvGT6wEGRtkUaQil+1KoGu0XZvB6D2Kv+GaBsfH7cJ+UKdnZ3CjfLX+5ARlpi21zpi8gHWhtChJzoUdCX/EpKPKbtMT/5vhcxTTiMvPoZjLZRsEyKI896uawIIECiNYaigt7EGEEoBu9AzUJaIAGdhSShTJpiQCpJ1AmVCoWF5VSZVSQ1NLTY1PWfvv3/O5uRwqpRmIJhbjf3C3d3WKCVosA7NBlr03CbrUC8lWZECsWmlRUrBDq2FBZRoVe2WYyhFaFe+7uZ665MP0iMz3yThLi3x1nTd10VY+2DGsQYR9HTRRSuxDm1SoraWBjm2jd56lGJZeXw4hQ+qjxmWr5MoZkXO8NitMfved75nL7/8ijutq6oHPwUrkZaC8mkFNgOCDH8DBQhelwNxmwF+Jn/LSrc1pMwBx8L+BEmuWpHyeIbMHMioAGFCUDhMCDTBBV7cY00aG5rU8xhDlZcyRZCWiFcaIpTHX39Tn0L6EAwVPvQIj9TI1xFWlpdlfu/YmXfetRtXrlq7KmpU3kVNFWkGDlxnuxw7zTAaNtasUWXqlcBUFtPsbyXFfJ4X52WuJXRmEiurFeHQPcoFQ1Rvf1+3DfT3uhIR56ZdoYIjqFmJiPTe3yqFHtBQ09PR4sJ2xcHywChoF428hGzSlVYCOOlilC2r7nv37tm0LMeN6zd8GNmQz7K2Ho6uz+68txZ8FZ+zs6hahbAirBOJII8v58tQk19NjuWAjDOgkLG4FvhclihG7EMAWTgxIKNAIAjFUPUeQpNRjM1EqGhBHCa1eN2MtYBLCigGeyypS+jVJK6UhZ8qXxBcXReRNWrUUMCiE6uMszNztqQxe3VR47yYKy/C6oWoXcyqE1MRRIvGekw7vbhdwu3QjKRN1qC7PRw9hrcuTU2b4TCzCdYvRId8f39/EkPVvA8v3RL8yGCP9XXKksi77WrGCpkNaEo7IAUStT6FrhOf6jR1buTlm7iI4raKdqbFPmvWPzo+CkI7dXHFuafh8Oz7H9hNKcedW3e8zSkYhAQvxCoHygVv/Ukh0hRVyCLSUh4JztdiUZL7kG3clwM4Y70lygltFs6QGuiXaiEIoYK4JsGbiXDgUXH0eoSfeYJwXRWyjNfn/zxbXAWsNJKP5xXNOMbluN2V+a2o1yPMlWU5fEpvUo/pkpPRXK8raxHtTTbU12nbhnpsdLDPtvf323Bvtw32dFh/d7s64oaEJbOvugZ6Oj2uXQrUJIasySrQAcjDlBec6ytLfo8SdLQ1+bpHr4abRvEBJZ2XA9ssyXd2trjzSktYOGuXIraojuKFLhyI9iuQztQZ+vFrFmfnpRzv29VLl2xGFsQtk3ovvCGLs18Az4JvhBrQ6YiuWRjKRV5C8L1m3Wtxcc2AZWdpnREB8L9P4XwWiBLyuRYP4kgPYjbnB0LQ8EJ/aRgWBSIUV8sbFsnvwKF0SoQmR2nysCsKh+zGjZt25fwFW5iaFLNxIINoLINGD00/pRCdrVKCXilAt/V0dtjgQJ/S5W/IWrRrBjPQ1ycL0ubCYE2DtQ3e5/R0d7ozKjuqOOYU8lWk+B2tTT4bQVkW55c1DK34gpgol9LCCc191LbB3k5NPVvoKxoOln2GolZ7C5pVV0tLo7W0Kh3pSumcJyrfKI1xxZZSuQmXxenUkERnYOhqbtQwLD+JzPCoLMAy1NJiaE8FIDhvSyGBNCxnhsxfK7dpHePnKpkprAZNKwRXII01/Ignbwgw8hKNYP1diR7YCkgp8AmBomqmK4enGI6YN1BWDJVliHieYX6dTU1M2KuvvGLLU1MaLlQnPUm4sSid6umjEsw2mfr+3l7r7eryYWuJsV5lGYKapQQTk3LuZGWYSjPVXFH9LF7NSeALiwu+NZHFMoQ6o2GqQZWLN9YqJ3RVPsjc7KI1ywIgbj6h6JDitXWxutoop3bZJmcXbEnCxIdZYpFLfPIv2WiI/rPcHn5Wo+pdgB2xMst4pwf4wdJ5s5QIHvf1D9jxEw9YW0eHv4dhKgy/YyEMroYMgvf4V8gtPkMgpAxdHgWvCUA5T16BzJ/wi7/495Uq+Bt/4y9VclkWSCECIAAoGMNMKND9gDk5vT7LZ1kITHwJpDnxEJTTRVmEejFsfb3OJu7es3dffdXWFmatW71+YW7B1uRn1AtPq6YDu0d67aFD+2xElqKpucV7nZBYT9+A77/okKIgbBbCSGE/yar8Et6wsirJZhyxyeakHDOzczY5M+vXlrY2CXDRlUZEx5Amh7ZVPb+TtY2BAQm7zianZ2xmetbmRZc4I54wfJrXyddsK1ISVlEXpRmMgPUogywcHKFDLCmemQq+B9Nj1iNweEdGhq1Xberpk7L39qsd3WpP8Dz5CdR4nMMAC2bFG17Fp1JkvixfxVG6z3zuHAuqivELv/CXXTESsQtMiFMBQEAcgW5wP8UIYmK5nPvwcIvEqpajpRDECiFzdywASgFeNRLlVO+4cfWavfv6q9al8bhTSjA9NSvHUA6eELbIDO8dHbSPP/aQ7RkddrN+V1ahXcrR39cjS9Fq83JOG5qaXTBYjiYFzACt5YXbKmZdJZc0jV2Sw7kiOq7fuun3d8fuRs9WG7FOvP9r0jDD+w7a4xt+1Dnuye9ZLL35JFG6oGddFcebV8KShL8kRV+RNfD1HtGw4koBn1w+AsULa6PSOzparXegx0ZGR+3gwcPW1tlZWOjgcfkKhLBDcdLqh5wCUviU2VTey21OS8Wovl195pknPx/L3zXFIGNUWgsBYYII5fia4gQx5RlLjn+14QoGRh0QoCj9kfkXDXOaFUzevWMbczO+DjErpWC3d6fG/DYpyb6Rfnv+sVN2YOeotapgEzhVvFm9kBdrszMzPp0knvWWdilKq5QG5UPgrILiYzAkdLa3617mWnHdemY44n1Lu+La1L0HezUj6e4RLnkesgTMDtdY19AQoiJeZ3Px7gWHkiGOBS6Gihb5D6ygNosGeMFSPQtqKI4rHW33/EpXHnjDkCJttB7Ve/DQIetS3Qx18LDW4eKawD2PGZc8Bx8hy6LAGVJOufjoQfeJm406rhjPPffU50ECRGLMOlIBACqIa8SV45O4eA7TFuatmKq6MgWh5IMuhhxXGPqKIsG3IhN+9cIFm7pz01o0ACzOzcsUi/Ey4xVNR0f7e+zjDz9oB0eH5CC2u9ff2tRkXRqPlzVEUEebhgJWFdtaWq2nrcOHAHyNBgkagbIMJarkAGoq2y7lIG9rq8ZyZguNcgLb3VntktLg4bcqDcVqVVqbFLdN1oNVUaa7LWpjsyxIs3CxlN6IVw9/hJ9hkTwoijhaVQoUBE7ivHq74asLD35oqisnd/eeXRpK+pw/TK9rPN4cAK7B8+BvhrJC4OASqgqxpXz5Gagqxsc+9vTnuWZBhJSCRagJVBZCj4qjcpCGpiVRNUcpK8YBSwsDHhTB+eHpMI73ILevX7M7ly/byuy0O4sry2q0rnNKG9A08dOPn7LDu3b6EjezDhxAGo5gZanl+FWst6/fZyDtrW1SKM0k1AbeiLagKF29/lILyuitPr+XgNh8BN3+1TrKpWuPrEe/hMPbUJSiS/4FFoBZjjuLum9UXqaftINej0I0Kj9KQltZxmcnGG1Vf3QhYxmdN/xXqOjZX9qRJj4Q3y5Fh3aUkqE1BUdIAEfKCX5DJ1faAaRS5EvPLFvGAaScavgaaq/dn332Sd/zSSAx/Q3uE2IWkZYikGUZQiJGmchLXJotilBhpMc9+VEqtt4vryzLj5iw6Xtjtjw7ZV1iyKy8/YaGVs0U5q2zuc4+9diD9sjBfdZeCIoehxBapQBtsh5NctwY8zs7OiX8DsfPOxEcU2cyL9RckFJelW/X0MGUkHUDen0LMwCVaVderA2BoQ1rRFqLhp9WKVUzr+cx/cqr/97WBimJWwrvuSEsrBI+CnxgaCPzClYDJXA+sKaBoy0ewD/np3iiuwaskIZARTutwfP7CzFCKESNrwwLOWwQakpFOfIkjo/iarCXXno53pXkZ3Lxpo6MVA4iBI4liMIA+PEPUui1CqNcfa7qqIk8Uza+O+Eqn6Ck2ZSFKT62iviJu7ds2+iAPPg6mWcRLVxNDRv26ME9dmrfHl80ahLzsRYt6rktEnqHFMFxiqHbh0dlZdgfKaHoH8qAD+F+iBiAaWdYID9KgVL1aarbIfPNq/Ce7i5XhC4pTZcsRndXp3wOxauObg05hJ6ebvc7/Fl5W6UorVIcVllbmzXzQDFUN1dw8sqeRbA20dyuKalIcP+EdHa8talMd3uLFLJFytjklI/dHbPLVy5qljTtPAbKwiQkD+F7pgE1pYglbgKyADJPXsvKkiHTQtq6hEli2ZiNJBgSksjEtcjmENoXBJSJjnxEofngAR+aT2hqUo9VXBIQEErEfsw1zQi2jYyotzfHIg+Cb220w9sG7KkHjlqfmIwQ2iREhM0swbftiUSUgN7aKUuBQ8nUtb2t3RXR8cMc/CY9hvOJr4CVCIVBSbi6tRNJ9OQm9dTY5NPqSsheD4YZXqlTRyoLU1jwtCg/Porfk1f3jbIkWDJwsjyOP4RSsLlYkvMhBw+ED6CasIBSlk61SfpjC7MzNjUxrqFgxfkbSrC5Z2dcWaDIBnnHuhMxXGvKQ4g8ERLK94BLKIeO8vCRGbPChPQpgExLwsplshE1zU6zFeaOvMRxTsS6Gj9+5456vfn6Baa3WQrSJhPx5PGjtmt40H0ElMXn9MLZIkXjRR0KzZ5S0mEivkW77uX3O36Y7QKghyqwGstMgC/6eSPqyiZczF7auVfPRQka6SiiFdqxMAgewbZI2RlyWJ3EF0FJ8FvARR6sIzvG6cn0K/aMMt0FF6uhHTjDyuegXoSSshrLzjJxxTsIzmyLHNm5qWmbm5n17pm+hA+HhZwywE8CAF9rQq7J44fnqT3T0RkJANeC1D5viSAzla1CDXgmbEZcrpxnKsjhJse4IIz0KOfM08PsxF2rW1uQgmgaKAZ0dUpQbU22a6jfDstDZxYAwxFws5Sgsb5ZhEvgCFeM8mmX8DE0sI2uqUWpshZ+XwT8iJxO+jsB2goh+h/WIoY5dywLC+JCUGiiXtKlWAgaK8Kw0yFrwdCEIhLfgkVwXkoZsB4q06A6cEBpF0NOm9JbNQNqUmB45Ys98mIpWRZnS+IGDqPC0vKizWv6Hi8kM9QUIQMAfwkBXGNmyT3X+5UBUrGAsrxdMZQmpESyFwAvlvEpxqiYcYQvkcIlbNXYBBCvFdMj8MS5D+HDQCzpKAxlEJw7depFnV0dYkCdzzAY99mM+8C+fcXmXnkQUi56OeacK+hYegdgFnP+VvwNlW/A4VRPZudVc3FwGlamoVFWRmnc88rfv64vGJ3taFRehkCevWcqzgVCedWNT8TUU1xw+qHdT8eRUjCcIuQGjR2sZWA5sD6wB2e0STcxs4lhjKGGFVH2cJAJxe+mvYoXl9zCMTNBuC50/afe4HeN5zx6VFUJCJHOlduyvLJtBNLBnUqxSTFidhACw7EMpyW0LxQilCOhXGkCZVGG3JZGAGd8nR2KRZ2RJ94ewkz2X6wuLxu7sUWv/Ar1bo2zu7aP2L6hITltMQz4TMAbpYYqH4d9NLsSNFtHd7euGj4YXlo0Q5GvIXdeU131VAm5Tj21gqWgRyu0SYEalZfX/zDJmS4IxmgIUl3MPrAQTVIKmISfgOJKfdRu9odFPvc9ZC2wVo1SPASXC2woMQqCwBEaFxzRGOaklAoIx3lf8An+dMipZUa0omFlcWnJ92+gkE6f6ICP0Bmy2txhyRMyizYFRBptxaJRJ9fMn9bdcyoOgGIhSeWIgLMCss3xoSRl4JG4MvJ8jiu4UJq4T+VB8ZxIMYZl7uXFeZ8xdGkW0N7RZt3y/If6+6yXNQOGGzGSl0kohFRWElLvapWg5dFLY6yBN6cKDU2aYkpBGpv1rHvWQNwyIAQxOnaSRRxSggYgrzCMFvrrcfVa54LoqxP96xLS+vKaNBvhqD0SitOvTMzcsDRYEJQYpcUScs/MqAUlVUZmWc0spMmSVFTG3yyLLyg8jBLXbHZhUYqw5tPlVdV3+/ZtW1pckuJEZ6PjZfANSIVChVLlc23G6PUWgXYSUvjkAWcqBZBpzhEyJCJCQlaQAkZZogi9jLbEEBEnvoAcq8LYRmaIpTEMTTSCxsSRQgg6icTss4u6v6dLZrjJutX7cb4GWtrdmYNdzmyEoHr9oBaZ7zr1zhC6FIZeB1blq5cyYRmwEmwF9PwohP+DLCmlaOUdS4iCeJVzpUEh8C+kcEKIVWH244JTHm8PQyPDrQTDAhY9D8tDmrRGCoEPwQwmrBz7UhqZmdBW4WhUp8PPYJYCL/Az6ChYIN9TKt4trSxJ/9Z8WEIhlvXseVRfrKCmXEJmXFNZSAtLAkcQNBYi6i9Dlkt5p8KkknjuTEytAmqVc00N9KQiX2ghQqZ84qgBzxEozyFlBPCEg0Zvq1ND153xfO3lPUhFumSWO9TjYBJiw8nEx+CevFFr1I9AUVgsAtbAN/gqlV7Lh9gMIb6FENwEhgb1YGX2cvHJJTSEAlXbIdwIinz4JFgDtyhFW+gIDIHsA0WRohh+Ao6klFq4mLkw7EAnsyn2x+JEs5ROoC0uQKVz5YMmXyhTk+YXxS/WZFAsyipP8LkmTID7kFNNUZw7kC5cyevkd+AoLz5CU8ySMg5wLSAjhQj+jCJImwnMudlRFJoYQ0UNyveBpxZqcZirDFmeq2+y1Ri6uiZLojoZ15nKdcnH4CVWg7LGKiMWg97MeC9lUK9DCE5z3KmBNFzNSSapbBzNoAyFcrBPA0VZ1z39gpkLjBG1ogGhCIfi8Xecsbr3P8pDXupzZ5J4cKset4gy3z79RYEkAFZKm7FaFFc+f0urB3wSei98063PZLynIkisMsMBFkGyoT3sI5mfX7QZTVmDbwiSdgctVXkpraYUqlPpW5Uh4ms+BVee01KQJ/EArhjlCjyQWAQWiwiuGDwrRL7NFgQUWT6B+1r+iOcvuPhgN77irviLL3cE0VxxhV3eTcJPh8WBc2GokbxX4KMeLAu9D9wpWFEnZtNjES6slnHwoDzgUg8Xv/wlVvY6XVwACAurgYIGL8RACSXpd6qljNDAsMUyNflIC4VXByrqRznof8w2GtUOH8p0z7CA0jPL4fU7L9loK8LD+jl/VAfzHaqkfugIp5QZCkJUVAHJU2hIQQPQBU+io3hUic6YEJAfCLlFpsSX8BHFiL2asLr4V5haZ6auSUTgAHESEdqZkESXK3MAhwjEbK5rdoIQsRR+lpXicNQ6Na57BUiO4URKAHPRFPjlOIWDPNDGPk3dqLeFRQInPZAPj9mc42Ov8lcoo7F7ZXlRacu6Fx7npxRKAiJvOHmM1VyjU4BbNTnD6TSiRjJNDokM/ooGXt+jHCig8wLGi274iQKg5AxXKAfgr7qFn2EKWrjHb0EG7BmhjlXRsLykIVjPyl7wE76GgEMeNUuewuax7PCHsxqWP/OmtSBAXyhUaF9VB8nsQciitSIeQmAcUVTOvyIfzKwpRV6jEiDzZVw1qHUZ+JpcmWxV4+nC7Lyns3iEORZ/3fQKcY3RoskZx3RXSgSn2M29vi6BSqgwFudwVULHSvjagxxIPw1I9GHuiQ9FkgMsnAxh2BfwMyVl9sHeCxiD2fYeTrqeGVLJAz8ciFTAOY6FsVZNXeUYy89A6CLHac7VVpSkIsRgq6yiAAyzUZe/lCO7mM4QuOYdMpRcqATkQuDKQefydscpOygJDj8soh3K4mXjWrPy5Y6aSuB8FXDNAFCbVxAzB77B0H2hgdl+wAsVMSnwMnj+ovK0KmXAcgaza1qK48d4ztfqCDGWojUOQ7SubroRpuIZlH18BZk3EJpQGmIUuGAxFPiW1XuTGEavwzyrsCu5bIMEWSxi4Zzyr6DHe4vyg997mQI0Ui89CieNPLEpR7iUj4GsUfc88wKxIT4kcR+GmhGarxtoGKEeVwquyrNWWDIccF/TEQ7o5Qs3NiehTJT3xUbRIcL8OXmdAeASIWSQIWWR+YBsy1ZIuQDIyrWWRScCDEExeGXtwiUzDPMCUZBQI6hGSN5zzQq4r8j+44RJjIrHMYrxEi2fm5nydQz3I5SHr7tgNrKkBlYduSnjhB5nLs9MLQunMdYccAQ124HpClg6hg8sCz1+ZXlJ7dOQIhyobhNTX+Wn97ryKp73JH62qY9bTOEKxkK0lIQ9naxb+IqoLBHESm2VFJ8b4gutIVCVcUslQUAgCsCni1xZ00Dh+AqN46BQFD9sBcXAv4kx0/lJ/cEDoRGtZd7W7jfzvyyTMtC+ckhIvBnnf3OBJAKERaMSpV953lJh+XkrEeU8aq5iuAYB+bYPkzgzORFmVEyFKeRlSICZ9DIEgMAQPSYbK8Kg5swOtIFT9aEIIlxMlVJLEdj2v7q06B9Fr61o9rMqpShO423gpZVa78zAUaQHiUAWnrg6u+kcwgP4YbAomO5RSD7Sog/7RiBZH075Qz1WpBjsHVXrXYFhNIrmPVdpG2wbF0/oJP7+R+2AVzjiOT12NXOeOMfccrly6B4Wl/lcuyct+E1d3sF1TQCXt7WkEJmf+oFMB/wvDibjrn9sw2d+ahZjsTjsjGFBR6XFczG/EmYtxjkCY3Is+mQFWaH3QF1lcyPIqcAa0ItYhGLXFl+ULa9husWchTllYyonhvHiSFf/JEHMoneFI0w9mtVI6Kol/qleZiuNLTL19DrR7wtOYqYfzbC67IqxLsWoKKwuLMiv4aWdlAQ8YqL3UNWDf9Msrrj6SYkYmmI2JiaLFhb1XF56Ro66UTldJOR1XTUCOCAuV26mxIpjtsRqKNR5B5CV8ze4jEOiEcuBQsQ+DRXWH9QQQfESLpUkeBsdEQiBx5ALkJ7Dx+Y8MRwSwJkyIk+W4Zrg2DyjrlTtJonMIPYKikqwIgTuiQOx5w/BhDOkeOXJCrwpIsh9AzQRHkCkmETgm01mErxrwGFsUFmsByZZF2+s1yEGoZTYE/yCJl/2bvJx2dcFyOwZoyxvT318FmtRXBSUMZt1Cg1kPmxBTIXFKZRCyiEttXrREspPb1dehhTd+4xGwvQGCC/Wxf0ftYtYpboVY/hgmMBPcGHQZpVxq6KZVlOLZh8SPPhpDXxitdf5pDxYBZTCWUUAh555UeeOuNemv3FxIA/gcoDWklLwzDWVIn2kwFsrR54EngFqq0Jm8ilrgbwatsSl8jgxxKFxjK+60uvde3eIm9BUViIhTEKTci2r19JDUMYlWQsfCpQdgZO/oN0ZHa6XGiTHkZVLTsDxl2SaBfh7EikIU0EMP/T4uxWYrD9YqHhfIxyiFwWjF1KPf7KgvA3srsLiQB+0Uh4auFfQTdTX1AqBXj/nhnL2Kb4GuDlzgy/SUHa3isLFdJPFM9qMoiCcoI11mFAglMP9Dcw/goFwrtVbFAZmIMBC6fw5ABm4HFDKIqScyAcdGdJiZHmuGRc8j3hXDBBsQlhYhqyQkHNiD2qs94wiuIIIT4UTeHPY8D4kPFTgczQUIMZmgGMTvQ9gYXASFZjywSTFeh5vlAIjcvzyEEJTee+pwifmSyN81sLy94aeG9varFFTXhSBOhmioIN+jW9B9dHP4TpZmEIGHnHGFc0tBUITs1BG/zKfoULPErFbPRxMer8k7cqFMiBYrAiv0VFmuj0KK/a4csA3rJU72qIAnwleIxCA+lDqsE7QD90a3lpiU3OuFWVAmAllGSIvIJUh83JNKOOh/rI1ARwzGgkh/NMDUVWAWBrrzFQ+BBnKAxFiNs8aIyHG9YHiahiNixkB6YjGsXsaRxaJAk4k9vLg5W1mbHxFWuTU1RVBQvKSapzuWexCCL4nAmaJPhVyi4KAWUNgz0Vze4fvz+DVvPd6hEHeouFOpmjhJL/4sbwIPnSQprwcykaT1kUTzyiJL6mrMGQLsZjabO3tnfIfWp0nyJRm88rchxRoE05YzIs1+OHvfqBB8Vgtb6rowhGFPOcdfUz5cCLJl85oznKwUtwjQtIzAI5L7SVE3lA8oJyXUM5HucThihHjNy1FSLXCUOlKoQZxJbOv6Xs6ChJDB4pCy1GfYHuBAy7BEeENxVAeRakEqPXMAhOWaFU9Sw2AQNXlsw81mnM0/MfrhMtXDFESdA3avC56GNhRGpSC3q8ZgMrJ9Ji6mjW3dUhR2jXcdFi9hMe+DY0DqoNNQq0+FDBE1OuZKzQ57SIQBQl/IOpQpOhW78KJRMgC32wk5cN/8E3NtE8F+LoNCwKlviyOcolPrH7iiPLM1JZDX+At+zeoyKfKtFn3qQyzM7M+a6FH+xSZIa1QjBQmIRQnhoQUNs8A6TkKeMdWyPxcMw8ByFI02zNkJqCMBLEq0RlCnjISSuD0+c1HoIhMooTH/RE99/b2+sdAENfUyL6FZuuUo0XPoRwMYozGHDc1qucbzAghciAt6S4sBavQ29Wrde89HTrFOJkhVygUgfPP6xjP5R9sSIE2lOaWQLQzNPmwI5SUZ70BpaXtmHdfcEO40C8Hlt1gTezcakZ5NUMRje0dXYpv9imrnwemQJvhQI35HB4X38T4rEsKhNWEr+AmH3W5wFB20YaAOYeDYeJ+MgK8nMqQN3s/4DwX/Qk8Zyg/ezt9FKA7FIrBwpBSyFUt4FAUcMUokNdIKoGIUMm4LxUHHJ9C1uHPLtCwAkCDhO3vTcTgVub2LmzWDiQcMaZeDt9GncZxJtLKiwPK9NTHcoJ6JsomuQWdCr6xRoLO2Yy/B8HCUbXyEes0KyLei+D4skTN62+sYLAEUt1hVRuhx+n39uJeNGsoYPxnDURKozSfKclyMNQt8BU8QldaVaj6x66w+D4lhi5ozCOrsDJYT3A4iBHT09NeNgVcFiTgeBWy9xMyj8uudF+OK+PhXQpf88WLzapi6E8RhPOPBGenEFK5PxcVVKFcnjyEKu549ixwXAADYAzHCHS0cZBJiwsXBuHgYjYXJagFCXqJnqhirBdANEcy8kbU349scJXwNe1kMy3O7Aav8yXwNU7v13SYdRNeoHF0kj8zXV5a8CsLX8uscUhBOfF3HeXQ1XuhBOUKp6mWK1QlpsEwkWiUiaObFsVYeMEUGt8I+jmCiXyxHuNNdkVm2Z/lfyEWLrAKvRTFp6wIGC3Xf6wKH2JzTmgKkbBGZ9Az9ZE/Q8oFSCXJQN4snzLjCp7ySzYghhJdygiRYhb0ZeYqEnog90WayqDDtNlNu/BgksUVpYmZusdMb3CPWVfPwodgbKQX03VZ2fRXzMLF/k1MZwhdxDuDGCcbbEWVTGlKe2fynt2dmbZxmdYpCXRycd6mNe2ld85LMAsSuDOOj49X1vwAV07lYRmcrflryrehPGssrslSrCi+wqKY6uUNry9li1SxyNZ13ZBSbEjI7I1YltCWpUALmlEtStkWVpZscm7aZkUDSrEiZfFZBcMf7VaZec7kkILBHz+nQ/GwkFVQ/RFPlF9pPp2WMuA7eEfVM9aG9y9LMzO2MD8v2sKypVKkDAgoRT7nNePLCoNcM4CDkPgSJ+DYqkpQIAuEXGtxkQOV2IzUZzRFecmZAn7P1W+LgCKAB3DzDnHEej56YqxmkpMC/pcepHxcfZOOho9lMebWnTt28fJlu6Dw4fnz9vaZM/bhhfN249ZNm56bsVkxEeEtSVj0TlcKCYIpMuduZu/g0Dc/2kiKtMp0U3RhhaiTYWtZCj0r8zS9vGZ3p2ZtjPM6J6dsbHrc7k1zCO2MLSlw6AuztVUpwCKWTbhQNJkOKdCqFDZ+apN1G9jFEOf+DIuz6Aft1bMq9yFlTWxiptckhhI6xI3liXFrrkvfqiTAQuguI3gKv3Sf8WVZZT4Cz/CBQEfiGd8klgtkqfjzxGOnPu+ic4SpfYmEHPrDf3+gR9cq9lTPJyJ45N4H+xCx6PI0n4b6M0SSKGGoxy/LCqyyFK6Mw709tm90RHlZCAsLA1Lxwr8N8emccGBN7oyN+W+N5LjIUc3spkbgi8IbfoHyInQpHHs9oChooX3QEKaVdyB8V8qhKouyKBycMjk5YbduXbe7d24pjNndiXt2e/KuzSzOacyflTMoJRaNDHEzEvqclGN2UeUXNVZrWGTdBQeWg1k4WM6nsmI+G4XmpKDTUt7J5XWb1zOKgZVdw7LQRZilSWH7FL9dQ+2OrjYb7ur0NRpNfdSuaEPOOqI9NGezUiQQn+By0rPTIl4ReAZXTl2rv1fy//i5P6OSoYXgAw+ZE6FXkoJlmEB56BEC96jJq3+MTuRywlTUnT0vWhsD43sV5vJ1tjQ7bYszUzarns6HOcf37LJPnnpA+TRjUF7WIPydiYjltBlwQiUWZHZBjJ2cFNMZw1fda0d5OBGHndlMI9le16KhitP8vC0SGAxgez4rn64UEqj6uwuHPZaTMttTs3M2NjVl9xQmZzlSet1msT5qyzwmfaXi+y4SB0MVjjDHQqppbhHXZXlYb1mU0jBtlzjEPHqteCOdlw64Qy3zYXVYGSyGaFuTUjYprlfs3d7ZYTuGhqy3v8+d1ZW2VlseGrRKe2cxrd88HQX+KIXYqhTQDpTXMsD39/7eP4JELMZD1V844sJ9/NM9kVIEX+2LWxd+glfkjFAqkiPRC5HGkFEjFoJ4LR7SRXEkVPWeDTfpyzaExdi23f2KZVkmwrS8zSkVmZYwpiWgiaV1u7ewalOKX2/usFXNClY0S+E0G7beM9avKTSoDnwc3pbyun15aU71bfgHPDABkui9K7Lnq6p7YWHFxmbm7dytMXvv+i378PaEXbw3YzfGZ4VXDq0Ex5f2I329tmuk33YN9dkO3e8e7LXtPZ3WxfGRTfX+lRkL8+wwX5Opm5pfspmVDZsV/XOyEJzT1drRbe3dvcoln0J4mYhzhigv7Drl7/QLx47uTts2MmQdvQMajtZt6t6UDyl8KrHRKevBFFzCSGETuK8pSshmK6AQOXyQNy0F9y5L8eTll19Li/GnFBdIuHoGEeGVEslVOUWGb0pR33dFkX9UzU8gfwbHQRyhIBZRsblF44Smm3pcXrDFSTH/+g31RpnNkRHbvW1ETOQ3SBZlRTi+mW9Em53hWJnY4Q099FTNBmS+8djn1NPmeWOquEbpO6fuDfS1267BIdve3Wd9Xc020NtlHSxGScDMGhZk4m9J+BfuTtmZW3fs+tXLtibLwyZkvqzvbuLUX1mutnrr6+6ygYEB6+8fdMtUp3qwMMw6qP/uvXs2MTNrU1IuThOmy+FYT8qKvHL+is3LsoohIr3eevv6rLury2Ymx6UYK1avIRB/R/Mx629rsRENG33d3dba1qEinGSsIXdu1uPbd+y0ud3bpRgtEmZYIGSRUOW9+Mw1IWWEQpQtBQpBmQTK/dIv/YuIScUgEnAkRV63FHr2VTg9g0SoELHi6fzKG1kdUjESF5BxYVJlXXTPiTkn1PhL12/br3/nNesf3SmzX7EONfboQK+dOnZASqFGa+jp6+iUoOqkIJr/a5hYltYzTs8tSSmkELNyOO9yJtYcMxIORJOFUNvnFe4szdtGU4dt6x+yvduGvBcyLRwbn7K35LSOz3HQvHrO4pQdVi/lo+MNn5ZCP0tZddba2GxdsmbdA/0qG6f7MBX2LYpqPUvc8/ML8jGWXDEWpBgapKyrtcnq2zrtm+9esEtjHAhH3oofwtLX1WFtMmt0nLt37/lHRbuH+m1Uwu/WULGBZZES4xzPCfeKhrDRnh7r2rHNFvfuskpji3ooayMNPqUFXG6lUAaUIZWFkNYCuZBWLvNP/smvKFZQVozMUFUM/igbDCKKNBc0VqNIxzmsxgfKaiVlcOWScmBJBmV6Prdnj12embO/+au/YcPqibtljnkz8sDe7fbEsb3W0NTmTiPDAfsk+KRgfFpj//S0zUgpJuXoTWgImBKOqckx65Z/sVNjcp2UYV3DQ3dXr623ddm3z12zezLlDAdtLRqrNV2dmJjyQ+u7+gc0hLXZMVmFfpn3afwVzTToyR1Swr7BfmvVkLEo5t2d4GjIers7dsv4QRzOAOvTuM+RCm3Ki9+xuCRHV/VIq62db1fV619856xduTlmvcrb3dZkA93twi2rJR7ek8Av3bjpR1mf2LfLhX/l8nV1khYblj/BR9sTE5O2Louyo6/ferZvs4X9O21NyopX59/DKA+yS/kBZVkApKEAGZ+WguHed52V5PWP//G/DB/j8UdP+lFLJPKvOp3MSgjFczkO4MljiviEzJdAfo9hVJHWDcpMD68u2fmLl+07MrX4JzvkbF25dMPkMdhgR7z3QCkYiWQ87NKlS3ZZw86ETOu0rME7125bY/92s84B++DiWesaHrId+/b7+RR1q8s20NFqh3ftwqbb9MSY7WxYlzVqt2NDXfbwrkF7SKG/qU4O8KIc0hZbWuEbjhl1xFUXIofCdksYBx46ZXVdfTa+Um9LDe32/Tdet2b1bOxFt/yFGTnBM/Oz/g0IDi+WrqO9WaHdPzWc1zDw+JHd9sDOARvp6TLpv9jAdFFTarFjThaOn8salZPJMMaP8zDsMOzhdE5Pz6jD1FkPZ2fIym4M9tmGOkoOTT4DU0jF4IrgU/ipIGklCAmZTsgyr7zyRhy19Pijcj51dSeyqETycEnmEFI8KuivIjC/PrbxXwSiGNWyxAvYk4FdIRBVXyeCpRQMJbvaW22/mM+K4Kvvnff5/qFtYpx8icragnW2aYahXkj9jIUzUxN27fIFW5GV2LbnoD388U/aHQl0UkPBrVs3rE09cUg+wOHd+21IvbRNrNy7a7dt3zVsFdWzo73Jfvzxh+yTzz5pj5560E6fOGYnjx6wLjlwH167YpNrmhRoWsvPYw0PDfiX6YMDw3b4xIO2/9Qpa5ACvPP2m3b70geyFsozPKLp9YgdlE/UvLGiWdGCO7O8AMTSdHV1W09XfGY5NrVgh7f3i6dyPnFAl5kRsLrLR8uaKotnyxoSh2QtcNxmZc047Y/veBHUpPwwLF0v+1P7uq1RloRXA0wDNQ8KhSiGA+5TyCnwhLwnXwbyZ1wCiuFeodDGvyKzbl3QiQjV2FyBkgnFM0A5/AemZP7WVdfMQVkEzGqg/gvkIIrwns5uO7H3gP1vf/5n7L94/AH5Em32I88+bvv275ZZbvKlaBXyZW/m9tu2bbOTDzxgDxw66D8088xjpyQEefE9rbZ3xx7NaPbYdvVwfudsx0ifdUowvNwaG5+xial5PztzoLdf1qBbSifVaWbfxprum21KQ8CUhNLd2WqDXW0qP6jhrUczBrVnYsK2d7Tbkw+p7gO77bEDh+xYf7+dlhM4qhkCRzz1dHb5LIFvWWhrl5SxU8MFG5+l62qveCiT76zlH7xWfXVSEPxwhiIsALM0dmzFx1P1Th/rLHyuyXEOGxquGKb8yzjer4BRuLAa6VTWoCYzIOWLMpB3Tb5aBp4zDnAxhR4UQvS/kB6AUMtKAbBAhZXwV/AK+Bii3Il0QhVyS2CC40GL9Y/9pLwsYy7eKeU4Ikvx4IGdtqI8G63Ntn102IYGB/1YpS4pCz9GwwEl27Zvt56+Hjf19ffu2gEpxx979in7iUdP22dPHLan9223ro0FPzpBEx/5D92+IPTeuQ/lEC6pfuoWbfIxENGqhMBeULFa2eQfiDHt7S3WO9hj++X8ju4ZlZ8iqzUv3+LmVTspZfix00/Y84+ctqdPHLUd8k3YrcfRDVirAfkrzDY4T6tbw1iflAYWd8taKZszGj5kp+IeOphtsfaCAz02Ni7Lwq6ueOuMsohsP3mnTkNTpbdbVkLl4a1MMmtEOTykleAa4aOy8w5cxJWVJJWCKxD9lwwKrhwixKkuACReWamCROgbSopyBIaOGIJqCBynIPE4LlXA+O1TWRmFdc1deddBHO9D+no6NdXslVffHoexqmf0a2wdkLJ0anbAhl9jo+7CtA0319nhwV7b3a+xu7Jk60uzsjZ1fiofh6Z0aQjobm2Tt8+H0prVSGhNGsb88wJZiW5NQ3sUv723w/bIyoxI+J2dPe7ftDNllGKyQbpLlrt1Y9k65QQMiT6OWOro7pC5b5ECc3wSC3ASsoQB7aS3ySIxO+rsUD4puS+9y6I439QEPypKAkQxsKZzC5ppyZle1FCzpKn0guijo+Fmsoay2ilnXHj5ER7fxKyhCcuSipDKAaRMynx33is978v5tkIohpSP4Jn4V2QmuAJQkLI0yDOjSNK0YhACoqwUgKB7FARlwmMOYkI5fMVO1oJNMeRZ0+xBLJKmblif4lnO7tEUr6etXR58rDm0tXOKXo+YLmFJqJ3y6lu7ZU36uvwsjb6BHj+UnR/OYZ8DB7sOqgcjjA4pxc6hPntwv5xSmeAVOXxr8glwalmZ5cv0bXLmukXHLjmv27dtt34pRhubedRUnEG2AyxrpsMOddl+ObYrtra8KH+HN7VLtjA7JeFu2IGdOzQEjUpJZAekuIh1XoowhOXSsLHOopzaSd+je8B+iUh0c35XOIRL4q87o5qFsNxPh+VXm1gFrgz0iVXxki07JQwvW4wIyBMrwDuh+FwCS4AsU55eVlBWlLJi+V+016Xq9YQmlaGMqNADh6JIpOvqX355XuFxDUExsvKokA9tIMDfXKiFPiYrnbeaOySYZc3Z2VnFONvI737U4913iR8yxmIuezVwDP1MLJ+/Ux/mL46F7OntlaJotiFfo1NWY2Jm0hrVw/AZGONZFV1jIcyHkWXfB8Jvl3Da8OL0vDcI3B0aWjrkn7CziqkjfPHPNEXv0ty0rSzw641SECkJR00f2bfPdqmOg7u2WY+UdNXa7cZ6o6a9y5r5mDvXbCXgnYxzWe2ARy1SXqxBP8dEyTKqib5RiIUzmRiRs+E+UB3vSlga19CYRzSFrEKwqRyxaMX6BMrBMBErnQwT5Zdmm2QqSKVJS+LS8kbDkQKyULlg3mfBhFq+uNILsSZRUW1RJYDxFWHWqVeoN8g5q0hovFXl6MQ+OYuDEuz7N8Y0hHRoWqchoVmCEZUtYhon2dX5m2oxQzj5wJCfkUBBODmP6SEmvF+mnPchrYp/+/3Ltkt+gv9shZwh9mkwhLDCyTctvHqnLC/wtvd22YfX77gZb15bsmbecIpFOIf81FWrzDa/fNAjizU40GtDQ/02orBDM5M+jpnWLGa9vc9uLpq9d/WWjV04Z6PyiTgZZ2GRA+2xAFiMCEiPoxBwPDkTpK+bdyDwNHiFP4QCNYi+BlnFJg1duQUyezp899y6T+XIkL0f/qfgXUaFP5Eh04jf5GOEUkQlFEzhcyVQQRJSI0hMLioM8DmJW4xqKCoiOFEMQRChaieWlm1JPZFVxEbZ62G8epV5cO8+9cgFe+P2bVtvVC9plsMlgTB19dP0pCwYH5hWkXLV47FLAfkuhJ+3GlSv4qTgOg0b565P2Z0PztiRQzvEcN5eqqeISP9OZE3jswTPD+I49VKQvXKCmYW8/f6HdmNySUOBfBIpbKd6K8dHd7PyqGkoC2ftHfJD6jSrqeuw27Pr9s61e/bKmQ/ttdffsKXZCdvb12KHBgdMJtAWWIldEb0FX33fhwsk+KHmia/mpwoxpEgXYhiO7JqFyAFW3WuK8CFa15RDWaDZAUNuccV63E9RMlAulSPvAR/YHnnk5OcRmnJ6ZABIa+MO11CIQgPF4SQEKjxNcUFMoVAQ58lyN9VaHxvdL2EKuiaHsMf6RWuH/9JQm83Nz6vXN9nhXcN27/aEnbszYVOLK3LgNIMQDY3qVU1y9FjSxtnDbLIxt6Wtwzo0dNRrGrqw0Wj3phfsgws37fWXv2WnD22z7dv3RttoAwosRUI4fEG3qvslKQzHVvODNbuGezHOdvbqTTt36brdnJq1a5OLdmNqSffLdn1i0S6OTduH127buYtX7OaNm7amYaleCtAr07J7sFvOrAQhLPMrOImsUSzbrIYvfkCH5Xy2AkCHOCQ+SjjiCcrO7IYf3puZXfRfhByVT+EfV8kPat2z0yrcS7HhOvxNxXK/hQ6nUJYRgeeIy2uwwrc+OKbIW76+9daZeIn2F/7Cz1RwKgkgF7WOBGVg42r57Ruvl9EqvHqQh4MZ2htoQxmSKNKZpmYenpneMtU9NTJkHxsakfnXVFHTxss3rlulpUHOYr9Md7MtipSrY2P+1nN8ZlZOI4ebyfeQv+EKAl0KtLFOQub3WLE6DXIM2zWDOLpv1IZ37tNQpV4mmpmuIgbvGZouoIizi3N2e2LSbt6d8G9KGIq6NRNpbW3wLYL8KtLc7IIQyF/QFJIjq1lMY9+mGCGHWH1LQkXYLIevyArxroa3vWwd4K0zL8im5+ZsSoH3KBy+RkekNy9LMWPJn2GlxcbHZuzixYv+u267hne6FFvUcdoeOqEhhbUSGBwCRlZlvwGAz8nrrYBMYmd6LT9AfAbgV37l16I0ihEKUVMMkH9EMZTGT0fR2/NwMhd2QUiZmKpilNI8KM33bIqGfT3t9mO792sKKGd0cV5KcMvqNI6OyM9o64jX4+RbmVvyfRCL8vQ5N4Jd2Kz6MYePPZLqn8LNjIR1iNbOGHbqVBF7Hvy8DBgRGimU9LTYfzElR/Lu5JRdvnnLfYv+wWHGGvXYZtt3cL+cWfkmsijqJhqe5AQKT0UOND97xWIUTiLMXlpY8D0hS0rnBd8SVk4W1F/ty5dhyXtiatqWxDu+WKNdiIE9rFDEVL1VSn/h7CUfLoeHB+S4yqeRMrdpSGp54DieqtpZW9mEx3FKQTiXyI64lF3yPoG0HC5yyNgK5PkX/+LfYcBqkMIDYYYywFCVjFAyTUC5XOIphwRw+IdJKr8IQxXYeocFQdl8qouDqoa5FqkBDfI+uwa6bHhoyHaN7rSDe/bbgUOH7NCRw3b8+DE7cvSIHXvwuB3SdWRkm/wGjf1i6tKqhI+DKdytHV2yMhqKxFx6v6JojYC9mWK2aGIqzfnljPP8cuOVa1clOM2C1FNb5QPxc1rtnfyiYo+GvG45raxn8GsHHButoHs/dFY9HxZhGRg6loRf4pKiS1nFch9qxVp3QH28JdTb7Zt3bG5m2g+yb2rpkKIuOU11zNA0dLIw6DJQCCVAScJKwGOESnwGnu8HZZmQJwNlElzy8VlcDdnWQDyaBoOzqkReDqkY5ZBpgOOirPe/BjezUgNfyVN3kbywSpgCsRFh8ZZS+Voa26ytQaFRU0gxiZXQTjGfn7tiRbRNvodpWruocX5m8rYtzTMVVd1SOtYgqL+pU8LsH7RGzVYa5cjim6zLhPsxTvgrsjAsw2uM9HUFltJvXJaPoYA/glD81B4JWnZIVEGZeiZt5J+UGaHHvXAqoHD8CDCbktV08UOtJmAJKa/2slOcoZbffF1aXtLspsO6sJbqGG3yORrgi579G1t4TB1FXSG+4G2Z58BmuW1WlK2yAjIPAfBYX96mEAFhKZABpJhqxk+UB0fJ8zvi+ytCOZQVonoFN+MA2q5/jawpY/Y0n2+V583LOXeqpBT+43jKs77OYs+c7mRVRIc6MZxQkHD5JkWP6wsztjyjMVzeP2nsomIFlBVFhiQ/SpJ6mmU1NGvBX/B3JbIeIsItSntHp+rTJLjiIreVxTV7/8xZ/500HMh8UcWe05QJziUrvt7xk3/iGfxjGAmBawhUGXjm53/CG/1j+gyS4FPF+vt7bUDK6587it5W4pW3ImulTG5l/LVCia8pJ67Jd6Amvxg6Mg9lygEAX+IkDxCKQQb+Fwrh8+wCSRxXFMGXznV1RBDgJlFXn0IGcgLE+SxGV4RYDWICOPy4AHoyBNCD1DPW1Htau7shQ/UWyogJpj7JoaEiAeoZZvKtaXVzimheZgeXwpIcRVaI+PKsSSa90tBkFY3bOIErsiZz/vsfqlfptIuFJH71kLe9KAsfDkEVAgSg8/rNG3b91i3fpYXD7Wmqkw1Baq23gUU6HNXkIb3ZP3JWG+KnwhUkaHbDs27h1gZL4aUFBd9YjGLH1hw/+TUzZS3C16B2NGiIQrASpfOvPAtB6CkrQvIfyDgCeVI5CFshZUcAAoOgjKSKTIHWpkJsRggS/AA1UD3MnTMnqkaYS9mrwFGiQowwYyEB/gYz/BNC9h60s/sx6qIo01IUCJPM9vo8+ohzLoIemWnNQJbl9C3Pc5VVUDl/ja3xaUZO67TSFiQcdkEtaFYwPT2p+BnfH8qvLbL0PKdyS+r5C8ux+4uhrUHDDb/CODUzY7fv3pGDOuGzGJxOhJHKy6tzlEF91dunxku5cApxCJm5IZCgFZ7zU5pxzIMUvRhGKEYHWJBCzM3OyM+Y9DUWho9Gdo3JujnvYQq8qYAXhcBWOpMdyoIt3wdQLujIsinnAO7hXsjYJVhWhmqAWP3Lj4qJc4Hp6mUQoSomYBHd4fdQM3VZTTV4dKSBZYkZxjoHC2Bi492JC1x10OOSeD7ciYYKt5jpAmHtgWVt3ltI8Jh6Ziyca8Fr+vHxu3bh3Dn7w9/7or316utShnmbV/4ZKQi/sTolCzAjhWCz7oWrN+0r3/y2/dYX/8DePvOe52H2cFfTWD4n4Id1+AxgXkrIW1o+f+TjpZyKI0CW+PlcABWBN/57bLRV/2E4KQwFfC+CXwLQFqwuVpOMfvzkwrw1rm7I5WqzNZzQ4WHNgopPGZGFGBnfloA3+I11zpljwkcVA7mQThwdMqxNLaAwgR9wTFVlKII3o/QMOGEEFY64zXkISoIiD1GqBk6orj7MFMqDgPlSzNcemBJq8u8vt+hhQuDfruoe5sFwr184CJhyeiXWYl6WgM8TGzTlY5rLT1twrBIfAzWrpctzC3ZrbMzGp7AUy3ZvcsaVY2xy2l5/8137wWuv2dj4PbkajXZ77I6def99D1iLoaFh32tBe/juZH4pvl9h6Z9pOzTArw0Np/7De+IoVhFm+wvDwtmEP3w0hVD8m134ofwhPKUpjlfv/ERWb2uHdfYOWcfevabpjtK9WPBFPPPXDoUEUyl86HZcAc7vIqR8avHhi3gnLIXMA9RUrASgLyMGoicImVLX2ezg2lfLB0oWdQhYfMZqN7AyPe6cqWRsUxGIKP/tNE0p+UVjSVEp8uBhJiSph+WMBV8gV1mdKdJsn7vLTLulkGLwfSpfkvE6nZ+cYBm7T3P/vQcP2rFHTtmeI0esp3/EVw4ZQsbHJ33fw607UhYNLV1dHbZn9w6FXco3IAe1xXdy75Vgdu/e7W93481oRdZkzmaxHNQtutdFLlbPF/50v4rZk9xhvA+rYh8Gwa2qZNkqf8qX9WUt/Lwwb5vyaHgc6h2w4cFha982as37d1qlp1dtx6IgEymbK6MUUQqCWKgD3kddm++BFDiQylEWfsq2DBnnGLIwkRmKiNq9xORI1ZA8bDSJqeUBF5YjKudaHQWlTChKzn7UXlO/sykNBXUrmhgoegUv0y1GeNIsHqEMivRx262Imz1W+3Do+MJM/oGGBQhqlQPp9Siw9a1reMRG9x+wFo5b4AVbV7dCl4RS57vLEebuHTvs1MkH7eD+fbZL9wcOHnCFGFJZXoy1drS784oicOYFX5XdmxjX0DIvxZC3j+LCG/7p3oUiWnLbY3NLfvRU59bFV1/VDp/O6gbO+U4tsjMz2nvA6g/vs5W+bnxt9z28U/g1BA1/sB7EB+9THsjCmV3Nn2USRwYglSjlGHhcWqEYCTUhx9XrKMBtAg4Rhd1ukB/zxfgIGkxTKEY6mlTkRBalIq7ILfz0ouuaYs6oN64tSAnYmIL0E7wxGjKwDhKCvA73I9ykqjJMOQtIMLW9u0dDQatvbsEIcT4Feys3Nhqswxei2l0ArHvww/pDo6N25Ohhe/jUyUIpttu20SEbGuy3ru5Of9XNlJbhYUkWgY+lp/E9NOTNL6/arfEJ/5iagYR2sBrqgpBjh/KiMLSEOlnuZgMPvGAKm0MIvoKvSygPNL9554aN97TZhuhdlymijcwGwRcCpY4IPHs9UhKegVSMeA5liPtI3wooRK6QxqQBGgNcMWoKkWMWwhYUcV4BDfIngepBfgU9DuQJ4jOoTPEPWE+HicpFCPXhdF0Vs9/U+D4pE98gBVlRpmhMACrlT6IJq4FSMHT4xz5yMuclsGUJhYWrefVmZhUEBiemoWv0gEbNmZSHjTu8pWUhi30QXXLueBtLGOjrsU7F+cdNCvwSUkOrprrwQPQyPLLUvaDZEb/Tvqj23ZyYkBO75L+TEpYAi6F2FUMFDGPHOL/H0qUhjq7ms6xsI8OxcNFGFJBvVxBIJOlO/8tLB0DKKfmMcsT7D/BSlnQCmKAp8JV5CiQegHvkzhQ6lYPSDlEOgSnonzuInqI0/ilDIvf7grAkunytaXEQFmkKQhiWQ+a+rlF1yZsXUW/du2s/mJiyCXUbXybGxuiKc7omOvDKwcfSOTOOFTEX68FQMz0/q4FbHrww+wYXleO4As4Q5+c3edfDK3ZvjdOle93yo3S001cUJTy25/H1GiurCLNV/koTbztVli13DDuc7rOEwyulcPztXTY1O2uLUkhO0mmVlfGTcnAEXbCqSPfEd3ayOssKp9qn6NA31U8W/YE3PX0D1qHhjuGUzb++e4zMAtofnanmQ8SQsjlEPi+hUPDdeRoAjlSKvK+FGu6qYkDCRwCpKjBPD0EHuFIQXwpZWYJXlP+4pyaygNLTUQ5SzeYV3pLVeH9y3BnpGZXmi2t6YqjwBTEYqXQ11V+XT3DctEx77PaWUokxWCoYBN1MZVGANgmZvZ6tGu99t7bwsqzewV5NCY0f4eX3U9lf6j/N7WsNEKyppXoRswray2yEA+WwCPzwDj/ay4xgcmpCz81ukTjQNX4kL8w0dPiPALvCgAfrFYoTO89oMjM0qTYzGLY8OldU1JVAT/CpFBAeV4BOF1YjQnbQ4LKz0e/LsqrlKUNRZxFdUoyAsnY5epCgCGVkBVHAVqJ/WEhNDMe1FBRHx1pW8rgYvybH0cdc6lO5dTEPy8EQhILwfgM/Y3Jmwm6Pj1snDqKcToYYfJHAiWldgnj9X3NBs1XQf2RGeNhKx1dtHMXWoft2Ca1RQwTnmPtOMeXnnQ3+gX9lr6v0za2GLyrpHoWAHwh/cmpSrZCydba6leLnKfjnJ+coH/tWUQq2C8BCDpEPXsg5VTpXVIR9q/AKCF7LcoheflgY5aFtXnkJUtAEOgTXIqUmLwH35efAE9aZe3CXFe4+iuF//T7oUKEtFdwPykqwuXGRVgOqjOALLvqv/qPAKifMlzWQkLEMmFd6KkvTKAZNiPcPK3bn7l2rU69v7+lz34PeAmOwBlIra5JPwa8fa9piFc1alqembfbePVucmrOO+hbrami2Fizh3IJNXLtlEzfv2OS9SVuaWbA6+TrNFQlSBMQ5WVhIaGd6zexEsyENKQR4xUIblspXM4khb0GvHyQrRXNrp7aicHnktvsjsEYZ2zWE9PX3U9yhLEj458NTwUbiy3wGMm+UoxP7oz+n4kQaZUlhmOcGPCmTGpSekpAaUoBhBD1JEhJ5ZKLC0NKosEYokM/VMh8BrAAEonyarqouXsW7g0mdWBmYJ/PO2aC0g+GFE3M4gbd3cNAaZP5RHqfB6UBNgt4Ku6HGJu3m5St29eyHdvvyTbt7647duHzDbl26aXcuXbMPXn/b3nn9Lfvw/Qt26cJV+/DDC3bug7N2+eJ5mxqbsPnpBX+hJ0svusx/hopfNrx+7Zrdun7N7ty65XWHNZBKKi/KzWIYwx/MQ6i8coc+WKKWaDhBKbCkoUDu2hc9NnsuygZuShAyPgOwla88hzwoF1DOG/njGciZzlZwxYiKuAulKGfcSgwh5uggDAIifLSCzL8VMq8HZ7rGV7bbi5GzrA2ICVhbrEQsuauxqoNFL7z9JWYlQtvS0Spms9ah6ayGDA7ARxhrS6s2zta7d87Yufffs8s3r9j1u7c0i7ht8y0rNl03ZzfuXbexubs237xoS60rNrE4ZXVdjbZYp6mpaabRXrEz596zb738in3p69+xb37vFXv5ldfs+9971a5cuGj168vW2WxyVhts75491tnT68PBmrSX46AQNHrNj/7zah054a+g6FIL/SusizzMOHq62dsH1Ew6QmbtBr8JviGuYhqriOB38NflUvA0hhTSUQ7Sw6lMWUS5gPvFAT4vffih47WPmhUyM8i2gvdirp6n6O2+nhFluGYgLTQ+IOMTb6TjMK06UzFt6v823MZupmJMFmOZ66sWD9IMW1pcsMWlBevu6VI35hzyJX/7OaXeffHqLXv3vTM2OTlm9a3yIYY7beDADhvcv8Patw3YyRdesGHdb7TU2e6HH7K+A6PW0dNpfdu22a4HDltzT6vt3L/bekb67NLVq3ZPQ8vcxKx1aJznO9cTSnv09IM2OsJ3K22ambTb6Pbt1i7/gAPUpmfnbUa0YDHUVP/YiCV6ZlBzmpLzjgf5+1tY9xtYPJMy6toiZxYntcyzlEkGxUSCgGfqoEMH1PL4xWGzUiRE2a1xgefNN8/ER80oRiAM4SWisgBRAv8PsirCuG6tmPt8zkZmXOQlBN4Yv9FuZcLx1M1ge5N18XGzlMBnLgqsmmJB+DYkesSaTzUXJYiFmWm7fPaSvfX6Gfvem+/YPanZ6R953vYcO2AjB7Zb385d1js0aN0Dg9bc3afp7Iq1d3dZmxzXDfX8ylqddY3ssMZ+9Xr1YH51mcW2ex9et45Kkx0cktIM9dtDJw7b/gO7/ZtYhLG0uuyvxQeHh32mwtY+hjmOZ8IP4iDXrs5OCbvJOCiOt7nszcB8Y/m8yWrvwuKyXZcjzWcC7ARL3jl/xL+UDZB8zDxxnzIKSAuOfEjTX/5sKrMVQikCB4rhkgcJ4aMVhiAj1NLKEHGb4xNfEBfPQOLchEfKoJqN30fjZdqCLMDkCkMJShNjIEcf+oxAikJg5zS7yvndU75t7evttBMnj9mPv/Cs/dgTj9mp3fusva5DxqRJFdRLYHy7wqrthizNHSFd1myDWcWsNa5r9rK2bJMSzNL4nE1dn7Fzr12w9XvLdmxglx0e3mk7Rgdt165R6x7ssbqOZquX08uGIs7lYDMyv5Lkh8QxxPl7HA2NaiPvbHA6l3GAaSp8CFbQbClOrKVg9dj9PT8942d6lpUh+UhcDh/IA7+FEB0Ni11M8z1Qrgi5sMiDgPxAWQZb6wLcYpw6efTzKTAvqMbwBjA8aVWsqx9PSE93QpIYrmkFqAykYd4IQFGPQ9ZBAIIQFrNQDaUrMDY3Kx2rwTsGqaTBVtBQDwpKGQ4pWZMAYhNtg5SjywZkAfo6umywqc3qZP5Xpmb9EJILZy/K0byuaaicAnFpfmLGxm+P2b3r8jvOX7P3sTRf/ZZdfONd27g7bX3rTVY/v2bLUihVb31SCF7mSOzW0dXhO9UnpuSYLi/ayI7tmo4226qc4dm5WRtHuLIKrOpyuAo/zLvMR1VySGdnWVLntD/+0w41Skq/uDgvH2fROvsH/BsWjnLydQ/neZlX0XmD3wWDBRmf93SmKlCJ5FLmO1AeroAoE+Xeeuu9sBjBcL918H0GHwmRJ5WBEJAEBVEJtXvSQwEgJjU/td/nz8rjufQHcu9p+jctobC1jw+XQO7vRcRUyvsBazBPysH7jFaZXxaU+K33ts4262xttm7h6phesp3L7ba/fcj2yIo0tXbZ/OS6TY/N2fzYvK3dlXm/O2+D3UP2ySefs08++rSdPnjMeiX4SSnO4uqCtfa123pznc3qnmknv5TI9JRzsdgKyIornz7gcPKTVz6bUvAPldUyjZLueLJ2QVtYLGO5nQ6GuvOmVCbRVjXMUJiNxGkNWANhusx98rtsOYAyz8uQvGaoTt6TlysdKtOJK+MgDqgqBlBWgk3Cr8aXtTWEmgGRltMzj1pbEMa11iCAvPSsOMC9UEyVm1WeW7NLxpGH+Pc+39Z/1g0Yqwl+Nrjysa7B5l5WMOvkH7R1NFlnd5s1tvHVmhw6pfeu1VsbR//dWbSW2Q3r3+iw4cYBG2kbsgdGD9nJoYN2sGeXDbT125LqZadXo2YbvUO91qihY2pxxmdG3d3yQVY2/HNDfvKirau7+hHRkvwWdoOxGIdHxIIUgsVZFiEawpYZMfTIhhpmIRrm1Gb2b8CrBvXYdQ13nNtRWw8JISU/Cdmpah3L0ei6WR4E+I0vlni2KgFQfobP+VhIIyqvXuO2BiVcNUQoQI5toEmFqeECUShZpCdi0jO4UqhHoCT+llIN2qg02u3lNZtcXfKprL9+x9SBlzz4HWorUf7BDkMfzBau9Xr1uu526+zr9rekDR0tEnKLDfUO2kiHhpqGdutqbLMOWZr21g7/NGBF/sbCxootsCdU/kZje4N1DXXLn2iTpVixWc0yuqUEaq3Nz8/59yJNmo3wptVP1FtSQFFFX+4fYUnd95qKX3MLUmZZP98NB78k+DVZBywzyu6v0BU447xVziyNjB6NYGvCTNajFPR6QrxppqeTAn+LzqbAPcImbatClKEmLyDuXTEggsQ0WZuy6dkdT92DPIOedE1TBFW1ijM9gJKJsaYQGcLChAPKM3kkYptTV7rDK3SNwe7jiEn8hpr3FtHrS+Qq5edtgwuGiOmYaZPf0dijaeJovx+e4i/DNCVe1VCwpl7MLxWxZsCX7usShkyQH22AC9Le22o9w/0q32Wzays2OT0rpeiRD9MrPvGx04rj4z0GL9gYKpguL2l4wZLxel7OgbeLZjO8sG+DF3w4pPBYDIqgsjjQMUyyq73Z2to6vB3Rzhq/a3wO/pKeq6+hIChLWBH9dz6m9Ua+jq8IW4EyCXnvihECqQFsVsf1INQitPbeHkgiI0BM3kcDAhB0CD2VwGOL+yqu1HR/lnCpUff8nsjt+VX12HX3kHnPwbemi+qZyzDB1aLefQ3/hQExR1T6mMxUkGlnpVUxPbIeA91yZIVjneXueU1PF0UD71WWVa2CpgTNPRrbu1usIh9lQTjG1cv5rLCjo9UG+vvdOrEyy9do/rsn6pG0bWFeU9TZOR9S+EQRYfKjNv7iTUrLznIEz2H2vmsLYekfL9JgFW9++bUDhiM2BfHBEp8q0q8kftUTPEtIHmcoCz2fCQnJb+LCOm3OW8ZVVpqPKEYiKgM9Eg/ZG4X1KNK35hPuKgSeGj5CanAZIAggHuVjnyQWyjTTmBNr7onZy2Kcv2mUkFZZ3eRTRQkAv4Lp4cKqnFOhWZWSgoeXTpwfsSwrsUiQGq1IUeZXZm1ukRP2Jmxxedam56fsnsKMZhuz9es2LmswLeYwQ+AjZPZg9vX2OD6W3dn809zeKR40+YdE82wr1D9WXWekHOwoIy9vV3lx50JTQGFoZrljAew+QxgMM40Nzdbf2+cv3No1TIkjXqbMH8onDoC44Gd0UCwau+7Lws/yeU+801Wk530+J3gtGoaKGYEKF3LLSjOzy0rK4T9cL+LSghAyLzQGoWWiaw0DEl+ZiPI9iodi+GpnQ5ONaao3KeGzxwInjp1S2IsNKYefAigBcBhJfDIgpSksV5MUi56L4OaWF2yCb1RnZ21iacHG5Evc9F8RmFPcvM1JMPNrmsbKOs2wK0t+RldXu5+nxcfLrqy0V9YCi8HLvpn52HXOErwfiySfCN6Rl4+KEFB+W0L/pTw8gzb+wRfOIiVtVkNRm+rq7etXnkZraW3zXea+hlMSYoaP8jJCCphAOUKWKT/nfebLPClLoKZ+ZVBaJAdQiLZQKBybVAauoRyhKOGj/P8NQtEsjvGR0ay4fXdVY7eYXF84bCwOaRjXlJAPeHAJzYeY3P3lP9Gte1LaxeTcgAsb6fmt7TBe3r+mpR2dnSojUy6FaWSXlxxRDnDpIY+GKQRK72do4EUYy9p8l8LPXuAUc7bn/CK/VRKWA4VEOTiQJZb7cUSjrPON4P94ByKnWvTMyg8Z2LZN/pAUQ/kYptpkNaA3dmdJwYphIIVYDjAslCjC1vSy8LeGTAt5ZmdOiyEWxh7uuPKFuP9mmJwgfoiGCZhIcoFQwnu0GpjeLzMCZie1Z3pGEEulQLliQk25gpCEyC4hSuiIcqPSYHcXZbYleH44l91Ovn2eYqKtQUQhPF66seOcD4d8mkuDlQUxtIieDlkPjltgcw77LZpl8ls0c+DVPK/q2cDTpOeOtmbrRinUzibR0C6l8nWSZn5kL7b/Y7ww3WwEmpdvwaqqf74oRRAatUnWTs4zh8yzkUitdd8HKyjdUxvUrnVNbUUoh9KpYtu+d7d1dHV6Hg2qGsbapUycTXZ/K5BQFjChDMSXrUK5fF4J9wNXDBhMY7jScBeWP3srPeBRI6rMGyEVpHwfThlQrjjTuW6Oi6Bbf/ZP93hwUpRP9wuyFBOL8iuEF6VAkChi/CAd9Si/mImA6F2OTOAvqlQX+GAyK5ZMBzktr5ltf1ICji6Kn6+QCZfgORecFVdekPX28PW6rIbSN0QXaw7sHOP3TPgAmY1BfPIwtzDv6yqxS0t0SXOYjfBehJaGsGWtZEUqyo8zzcfRONOsiQyODNnI9u3+jgaAfCxMi5Sj5uBHUKs8TwI8BSiTAYDHqQipBPCBkPwHnNcFcJ/4/O/WhZGICyTl4PFFGghggq/OKeA0hWL8MP+jHGrxEEnjabCyKy7oqTJAaawN3F1c9Z+ooJEMETCW2QjTPITAF+VuSlFKAspG64Qveo2GHSmBqJTgpRiimS13KEVHW6t1yiL0ynz3aaz3rX66chwk00cQMYXEKnCgm3+oLOeT/ZucG46D6YfOqS6UMY8+wFYwffZfZkZJ1czYWiirJofUf4BHQ8SOPfusb2BEfNMw4u2nSn5Xpct5mSH4WXQcWFMIPxQmygU/a5aixvMI95NLGfLZFSMutZA9HqiVIx5rAJGxVS0rScUgcJ8NKVe6maAaAdQV+FCsGJII1Kf2kcPzz8oQTIiZ/MIhplbodSWDmCKO85NV4rqtqWfzwfuyhpXYDbYuBzKGDj5saqznd0carEXK1yGB9fL2U3RxJHOHhpAOKQiHrsBcXnKx8YZPJGPqqR6Pcmjc5xeOVlFU1eUv0qR06HMcZCKlUf0cmOBHVyqBTTpYI2+Z7lfUlomZJWvtHbT9xx+0zu4+tT+Frzar/W0swDW2akq8LImrzfVyfgvZlBUAi0l8WM7sbBFQDiD4XgsAaeUALgJQ04ACshAQRISiJMJUhLLgM64cahpeKwfkc0I+b40HonHFuCnBTmqGInfDLUVQLkmI6e5z6B97QVlgYr2BxSdeZ/vvj6mxCMU/A5RDyUs3Xm61YTkUujgURVYCp9HrFJMYOnH4/CMj0bAgf4IjGVlpjR/gk6ZKCQH8ChEi5YmrfyIgPBDJsIWF8MPkoFtXvoWdnpmzRdXx4GNP2MiO3e7ceumCD/CLztenmcqCpsX8AgFWD0gLC5Rlk7D1OZWkfI8i5DUV4o9UjACQBuJ0JrOyIDgsQjkQvzVk/rwnJGGEhHLc5lAwQD0BQucli3vL6rEwX72YIYaFIxlMKYBPRDw7Z15xyFlsn1Pdop+zsjjJHwH4z3w3NMNBT8dCeBtUHqpgjaNSGgLmpVkelzSl6S1KF78MKV6ITZwHXi+HnfciWJFVWQs6B/4MxzGCNx3cegl3nJ/Vkl+y/+QJO/jAcT/cFeXi/Qq8Cp4G31rbO2z7jp2yfGqg2tAkPwmIYZ9rTQnyCpRunZepAGkdMq4cSHcfTeCKUUYIRKWwphaSgBR0WSmcqYrbSmA5P/ebhZ4BYjNsfuEDmsQBRgaRewtrNr0mgckSNEiKvCtgyTl2yqmsGijqXMIMTf4DuVIIP19UyaJGWIRTjIcJMT6LMfQU1eO/r7bAj0XoXrhm5Wjyw3ZT07N+lAIWiJd3nLAX2wWYzWgY9Q7UpDQUkSG1RVZKdaoOdzQrmrE01vlX99dv37XhA4fsxKNPW3t3v9oY/MNiZXtRrIhrtJHhEV+Wx3nu6uxWmtrj0zL4hJAjeKNdXkDIiwAkv1MpgK1peQ9ULUYiSdMEYpLJFyEKAGVl4JoVANxmReV4gPxlII87jB7Q2qiLe915nsSBP4F5X1ivs9uzctrUK2U0PJ6FJP8QSIFhg13cHFjCmgBfkjH0SgU8P5ZGRPuzz0o0rFCVf0xEveq1/nZTwmIqiRPpxz0qjUNWsBbsHEMZmuU/sErJq3iUwT9rktAaGnBqW5y5HNEEjTivc/NLdu7yNevduccefu556x/dLhqVT3xxq6wAP8tDsS94tcgp7htQna1+9ldne4+Gz/QvgtfwLQB+xQO8C9y1zlnlZ3F/vzzAJklFRu4KQvUQgtpcUd5vVQogHKCAVI4yUR8lIvPHNeoilPHwh4AJr9g9zriQkYiPupjCygegp7tPsGLrst0NLeydRGk0bqqo739Q72PWsiJF4huVivwW1jt8VFVbWIaXefGZBE4kP6CHnzKrMZ4rjizmPA4+CZ8FurBGK6JjBRLVJj5kduMlJXJ/RYHTgc9fumodoyP28Mc/YQPb5FdI6F6t6PAPmwplKAeccqaunKXermGlpaXDensHpCAszKk+/dnasZxfguQ5eDN8FP9mZSQA91EMhLdZiADXLBz5yE98CBACAeLiupkoyifOTNsaopz/9ftcJKNnsDbAzACTuaT4nt2HbLWZ3w5bk8mWJRBXfAahcj5EKG4OR1T3i/IROIx1RXXjnC7MzzlOFsMqvG+RUHhlzkfG/BICC2T8LCb+y4x8AZxFlA7F4uc7WQllGGGtg5dedCKsE1v+1Fi6FWOc9FiqImWm/rNXrljz4LA9+vynbXjXXh/e2PmFr8MPAMYsb7PwuPffgC8sUxeH32v6zK8jDA1t0/DS57yiY8QQgQWBA4VmCJK3ia8si1paxGcAXOpKUyKZaogIZEIZ4qzPLFju/XFNyPhaek0zy8Rwn0RwvxVq5jF6A431Kz0DR0/l9h46ansfOC3zL8ZKoPx0Bc4oi2FLyscWumUJlhkFrELILJsztNTJzG+IGf7D/PIn+BkIDmZldXVmMY5nml7glxnlaygfjEOIfj55awwRzGYYQthF1ujrIXy32uzL6CJYDumq1Ukpx+6O2wdXrtvAvgP2+Cc/bYM7d/snlXyt5srgPMgQfMk1IdJ9OV1X9o9Sf5um1CyXsxrbx2+kSNmapZTRMWt+2f0CcL84ypV5DrhUakrBU/RKCAulgAFoN9YC4ZInCAA2VxDPKfRsIHHZ6MwLAVmWtIzbSmDcUyYC9wippbXdRvYctubuYVkT1Umy0iRjTS01W5GCYEHwOxi72VrHAW78WM2c4jhqid9oZYhAYTjve0bX+K34Zc2AWAORSqksX7wxpWV1lNXKJvXwVk7/k0KwEwtrwT1fyvNTFhxev7q6bNdu3LLz127b9qMn7IGnnrP+HbvisDXxkeGhNnwkf+iAYT240s6GJnUqyQEL097J8Qx8rN1mPT291tbaaT3dfbZD092eHtZBWAeC37VOuJWfMeTUZiBcPc4tMtaZblRVjFhYgukphBRYCBmlQMiYGYqE7wFsrTjLoVQZEkfelxWB/GUgLsxiDWcANEWD+V0SFnua5Lh19fRrkG6T+ZcSiz5+tpNVxck5CVeNnJXApzUUzCmOoWVelmRBzGAXFoevLSrPPY5dmp62CfkuE3NzNsF3ITANnohePh9kdsAuK8nSOwqBE/jo0U0Slg8l8E9+xcLsrL139rzd0NT2gWc/Zg899az1D29zYTPz8H2c4gX83Mzn5FMohfNLlhpoliL6accolTocCtHXPyTr0W3dPQO2a9c+27Z9l5Smw/OX+Zc8rSpBwd/yPf/CKnuRUIwakgjcQ3AKLe65Iy0sCkhSgTIfQCMzLsvRI3KOTsj6MmR57oF45E8oYMTXAtYLJcHE+vGIUlqUg/UJzrDipyz4wd7JpQVNb5fstoQ9icDEGH4blemnDxlLy1IGTUV1PyPlmdGsgUNR5uRfSCrWiulua5VCaEhaWZJA+Di6zZfS6bkIiCEEywhdbEMcH7tr777/gdXJD3jiR37UDj3ymHVqRgGtbBD2U/sKpchX8c4zeFMoTLzJjU7kZ5YLOjravU5XSF3xddo4jbiNk4m75ZAOynLstf37j8r/GPXyybeQGfc1qCqEQuzjiOeUhavjo4/yo/8BIcjU3tToEDCVpJZF/ObenxCVUVGupKWikVZLT+C5XD4UiAqjYbHkVOfvDrZt32n79x6wkdEd7oQtTI7Z4vSkHEM5jwVeFrYYWpjSsTy9oukLO7lnpCTsfWDKOrsoRVhY9qGG2UYco7QipnOUQfHOAlqEs1GMpbfG63MWyMQbKQnTVn51iUaxU+vKxUt2/up1231cQ8fTH7MhenBrh3p58AqrEsv/wbdct6Cy4E8tAH4Pbg2JHBOFUqKEQV+dDwWszvqLQNHdoulsswI/59XR2SFFZel+QeQhL8foeJPfISP4G/FqrfP9zJkP4ku0xx572BUDGTvBItzNnq4BoRwAliKthWu6aqSCDFSUYxehLHDKkJ+ozLuZQNVfHR95Ui9UGsvKe/YetAdPnrYDhx6wweGdzmQ89Xp5/guT93zvJuqzrDJ848niEipb/RUk4WHXlzA7Tu59qZy2qk5+zrKZDbzQoh7ky9gqSbuj94aJd2fRHXGZe3qz9Htxbt4+eO99DVmr9sCTz9jeEw9Zp6aU8ZmAlFR8Shyh9JutKo0tP3ucAP47PaKZ88Dy0wLSg18sr/MeRTzSlJcJAgt3vOPhPUv4IW0uj2V1DBQEoGjyHtha95n3CsV46qnHPh/EhmLQCDSzphjEcx8EJWLyAlRMoBGEmlLgxEYjgaAjKqc8eSi3mcDAGZtcKtbbPWAPPfyEHZED1y1mt2n+zsofaJua+bWBDpsZv2PrC7O+IkkvFko5UtmWUAxhlqARNkKPFU/qJZ77Nc0iYLAPUWp7tj9Nvk9RYZDK+DHUshQNlTq7e+euffDheesYGrGT8iWG9uy3po7OGBKo38uy6JUzDXBuVg7AN/AUz4TMu6xhjdVO3vbiW5GP9nibsrz4FNYbq4TsGHLijPWeXvkimr1gTfjVA7YHqMlRroAqLeIO102KwRVCYID3DCcAPoTQypBR5CE9lSIrS0tR622hYK79YiaNYlzzc6OKvAlh9io+fu6WQ/XoI0/byM596n04Y5oNaLpINWx2AX9Hd7etLczZ4sQdNYseQSK/uRZvVqmOJqvfOn5odAZqWHD6mDaqtzGr4IMirJO/Jve2xGeGtJNhCiG7wijwM1Znz5+3WxPjtv/Bk3bo4cese3DED4hjRbRZvTam+cLXgGIwNZVCCK8LoRyEP4UDcE/ITwP6+wdEh2YzUkZors0OmTbjhIci87v3BA6W48AXdp2zAtvGjw9298sP6fUy/uPB8pu8hYWFTi4B7713Nn7I5r/7735OsokXP2UCiUOYQBJLGvGEfE7FAIhPa8FOaJicjWQ8VLKqF171Uo5kJC+WAcYxP+8fGLTh4e2an49Yf9+wv4jCEtCL+UCYDbp8RgCFHFDPuVmVhRk7/+0v29LCtC3Kp1jdqLdlleEXDll9pFKGEiDeyaCgMIUQi2jeZgV2WHHF+yeTf7rgFIdA2ON29949O3/5mrX3Ddrhkw9Zn2Yc9eqRzg8E53xhuMHKJD/B7yQELR4X/CrzFIhydX4WBz8UyIdOxIE/Dl1hqIaf8WWeTzXVLkonnq148YFwoBeW5u3OnVt25cp5Pz3Z3zlRHxWLD7TzN77w+0Hd3/ybf8Upyp5dRVYIPBUgict07gHypJUAavcwCVMMgaxMSjG8cue5elKjm0jm4LwL6O8f9N8ca4DJbnr5/pOpYCzw4I3j+dNIKG9ubxP+ivW0t9q1t16xO2fetI26NZtnW91anS93M0Ssr8BIDR8IxGtHLvI1RCdXAkB7nPmkc68r7OYoBr6nXV1atcvXr9us8O0/csxGGTbYNS4lSP44kx1n8AoegB5+xKv4j0LyLWmhHJ2IxbchdRBfz6jyXrz2YTb4mbxPWRESV7YHoI7YRrDkCsXq762b1+3SlQs2NXFPOWSpZV71177whT+AZLO/9bf+agUThSAAkJQrS+RbK6JyIIgMXyEbF0TGMz3NGyTh8JMLrPWPbtthw0PD/sMwjL8wEgbwQ3dYrjXxCvTsuWS4wVFM5vBMza0drcoUJ/rjhF765tdsfvqW/5D+xkq9zYtxtANl4sovAGwVAoGK6OWeomFFnNAUlTO/SdfUV71xemrCbk9MWffoLtslpehUL5b2Kj0sIq5MjPNpWTd3MsJ/SjFod9BUb9PT0z4LYzqa/g5peUwT/ETQ8D1lxTNA/ckrAkAV3jk1+6Kz8C6IPasLsrLXb1y2Dz/8wGZUJ5T8zm//YVD/7LNPfj5NnjOqAAjmGcHmc0I0PvImcWVtBbIBEMlLn93qYScfelTO5Gnbd+CI9fYPaThoUwG2sXVab0+Pj49YGCHx6Rk/KMuvCvDbpww1aARUMD1lJRKrI0uqntthXfI3FtQ4tVjFMYoSBmMpnxmoCUkXV1daOkPBcD+SQDxgVsSOLv8xG91z5sXYvQlbae6wA6J9z5Hj1qZpsq92ug/BXtKYcWDVEGL4VbVh2est6gYyrpxeLafAMVLQ579doqGUtBSwSK7eBydqcskr/E5FArxziA8EZOJMlG3wTynVjv6+IRscGHbFmpmasg/OXggfg6EkCSVQAQGEsV+hFgdkPoAGMF92i6FKxUsPTBmZX/fLI965Y7fCXhuUWWRWgRPGa25fQ1hZ9S11nDxDQ/1IRt35WVaagvIJHz+s29amYUONWCjm5XAIxUAYNBTKWlsabOHmVbv1/js2NS7LIQVZW1ZPEm18WshWP+hFgWkbgo9FJTGRKz0ebMqDczk+N2PrckqHd++3wW17jJ/NQmc9n9rvzNMf1jWwEHGyXgibYxsZNl0odBAsKHTDw0JgFE6+h/DD0t66edt27trtvgUOL23DrwDCEscwkh2SEHE5O6z5f7nszj3VUr2XYRjCzxP/8Vf4Vee5+Rm7dOm8/c//0/8zKPz5n/9LlTQ9XFGAJADNCkgtDaAiwIcICdlXzgoLwarc9m27bOeefTY6ul0eca8a3lotA95sDH5Dt3o6QJxf1bDpyUl3jPx30eVDIEAYxI5svt0AFz3Mv/0Q3dCMBeBbk/nb1+3i66/Y8vRdOaFs0WeLPya0ZtU8v/5RNn5+SrRJuOz8nuFXE1vabWDPXt8z0cIilQs+6qUMAYLUXXRPfK2zAFgx2uPCU53JG/1xHLSFVxGUCaUQ/0XC7ds3ZSk1I1PdMbRHh4zZSNQPTr6VTcXINgHcoxjJ66Q3gWfyQAv3WR6lRVmwGp/+1Cej9F/9q39xk2IAqRyY5EAcGki8MzWKKk+YKYiEOUOazx8+9IDt2r1PjmVPdbqXuCkLMTxzz3wbk5yajh8wJXMG5zo1vDALcUUQk3wTrmYkzS3BUAKK4QyDFgXv/fI3pq9ftYs/eMmWl6ZkKVZtfkkMoE2qG9wIlEJ8p4Kd4HvYGdXd0tVnI6K9T4rdqOEjlAelo/0hGN1ugrASEZl8QwlTcATi9cevuWaBYkcIa4Ffcf7DD+2Rhx/1xSn4QX+MoSnKEMCHAFncCsEiD0fvVzoWbfU0AnVCm9Mq+gnQoIAlI94Lo7z699STj4HG7L/9b/+8nE/1HBHgBSLaK4nAcy3eG6d7rgiLMn29fbZzNz/jsF+N6vd1AR9zhZO8CI8QChR4QvGYykZDGVuZY2OuY1MKr7ODaaLCv9NgSODLMlcG4SEduhGgn2slmkhbl3JMXL9ol1/5nq1OjUvwKutvXMMkA5TBC19rkPKJ/u0HDlr/8G7/7TQUnrcULGbhz8C3ED7CocfVOki0J+oOs8zwFQ5zOL5FDw0RuPVLhUhrAS/eO/OuvxM5sO+gO+l0hg3VhQDdj8HDFQqGKCwbZeAbjiT35QAt3hF0DyTPc9ENXwZgYxGtcsdYNJL/0dMPRe6//Jf/nCtGCg8kNQUBcTQcAREXlUVv7+0ZtN279to2zTI6u3vU0PihXHYxxTsLlZMjFsKq9SLeS0A8wIV4zCP18voapWCBxp1D1cXPb3MGBV+oschFDyKvN5I83DvN1EfDNSwI38y9W3b+je/Zsq6wAIH5D+fRO0RXt/yfHYeOW+fAdsVJSeSp005w02FzhZSFOWcHcc4T4oIztIJeC1+yjfnxE89RHsWQYBjzxZ9wVmOJm7quX7vu6woHDx7wmQjONrzmAyd6MTTR0XC2weenIKscisdvqGU9qRQJ3FNv1UqpPpQR/niH8zaiRKFk4Hn09Clvqv2lv/SzhcWg91FAaiBthclopwNePniEBAJ5g8fbvOHheJnFaiBvDkOzQxthDISmMrHRljMpAkd49bQBJeFsiXyn4JZCTIvlbJlGZ3Ts5+RnMPk6zHdcK38oMlfWGlAKTX2VfvXKNfvd3/+inLidduLIIetulTXkY+jlRZu8e8eF3of/M7xdytYgGsK/8R/Y0X8fc3EUBNALnUB0iohLcIUgiD5e2rHszGwKa4pCeHmJB2WgfS4YlJcgPnMgG0PIrl27fBHPLa0C4Os+KJ1wQBNt5hxzYfX9JF6nLC1CLdOUsEkpCt5y9Y6FXLydMdz5FFa8Pv3IyVCMn/u5P1tVjHilTSOC2fQE6sPoslNpcHDUp50sSHW2d/mGGRpMfhgEYgikIrx+hEt5FqVgHj4BjCEAjJMLCwve4GQap/Wz0gk4wVIox6tnTsjz30gtFCMDL8LqFc8BrK+88qr91m/9lr352uu2X8PDT/3UT9jp06fcCUZo/GAeHzP39/WL6WGSvY3CkR8iZwhe13yrMvPjGRrDsYWxKL/3PClG4oCfDAvVPRZSCK5wH+W7IKXAAecbEtLgEenuG6g9+AHwjk8I6ESuOOIRisEzQ0Hy3elS8DoJusc6MKTD27RS1J354TF0goNw8sFjJIfFSI2KQqEUuvWGsxV+eHjE9mns65diWB3CYyt7p0pLczXXj7d8CKuGh95A5TSKilijiCGGrWjmQ8fc3GzkLfK38E2pK6d6opiGpWCDDMLhwPkWVjvpeYVikBHNb5KHPy18v//FL9uZd9+1A0cO+g/oXrt4zZrrW2zHtt3W1Selam/yXzfaMTJqn3rhBeFK8xs9O4WZ91zj/U4wkpCQ6UyHYShC4oQ+FKPq9EGf84TOgCNe5rPZjRs3nH/bR8VXiZj3HlhT2uY1qelZB8MH37igTG0dbf5hE4roi3PKAz0OQpw8dblKIZja84xyUC/NyLZQLpWD6/Fjh6QBAgpkzwMRGbxxshbbRnfaU089b08980nbtmO/KmnzZetu+RPLGqvv3btr8/OzEhs/Ws9vdrAngJc3chAlaIhukxL1qEd0sj2OHq9ZBkxkbEzz6kRjCcQYFIyteKxlSF5Bn5TUF6REn1A6nd64ghnLUpqvfONb9g/+7t+39cVV275XU+W9B8XkNnvrlTftt3711+3c+Us2uO+A7X7wYbt086793u99yctmuzPkc/CkUNotoZYeeVmrQGAhHCkQHFE8eemlYcI343BnW2Hnjp1KK6yJ8jhOBSFwHAHiRzH7w+rNzc7FUKD6UsBJE9YBp5zO66cXF1Ya/KFAoeCpTIljEy7+/LW/9t/4EwWhA63p7++3Bx44aUcOn5DA2n1vJLmpgLV2ejonwtC7Oc02TVQGRyxkODtoLK+pqYSetDC/YLMaV11xxAhffxAeX23UkARAJHSAh8b6crbwsdAFDTCFXo4twky//c679q3vv2xXPrxiG0urdv7CBflAO+zHfurHrK27y6am5+zNl1+1malpP+Xv+LGj1t7VZp/+3PN2cLscT01pxa9gjv7VmBQKyDOMLzOUqw8h6rX+w7uymjlDII38KRDnifODe/BV7NLFy77PAstLGdpZzksegE6KRWa3ORYDywFdnAmKMsI/hhdwUBaZxPuVmoLTBiDaRBvyPtqWAZ6ffPCoSglY4KIizocgYWhoyF544dO2Y/te9cgG/+yfU29hANNJiMQktssJ4p0/zmAqBAFCIqDxEIcTG+PgPEc8y6eAAQQGSMr4635fuBKhItidLl1TGAw75HfFkFVBgfyAFDmO16/ftH/yD/+BnMkR23HwsH3zy1+3Rlmc3v4+W29olWPcYCN9Xc7oJSklP5vVLIe5n/PDd4zaE6eO27btw/75YKUSggWoN3gXPTOBeJ5zrQJzzicGWMEoEz4W7cJSwAsg2inB63FsbExO45rz2ldGVYZ8CBiBUm/iAq8f/Ca+wQdwE88rA84wZ6hmmpu8ch9EysE9dHJFgbhuhcTFlbzgOPXQ8RhKcjkXTeJXe5544hnbu/eQKtA4JoSLC4s2PTllU1OTPh4yBvb39fr7fbQWYXEoKwGiCDAgZjYiVhXSOBZwaFz2IhiRykQgLyF3cWV6QuaRnASki8m6fv/F79jYjas2J2a/9f1X7LlPvGA//if/uDW0t9q7333Z3vr6S76h5tDpR+zJH/2c7Tv+gL3z8uv2H3/539tv/uN/Zd/+5kv+1Rk2TTUXdIdCe33UVtB2P4CxhHJb6BQIJ3ZWRSCeVVZ4gTINDQ+5gmc73RK6EoWAqc+FhhJKAVN4AGnEYTlRCvJRvpOtCRquAeJqAI1YhNoUmrpcUaFL15QL4C39m7/wV5VtzYaHRuzZ516w4w88KMI35D9M2pQUghlFvHwxKUK7V+7rDEVDMiTzslE0gnKLGobmZClwJt33cMZFfh9TnTkMCdFgymejiKc3Yk5T8bw+yqr+yxcv2q/8839qnS3t1jey3X7/q9+0YycftsnxexoG99rug/tseXHdfvDSm3bp7AVrbmuwhx97SDOrnTZ+d8LGbo3Z/sOH7OSjD9rJo4eEh98/id6VVitDCiXvYTDOccxEYlYQbaZ8LPfDI+KhOWdod2/ftS4OufdztiI/6fAFiPJRhnbTGfl1BSx1+H7Rs1FcvjXp7WcDjiy4HHNeuqEEKE3mA5K2jIcO56MCabQlFe+B44dkKgRPP/3454dHRuyZZ56XaT2g8X/Rbqv38QvIrPHzsoWxsbe3x3oUIACfgkbTmBR0GagsG8VxhzA5N7O6IqhRbjV0Xx0Li96T5VNJIBhIpSCeMuD+1je+YT3t7fbEM8/aoRMn/Md0v/jbv213rl2zBx85bWtylvkds/l7t2x9fsbamhtt1949tvPwQdt7/KitLKzYV377y/bqd16127fu2okHDkePE+OCgaGgSUtC0uVHMKhtDpIB00tkwSIbFgPrQ+CeBb/ZmRmQyXnvUvbIi4DTgoKXkPfwkICVQagA8cGD4DtOe5csd/T+4E/iiLiaJat15lAs8pWVgrL/8B/+/dja95//Fz/1+RMPPiLBD7unzDFCMAZvjBdkaH6ftLKnp7tw/mq9ngAyAkBFfLiyomkbp+biaOJksnGXHkM+yqSl8DeSItJnG0WjgMTpzIEhKlO1Fqobr/3dN9+QNVu2pz/2gu3Ys0f08W6mySZmJuyBhx+2733nB/ad3/6SVeQjffaP/YQ9/bkfsdE9++yVb71ir371u3b2rfed2WuVZbv64Tn74P33ZWH22L79e4qNgALxARoSkj6grDhcoE05PA8Cor0IAOEwhFDX9My0DQ4NeJvFKQUNQeIP5QJPCB1AWFgkVnzTUhAAr0NDaSwUsgRQLznFntDMAyR95bLQSTTPqRSZD7wohlPw4kvfqXR39Yt4mVFlxutFQ5lBsMrWo6lpu+bNqQxck/gaY2qmirMp8CXwoCEaxaqWUeAKHq6+b8K1t6YIGQBwwhjKu++iKzivXr5s169dtYceOmkdoo98vI29fW/cvv6dl3w74IuyJn1tnVLqQVtvlJmV9WhqbbSpu3ft4vsf2tidO/bMZ56zhx5/SD7KLTsjRWnQDOtHP/sp++THn/ZFNIYVcIfgarRlWwnOXD1Dcjh5zPCijdlDads91Usb8OMok+1tkOGmTOImHvzpdGIZy8MIecDJ2ggdDh8jeeNfrUkhoVfYNuEEUhGgu2rpBOShfcDRIwcY1c36e0c19ucZ1iqk6SgC65aFGBjot45Oentt2KCSDABIqQzClxZXbH4+PgSGWD7YgTlVk4YTpsBmHLUt+P2fAJiQAA48+rn5OXv49KO+k4p+52kSxraRYdu7Y6e9/dob9hM//eP20z/7M7YmRr385W/bt373SzY7dsc+9599xv7rv/Jn7Kf+xH9uE2N37cNzF621q8c3D3//K9+2f/SL/6d96Xe+6MrFIBbMrfXUhCofsHgufGgNawGd3pN1JY2OAuQWgywLX3zNoojLtjpPCyXIAGQ53Slv4M447vm9+yUNnXzsrZQib+ALBa9ZOp8JKjDMYW3ShwO81AfvX/Ba2fyBcEGGJhLo7Y7cX78nA6Iy5JE9yrVbSoF2847AZykqizcer6ujMg5w9aIiLPFsvWYDsjGu2UpjegyDeS0/PDrkFgCI30QD/4aft3X9xh37f/2//zc5mY9Kyes0nC25xUPp5ydnrLWny/p3DNuknMDf/Ne/ZotS5IMPHrVdO3fa1bPnNKWesq7eTvsLf/nn7PkXnhchZQE5ZU5X9j7wopwcqkJ6+Aw1awFPx8fHNZPrc0UADzigmDYz9OKDAf5c4M61C3gKDnp58o2An+dy4iu1oq4Y/mXFlI+hmQ3TKGeN/lpAID4DK+olUO+unaNhMUDoi0UiiMUopqCdshIsX3sOf4EWBQkAiHFKUQK+V4D5C4uaeSiuvaPVBcG+CdYQ6MlYiPgia7NfshUvwH0S71ZG5fhhXZiDAo6OjvjbR88jmp3FolFap2Fw3UZGBuyZ556xr/zB1+y3/8Wv+VrBqU89ZQ99/ClZsxX73X/1Bfvl//WX7K3vvWF7Du2XV99jQ33d1tyg4aEiJerpsKPHjmtmM2U3r90U46A3enIItMZIbwsCKYQc1iKcPkw7cTNyOJk90MkSEIgPIRIkIXElIAsXniB5kXUCXl74ffgoyrp1Ut3hxIeQF+Xj8VttfqB+EYTMfZJmPpUQHiYW4CiDUxIVx6pmhwTKjqn4tsJTqyGJIj+VMk1bXOC8CX68btGJYbxj1uIn5MpMQayb2irB0XhwZcOBMu5yPNaC3kd9vIVkqsywFln0R8VgUphFzcXljHEM0lNPPeUv3Oqk3N/60rfsW7/zTfv+iy/76TgbGoKnZyY97yc+9Qk79ejDdv3qJXv9lZf9VwY+/vwL9tzzH7cjx476HpDp6VnVVShBie6k2dOkOKHEhXkWLQBCYQmb46cBylTxyMoRuE9c2f6yRSrXF+VjCHE8XEvldePbFIl3enTFikADloSOtMb02qfY8lmEnz6lUuJmTcYuJe5ZdUQhECoMTgGWiUqiXSk060ApciU0Zx4MIeWxNctmhYHDbx0yjbC1Tq4UQzkmJyeqY2AyJetwYXgPwo+hblmTlQbbvmOfPfuZz9jC5LI11TXZnv0H7LaczMXZGXv6E8/YWvOGfen3f9sunj1jG/Kr9u/ba08++4ydfPiU7dSUtm9wwLrkZ7EotKzZGlBuR5X2Ij5pySEEPjGEsOzNc+bnnvIMw0DGJ3haYTEIAGUCavUQsu4E0jI9r9Dj390yZZacG2V943ufUAb/aVINh3ytHzOkQjFQBF51+wuuQimSIKBMOOMcisC0liuNp+fhoGIqszzhh0NN2cq4y4zgSjyNmpdF4orSgjfL0CjyQQPaT69gqNHEwH7/d75sG8t19sAjj9i2w/vt4AMH1TNkWqemrW5lzQ4ePSjLsWHXr1xS/KqNDg/ZiZOn7PCRYzaioQrTjxJifVDI2vbFEIzXX9Ca9CAE2s8VQCkoCy7anPkROiGBsmUo84B8WVfWQ0ge+9S9KF+OZ3jAsnqQEvA5pzv+strQB4noAEOwahF+WRL8GPEPcOn5J22FUtAAQlaWFQlFoRS8Wg6lgGjm0ezyBkcyhfzZgAwAjSuHclz5noCVQODMcLjn8wJoII14vo/gEFXeHeCQho8jz1913bw1Zl/71rc0Y2kVM9Zt+65d9t3/+C1799sv28NPPmLHP/64/4zF0vScDfP5X1Oz7Tt0WBbloP+MNgtxOHNNYmLsCkPosS8VfyDbl3Tz7EpRBGiAboa+gYGBaFOhB/AM+okDR/A2wPMpZB5CQvIRwVImaQAoU45z4XNOOtYBS1HIJBSCe3CFTL1cgRugjYBThTYh1Kg8CgDxzD1KsaEeqZ7p45MIlqbhXPIj91iMzZYiypeh3OgyJEGZRojej/lelcDlu/i7nDhwHYuAUnLkImmLUogV5WPPBJtXmjVzuXl3zJ5+4WnrHuyzNlmye1dv2ttfec3WFxvsic89ZS/82Kft+9982Vamp6xeZnRwdJvt2rvfZw0Mp+wpdSGLF2K10weI5ao7dkrVeBNTaMZyrsTR6/iZ7+HhYedLtF1Ksaarsw68kTf4VYMqn7iW4oCoM3hMiGdPqvLOQSjx67i6VSic/shfC+W6QVOO879ZCEgigMzoL1+kSWgTCziAm1kNHVxTKSC6XD7BG1oQzv0Py0NA+H7kj2YXKAFZ0XriURhXCs3TWfghjno5eoiv0trbRJPMJYemHDh1xHYf3m3rs5o1zc5az/CIDezdafXKOyuFGL9+1TbUq2njDk1TBwcHfbmfzxX8Zz1hkNKgtEpXQT80ANkDwZFX0m/dulUMfe3Os3LbJRLP5/gFHleUA7iPvDVeEUeI9JpcCBQr4+cK0YkvofycuIDEx43XU9BVVYwkIiErpyKY4t9LVjTG1oel8N1YJaWIMkUlha4nTkIS/8PAlY96pHgENqVQjjEepnNPepi6ilu51vYWBTmkosffXmo2IJ0Sp8xm7szapR9ctDe/+4ad/sRp+8R//RmbvHXH3vzqy3bu7TPW28dehjU/3Gz37t02NDLoP67HZiNakMzb2gbdeTxK6ows8uU9fgVDyMjISDXeyxVjSa7ygg8o4yekAhbVCGr4uafz1Tpi4Ep8Xla8S14TB+Q9oXwf6YlDt4jRD/4tFON+UK4wkIUTBPNRCHpE9pLMX4asOIUZ1qY2/QqiAiJfoTi6x6cgUA+bixkTAZiBlaIn5ooq4ympbO1raGi2iak5e+MHZ+y1r/zA3v7qm+Lvip147iE7cPygXXr7vP3Ov/yC9XT12aGTR61ROA4fOWq7pBh8x+GLeZAFfSXGAtxDH4xP+tNyQBftwq9gq97oaBx1pFKeDiQ/t94D4PoI/wjV4sghytUUIiwGMgCqAtc/H4aKkHs9nPYiT8oAPJkPKJOwSTEyMxUSeE5kGc8mGYghBJFBKABBSRTvLQisBq5qXGb7v8eV8Dlh0oV1dXNFe+CeLs/5Dm4txGDqQgly+HIaGLaU0+fxBCmI3BJ76cXv24tf/o4v3nR0t1n/jkGN/412/dINW51f8T2je44csPauOFh+x+5dvqGHXz3yjUJVx0z8EEHM852R3EO7x4leBdqB5SCdtDt37vh7EF7muYHYUPuUT9RJtCnQcmerSt7vM9SgxidC8Dvu/dMM2i3W8wyA02lBeelj8FR+DTKQfsRzUW+GxLsVPKacCeBaLkwAEBA9YbMp86QQkt+wFwB/oNjZxCkuuncTV+DJesDL+wAK5wogSBgmWHXFq6aeWr1YKJGsPBKVNxJM9HIOQnnnzQ/s7bc+UL4me0TDx+mffM5m7yzYN/7D12xWDumukzvtyRee8h1cd67d8MWy7r5e/1jav5gvhCdKirYFnbTJeVBcg/E8RzJ0sGwNMISkcLB6wZX783MrlPkClJ+rtAi4984grbgfTlHu/5KvTqfSy9auDFufAVcMKsqQAgc2Vaa4tBJb83g+BRjEbMJnFFIKHETevwD3wx3aKybiu/jyW6xy1pSvbJkoB40ShMqGYxp1cxLOknrG93/wprziNjv9/DN26IljdvTR43b93WsaVl610b077LN/9sessaPFvvfVb9udK1eK3yhBKTRVZ1lYNUBT0JX0BQ+on5B1enrpHnpRCmhFMYBy3nJwoZUgcWd93Jf5zLWcL+PLOIHqvQK43NIV957GP9Ijd/ytPuseK1cJ2qoWA8iKEyI+CL2fUpQBbVxjOuuWQlNKBWYW5M1yrKpxTXBivQqYQv1Yh9paSLkuLtzTyPyZCEwpz/WyFhdv3bU79ybcGV2R3Wysa7a7V6/b5OyUDe3QjGTXqIagFvvg7Q/khN60uZkJP1DV95fIWvgXc654ETYxrHTv6fpHHHX722h3iCMfcfA8hcE1BZSAgICtdXGfV+4yvRpX3AMMeZs7TQ2wwkFboRAluhKoMuv1PFXL4lGhGMBW5IkwPs3brMFlIA8KwPpGbHNjnYGPbdgMG8MA5T7SCOh0wkIpuPVdXb5i99GFMvIgAN/8s7BgrU0tjoM65paW7Y03z8iHWLTe7nabHZ+x7//Ot31H1mOffdz2ntxnV89csDe++ZpVltetqUW45RtyrBPKwZHLvsgTlFUheZA0V2mXZfP3PwzwzkIJtzRsbAUvV8KRAUj85bo8jWspfzmvB+rUM5BxZf4mvrwHGUnV8kW+hLL1AzYpxv2Q0niEdD+ErpVSClYhsRRLHmLo8JVDhRRytZwcMgLjLws9OGd+roZUFeHkRuBN9SgPw9PszLwvavHD+Bw6pgmt8jfZl3/nW3b31qRN37snTWm0mVuz9oPf/44N7xyyx3/6WVucWrD/+Mt/YJfevWDP/8Tz1iLlae/o1BR1m3934auVgvg2JBxJoExDgsd5tOgX+6r/2FpAJ1LAAib/si0U4fMHYjP8MCB/eTWyiqMUgoYA6N2UJsgrwL1shupPmYreQomqslZweRZtd8UoI8uM3FM44/OetEQAE/mxOvwJ3362wtdoFX+zmNPZJCBxZ1nucVJZS4jDWdgQS76oH9wErAQv6mZmpmWJluQo8qKvw9bklzS2NdiL33rLvvbFb9nq7LwtL65ZR7Msxthda93Wa6M7R2x1fMnGPrzJz6HZzkN7bGDbgO8G7+3rs97BQR9KoBNwlqhu6s8QtEcHiauCrJQHIrYAZYBsM6GIKMvSIZWjXKbM81r9UbKcnnwEyh03IcveD7I+gDw8+79SvNdyPwSZKStMATsSBYS6ol6Mh49SMAMRef7VU3xiR5koS0hlKAuc4Yb1kVi3iMb64haHxC+jEHxxNe+bicnLyTo4i8IEhbYyvWxf+t1v28i+fbbcsGytPR126eJZO/bEUTt04qhdfOOKffDSO9a+rdMOPrbPuvu77PL583b50iUbHBqyvoE+TYk5bqC0wCdagepzURf3JNEW/SWLp2T7Im8NMr7aMUpx1VDElYHnFD5AcuLOvOXnzL+5TE1OkbemYFV6FACSPZ9kwDXjHVsULjIUIaGMBCANwTJ/T6Vgs2514ctnE1Rey48S1JQhLA0htJ76Ii/3Ppspdi2xS523uHy+Fz/kEifkqbDjP3PtpvXv2mZTd8Zs27ZtGk7GbfrOuD3x488bb8n+8N9+0dbq1n3V89iTJ+yVb3zXvvf1l0RUvS+B8zqc5XZHVmoj7U0ecIlvV2Eq75Nqbasxt8ZQrmUhZa8GG/ky6E+1TML9n2uCz3SnzFFslhXAc9YZ/KVD1nBzJdTKxXUzlpLFyJCQBTMuBbuu3ryGpWD4WI1zOhmjw6eoKQVC9hdvqyiBlIFhw4eOUIhsAE6Pn/mteJQslQInFv8kFoy6NITE+wsWmBobKnbr7oTdWVixmclpKaPMqRg4eeOe7d65R3Uu26WzV6xdfsj2Y3ttZNeI3bxxx9753uv2/rvvWUdXh58Jxg/6M+T51jxo8pYGZLvztTbBHTTVI1G5T5FDSeblmkqBFcr4rUx3UFo5nvusJxUhcPHmlDhwkQsKomTmB5KffnV+SzmUjWf+AVXaSuU8D3qkfEDGVxUDSGUAqgUFLkAFBOyWghmIBOdKIeH5Z/sFAwFXBIIYzqf78TV4wfyC+GwIysZaB999ohQ8g5NVST8s3fdFsPgkOiqrGkZEw3qDvfbGJVu+N22L83PWMzhqd2/fsYeffcSm5pbt/Zfftu37hu3Icw9aRcpz5c1zNnbhsozIqj33wsdsz4F9tlPDT6uGJgc1u0wbQFu8PTwjFN3DWG8iWRSq7NpaBlCcxxbPmVYORUIVd6IDSIcPhLJAg4ZQlLJTv7XD+VUS51qtqwTEZ4j2bKYravwjIIWHBrpfUTibCJ5D1tl8y3oCuJk/owQ+bfV8K775wz/KcSIRbs3PiBDvUSCQ3st+0+7eTv/izY9UahSxwo05ZyGsQUpy/txd++qvfdvmJqbs4Mkj9taLb9ng6HY78fRJe+lLL9nMnXn70T/7k9Y7MmBf+7dfsa/9xtdsz9EDtufhI7br0D7rG+y3HTt3WIuGKDzOVAqgyixBMgq58PKQzIj7I4z2PCGwyK97CnlSjdkJ5TqATC+XT6HXFKE2nGRIgH4CcVWlKK6Zt1wWyKu3qmg7eZIupz4zJZBGhpy+cY9S+OYYCZpzGSCcJWquSUj+eiFDDN+m+EILrFQ61VHOPwSWUoHPl8MFLa0ohCyEhgw2Ifvvr6unuEYIwLGuKS5ftWuUsC/+xh9ak4afgX277MKb7/pG3qG92+3CexesWfkOHj8gpI12491Ldu/qPevpH7C9Dx2yU88+KjO7ZttGRm1QcQw/zpqCfhww1VJloPNFwX0Mptb0Ku7/CEhecM3nvE8+/zAh5RQ1n4F8TsUgwPPEAW5kxDP1hsxCUe4HiRuJ+L8iX9aTtP4QixGN4Q0szPJP/dWrWbiihyO0mI5y+CoKseqnu2BJGBbcw9W/ApXfZQN8n6OmpGwz44UYn9bhR7CJmE8Dw3RCfNDgsxY9saAkw2qvv3HGZlXH9sM77e75G9atmcX2Y7vtwitn/Ovxk88/qlnMrJ7ft7mFWevb2W2jB0Zl1dbtwltn7Pq58/bAA8esWRbJf0mxYIQzxu+Ktus5ma/Uaj5FxPU/AdX8BfB8P2EF/uKqULYUfq80rhmfAQAfgbzg905c5X20A6Bl5XIOJCFf5ck07v2rP8FHFCORSYLxNnRdiiGH0997YCkkOAJN5ADXsBBSCISuOLx23zHtu5QgShUXKHFO2yR8Pi3AQnQp8ONv/sa0WPcAICHIgFjz0/PYc/HBmUt2fWrGDj38gL33g3elhCv24HOn7dLbl+zc99635/9vz1v/9iH79q9/2668d9me/y8/ac//zGfs/Nnz9vr33rYPXn7LmsWbA4dkURx3WDQ11cGNgRgEoxPoUfHDuwF5hU9VXgnyuSz8cnpC5sn85TyJOxUSfjDLi7eoekZZiisAnhRoWvYA4XXJ0xzaU1OMDL4IB6lYwSIOHPiQgNeQCJPQ0ET5DLrHGuAUpmY6AmkVG2/zlTNliPfjj3T1gHMk048FwHlk/4Tvo5BSsEeUhaXy5mMnVlC+EkjDuszOLNob71+wroERe+/lN61Hw8e+Bw/ZZSnFzJ0pO/LkYWvqbLXbZ2/a0sy87Ttx0PafPmYLE3P25jdfsS/8f/+NesOyPXT6YT/M3vkmusOKxUuvrLMcyrSRP3mUIaK3XP1vPGdcQuKMB/HNe4/yeCiiS3mq2woylCxHWhHPV1xT6cqQ+RMneZTJ82U5AGvhaYKCwhpCDyiFxil+sxSLwD1IQUK+NcWnQhCfpi5+Pz2mrfl9B8MDSsHeUN907F/Jf/Sj6K2NAaqNqW+09y7csQ9ePW+XfvCWbds7bIO7+u2db75h61LAB54/YfWr9XbmxXf1vGbbH9xlnd0dNnn5jr3xg9dsY27R2oTj+CMP2pEHjriiAlkjdWf7s06uW4PTUuRPeu9HtyI9UGYrZF3xEM/k2lpH+Tn5mzzL9KQjaU/IshkypZynXIY8PLPEoCePqyoGEIkRcB75PA4tYmjIdBQCgEjMv++yYgNNEeL3SCOOk3ZQDvZXoCxshCkrRBJWJpj7WqMwq3U2pSnnd770sn342jlZjB7bdmiPnX3lQ1sen7enP3fadh7Ya1/7wjdt8c6kfeKP/YjtefCIvfQbL9pXfu0/atq6w7pGu+zhTz9nDz/xiO3eu0u1CLGqzOlcVp/13o+ujM84nhOIgzcJnqeUnnmJL9dBNhxad24pDuoiTypE8oq4tK4J5XsgaQOyDFcfiornqBd6a7SQ5guNKse+Fi/PHyxEBGmOfAqcSM7cYvbgSqHCSnUkzET8A1gFDmptZqggSCEam2U1fMu6lEY+gSuD0lLbCeDYCklg9V5k8bNSnMvJbOR7L79jl969aPuO7rOe3f1yLD+w5tY2O/HxhzTVWbX3X39fees0fOyz3uE+u3Hxul1+54Iz+5GPPWrP/Zeftu17d9qAHFUOug/msKXJq1SdW2gQo4pIKU9NGX4YlMsC5XsApQHH1jw+9rtGeISTU9WPIq4sYK55DyRdGV9N05Xgi2wZivT0LajNX1gqzRVFkW7pNymG8Ps6gRrA4hWvtdn8y/Yxn5JqjMc6MCTksUp8UMtOKbcQCqxp8MrcP0tUyM8RMyRUCSygzPRI03Pdui3Xa/yva7U3v/u+XT1/0Z78Y89Zo+p+6w/fsNH9o/bIZx+1S2cu2Jtfe1NT3DZ74NmH/G3rh699YDM37llnf4cdPHXY6lo0LCpl9u5dO3zwoLcjASqoP4VWpi1pzufMV6Y37/Oaeblm3nJcxsczf+Q8isdOiP5k3iybCgUtWztVGRfAfdbhszr99+mv32+um5lL1qf/Xg8yY/jPdvtfEpiGshTNDmcQoBCMxcwY/I2mhMKxjFgLtMoVoEka1yAnCEXgF4WL/RcE3xGlSpLYDAnlhiQQ55ZLlkrmyu6NTdu3X35NTuQD1rTRYOd+8J41dzTb8SeO2vi1O/b6l16RhVu3T/2pz/qBrl/+lT+w8au37ckff8qe+unn7MaN23bjw+v2lV//os3eumd7d++JOgoG0W6nAS4mLcU189wPtqYlM8u4s+15D2R9kY/8USbWL2rlnSYFV4aibOLKNCDxAuV4LnwIXu9ndJAv4sHNcjkQlkTxkKsCWycBjhnnkjM3+RSQtYl0GNvkMLbxrYYUpJmPkhgm/HWzKi4qDO2kMUFomUAgn+8Xl5D3EM5m4FWmyZrxnDt70RZX1m1mbMHe/f7bNrJr0A6eOGAX3j5nd6/escGRYTv42BFb2Fi2i2+et7WpFdt3/KA9/COnbaOhYi/+7tfsV/7eP7NbF67ZiQeO+VFRVWUo6mSo8Gd/+ihtIqoqsK2QgikLk+A5S/mzvKcVVyCv4fQFlNMIKE1Cmb/gKbclA3niPQ7TXDYgxYs/UeE4NtNC/2NcUR3+HKcLAN6yqelpf/fBEIFl4NxOzqLwdyBYBioriALK13LIuHJeYGt6QhLJIhlO7RrT4GJ19Z7Cteszdu7Fs/bBN96wBz99ynaeOmA/+MKLNnt7yk6+cNr2PnbYxq7ftovfP2uVZrP9jxy2zsEum1L6+999x1Zm5mR1btu23cN27JGjVqceBH+cguLKD+46fSWmA1U6izgCtEZUkSbI+3KaxxRlqnHFfQKPFPG3taUenXjKsJX398uT4Irhw7jy6z9XL+muAr4Ei4uyDlIA1ea+BcTAf8piORyPl5HLwwfD8b0G51qw2FQQU9CQRJeJ30rgVgaU7xO2lolhbN1nP/5ryVIIXgzeuDlpb778pq0sLdqRZ47Jaey386+fs8m7E3b48eP2yCcfsbEbd+zFX/ma6G61z/3sT1jXYI+9/Psv2fe++B1r7+2y9uEee+jZ0/b0J5+x7Tt3elOCSfqvesUVPUev3Kr85bYSoBMgfWsbMm5r/syXV/JlXrcShSMIPffr/cro5RJn3gPVPAWUn10x+ABLwwnGQqWJ9YkFeWinqPMXnK4Ynh44ElwxWJbGj/CDTkCmOJ++FASVibpfSKLKiLcC+RKyXFUppAxYCgLrp2Oadr789VetrmPdjjx93FY1M7n6znlblpIce/oh6xjosJvnr9nVdy9Ye0+Xho991j/SbVc/uGbvfP1da5QJffRHn7IX/qvP2p5j+2xw25CNDA75En91zPa/myEVY1M7SnRn2v3y5X01T3Et5wHK/EpIpUi+EByKuK2QZcvXrfc8ubUonmMRj99A01ChoZ+32b6hWpaD+mmTqJM8Siufcfh5sd5eCCsJTM3PkASUnzMO4J74HwbgS4Vg6OBlGgrB1Qmsa7Kv/M43/Pigj//xH7e5yWn75r/7Q2tub7bP/OnP2vSUlObXX7Q7l8ds54mDtvP0YVuT0/z+d9+0qfEZaxvtt70P7rWe4TbNauSfTI7bnj27/cUcHSNJrfoWRUTe53MV7hOf99nO+/FBD8VNDXfel69bIXEmn4CMK5e5X3lkSMD6IXA+v4h8CDx27BPoiKxm5zMBRWb/bp4D4opBAoe6E+ILqyCm7BSVmZBpZcQZgNC+GuG1MluVotirIQcIfEwlL394zW7d0nDx6CEbk1W4/t51Gxrpt/0PH7eVdVmOVy7Y+TfO2sFH9tuP/+kft/GL1+z3/ukXjbO2Hn7+lJ1+/kEbn7hrt87fsG/+1hdt8fakHdx3wPcgJ0nQ4uziuoV+4oB8BspxAM/Rxv9rQP7EAeRz1uGzj+I+68hrOW+5DMAVOvIZ4fpzKQ7IYYudcEw0lhZqH4QD1M+7Ll6SToxPepynxCtweiyWAiFBkAiAfX5VRWTVPWnFjGcTYWVCogHFgyAbF0qhsY0fe5EjET8PtSJ9xhsWfnnT43OL1qqhjfWJ8Stjtu/hw7bt4KhNXLtnF984r1bU2QFZieFdo3br6g27c+G2rMqCr1k8/589b4szs/bib37T/u3/+Ss2dvG67d+/2wb6+9yn8CpkRvnnBCogrpi6yWJyT7xoJdCEbMbWdmabAOK4i6faNfNyLQuwioPlLNZtuHqgzqgjcQM8Z1y5XqBojdKF361EOJ61+uA72ySgccOPxJpfWoi8CgBKwrc6/Iri3NyUx7lioAxemdfHHyrnXoizEXpG80DieRVP5T8Myo3YZCmKwL1bHZHQokaxZjKjBsyr5194/bJ8inP2sGYex586YW9+/U176T982Q4+uNs+9jOfhBD74OUzduW9S9bc1WGHZF26etvs1o2b9uG7F+3epXs2fvOu9Qx029ETxzXbahP/Q9A0K6eAyXBnOmm0i1Dcwxfghwkl42lbxvOX+PsBebI+skQQTkq5gnimcIzBx33Eeh2UKyuYA0XBI8F7A8kjfmY+txZES1kYPjgGE94z46QerLbvr11gJ/6MFCSOnXTJUmnUwJOIVmy9r8phMkmRUDfC9LNAAmPzlJatypHM8yC07PzK3V9YCnCEUhReeFOL1WsIaZSfc/v2hL332ru2Pi8n82OPWEd/l11564JNXh+3nUd228nnTtjAyIC9+9L79tJvfcceePyI+x2L88v2xh++YWe+f8aa21qse2evHTh10I6dPGp79+8NRaBRXEVXvCPhsWTGS/QnxPw/IBlNAFIZynHlsmUgnbSyAtXKxZVo0mSU41rk94TMr39eXnny/ZXTpY7P7JQQJyTWlAde+1Ahvs9LKVirogx4SMMB5St9DtjD15udmvFym6QKKhe2auKnqfkgCEoRLGZ/XQwlPb8WS2ZthWgYyoSVKJRihe2BoRAAZf0lHCum7U12++q4ffnf/oENjvbZw5961OYnFuydb7zhWrzv0YM2emCHLU6t2vuyFIszi7brwB7bdWyPtQ112fUPrtt3vvBtGxoatud++jnfhzFycIft3LvDz9OCtUFmMDmEEcyG1mxD3pefga1tvF+eLMu1HJeBtFTCSNucDpCUNWWZvPc8pFOHrAD/Ml2Y9RdZxMJWOp0IPpUA4ed6FXTggKIsufGa2ciSFIcjOQFXDOFY9SMCIVyIiIAI6bdrEYFxKoTJlDY8XyAbxRWzheXiig9BxflDuO7DFI1BqVAKCGxVY5o1vfzmV16yFTlFJ55/1NaaG+z13/2uTdy4Z5/905+zvQ8dsNe/+F178QvfsJbedg0d+2xg16DNjS3YmZfetYXZWRvcOWzbj263oUOjNjU7bQtSqP0HD/jOMBHnTfJGFQAdtAcagM3tCOUtg6cGEs9TFUpxTQHkM8B9PsewVNChYYNr1QJ4uuKK57Jl4eppW/AWd36PT+Ey0VTU8SqUy/Hui58E4cRgeE98Wouw3gprqzY7Pa70em+8S1eNmmcM4ndL3R7pP9M5BMoP2LBzi6XwZl6bN6qHuyMThCcouysFFiKcSl1dIXhDqjm0NyAEUQ4VecrT96bt/bOX7ejpB2361rhdffuitXS12YMfe9BaOjVTefOSXX7rki/PP/WTz9mpH3nM3vjGD+yL//J3raez0448/YAdZFPO7Jy9//p79jZ7MJbn7eiRo2qKepLoYziBSTAFAQXNmxkOeLpC5CuEUMoTsSUgX5GeuGgnwPMm/O5HUGdxr2s5b0KWK9PAfYaMo4jLDTysP6Fwga6q3HTO2dkZ3+5IFC8+AadEuBC3TLmGEvyLRX4qw89zcDQN9XXvJmFkBimaBFKuaCMIESQNybwJnl/CJ3+GPGwUiEaEKUVjA49Epjhe9NyZnrXdhw7bu6+etQs/OGOHHjpiB+U/zGu8e+vFd212ct769gzZ7of3W0d7q11796pNXZ/yHnDq+dP2yf/7Z+zaxSv2xV/+Xfv2r39FQ8uHdmD/Hj8HHQbEKq6T4iBq/EpbktHxtwDoKvkXZd4k0GaPVyjzI+8jSfnTOggdaXSoMp68D1zKq3QvJ/sa18hDCNyZXuD1EDTQnlQ08nOPtWA4RibJe65gQgZxTPiKH8OtCaO1t3ddobxjkZP177jS2FSK3LYHovhtklhDT6Bi8paVIQPx5cZAIMT4SXjSbKZOcSKMlFVDzbzGxTu3btv5V87Y9kPb7fSPPWL37k7aV/7Jl6xho84e/+mn7MRzp+za2av2+ldfsXu3p61joM+OPHnM2jsa7ca5KzZ+4ZZdO3dVyjStuCY7/ehpP8vc3zJ6byJsZmK2w+n0pwDSiaDtuVKaQNu2QrmdhCyP1QWizsDjaVuA8sF73fszIcpE2QhZD8jjbyh3dLRaXnBxRYYoBUOGT9eVjyE860Mp6MBzsijkqdOQ3t3X57rg1A4O9v2yCi7WCoSloDL/7BClKCoNwoJBqQixpF3b/5lAr0sNjX0d0YDqdFHKMb24bBffu2w3z1+2ww8etcF92+z6uet258xls9ZmO/rwQXvk2ZNyTu/Zq7/9il3VFPWJn3jCXviZT9jY+duajbxpVzRFZRjcsX+XtQ612onTJ+zQ4aPunfs7EK+PtgVt/A3W0qyiPaI7LRxQa+vmHk5cCijjA0NAxsUbTvkvErBH1VBU60zIMlyh0R8df+SFZzVQvF+kCDiZDJXKk/kCR7QDh5Pg61SFPEl3WSE7v67Y7My086Onr291+86df5eyXqOQLlXqKp/fqhQIFA1zzY18VYVgxRIHM5xLabuo9fY4UpVVGX65OQICEuFKFArPyLWuodn+4N9/zS6fec8+9lOfsJbBHnv9S9+1yWt3rX/fqB197ISflvPhm+fs9rlboqnRTjx+3Haf2G2LatSF731g3/nit+3o48fs+T/5KTskP2Nkx7B96jOftN7uXlimenAuxUwOEPdZFoH/zl6nFwnAiGAwdOmqYHxk5Bk2A/k2Qek50sCOqy0BFdN+seOj5UpAGqUqyu/lRFMqTBmcbtAkzgJvBspwTWuRHTdmLHEGKQFfUCX8FQNK0tTUaju27/rH+/btW6Ie+OGwbWToF9VvziJ4ELBdzz9QpkLok+ajzf7R0TJfmIW1gHYClaBMbiHcJymsRNWMRyBnhXzyWcau37MXv/Yd23Vkt/WM9NjFVz+wiy9fsuMPH7Uf+9mfsjvXr9k3/83X7cbZa7bt2DY7/Mwxa2ptsonLY3b+u+/bqirGHxnaN2DbNT29de+W7dqzw46cOO4rpOxSdzGJdgCmJeOKCH9WRMR54EKeyE8e/YmQWfgjKOPhnuB1RKQylOr6IZD0eF1FSUV4XFgKaCxbsgik+et6ZeE+8oYlpyzTUAKdnJ8m5VU7VWA9hMHlE7/fOivL2mjbdmy/9PiTj/4VRyKoKgawfdvIKTlqUzn9oS6I4s0cM4x4LR4Wgg+RAYhIJcA6uKPqs5cIW8dJgljh1uLdd85ZR2+XjQzvsLOvnzd+4HfvIwesT4Ke4OikC3fsyjtSlEeP24/+yc9Zm2Yq3/rNF+3l33vRRg8P2ZFnj1vPtl7bWFy3N7//uspctweOHrWBnj41TLVgpQqGAVl/AsNH+gFKiHTPXxKmbv3AkcLhI6SpTnyJM4Xs2bxgxGVa3gPcJ577QRkvF5QVPQBpphHKTnLWjzJgLbAUKAcyoIOn0iArPWkIkcMpj3NweGSmf7D/qQKNwybFUKGlnTtGt0nQZ32Ri8/yVJCjGLEOmB8fi5UXhtf8B0KTKwaV+n4ATHGRjwBBALxBaGjxumYYLe1d9pX/8AfWP9Qr3+E5W5MSnv3B+3b+Hd6LNNohzU76d/ergQv+ruT2hzdtYMegPf3jz9qp507bW995zX7zH37Bzr9xzjZWF+3ooQNOl5vvghkJVcFwUSC9HILWuPKcedVSXRXHMLSZZZvw+GPx7AkOBZ4tsFVJEly4ugqjo4hhHHpEg3eyzTSW+ZuKkScGoBicRYp8sm3c02FXlzl/fc5Gto1eUjh88uTJO0FBwJZWeqOWtm0bPqqx7n/VFHSFaShHIVEpGoszh98Rp+aEIvjQ4RYmCCwD5cqB1jZI+2c11ZxZmPd1Bz4fPPWxEzY4OmTvf+sDWYTv28lnTtpn/tRnrKmtxT78wXl797tvaQhbtIF9g7bv5AFrae6ws29+YNOatt7TjITT/o7LeR3ZNhxWwMmAUbp4b5eC6Or/fGNG0CKSXYlz11MymEBZN9fK56EoE0ixOMKDzmR6kQcfYRMO/SnzJdMylOM8n4K6oP9TLKN41F3FVVOKxFvGx9I3wwSdCYufisTQ6hMJIZTyrA6Pjv6DT37qU/u3KgXwEcVIGB4e/NtDw/09Vrf+t+ob696WAzmvCjYQAM6kH9HslUEoJaKBEJoE0lsxa3n1pVwfmurs6u27dunDi9ZW32InnjxtS8uyFK+fsbXlVTtw9IDtPLrd+nYP2oevv29f/9d/KGeyzz71p37CTjx9yi6+dd6+/5UXfbihsbse2G8LyzP2+BOngy7hd2snxsJQzDD/oJHPBnzMlnLkewUY576QuBGMD2brKf7CJReMcBV5CnFG2JQW9ZEHYZQFVoatz0Ct3sCX9MdV0brP9yAZUjnAxxXLHtZiRVZh2TszedSZN9o62uZbWlvea2lt/p927N7d/cxzz1V9iq2QlPyRcPPmxJ7m5o1tcvbam+vr49fUqoDXvxVwcIjnWoaIw9SfvX7X3njlbbv8ymV79iefsv6dQ/a9P/ieTZy/ayc1PT3y/BG7e2vGXtSsxZbX7LEffco6hvpt7PItW16YcczzE/N2V9Zi5/Gddv3udfvRzzxvB4/wXaoAJ2vz0ouD+MZfv8es1qDcjq10Z7mtQOR9KikA9JTbVI2gTMMfBepLHwGxziFph5dA5l1bW7a7d+/Gi7GZBSePnf7t7d0r7c0dC83tdXf27t17KXL/cPihivHuu+82j46OflzOyag8zbqoN4iAFpzMBCmkIBmbreF5a8sijsbcGJ+xr377NfuNv/dv7dlPP2Gf/tmftNe+fMZe/HdftR1HR+0zP/ujNj81b2989VXr6O6Qk9pq18/ddhRPfO5x6x0Ytm984at27ttnPK1+W5M9fPqA/ck/+ceLWmUR7mMQ8ZPK4FSX2rIZIu9WAfEcLYm2/FEQyYm/jG8zUuKwqgGJc3MeQC69J1NvTBBq9fPOA7h164aNj43b1Kycy5X14F9rt2Z08TPrDQ2VyvLC3FhjS8uLp06dirdmW6CGtQQ3btw92tPZ8yMNdY2dtCXWXJibaPTWdETMleVa95MYKxv17CbUXT2zUNlAbGQDdlKhviLiFZ8Bixf3TS3NlXvjc5W718cqMn2Vzr7+yuqyBpnG9cq2g6OV25fuVN556d1K/2Bf5dGffKzS2tZeef3rr1TGL9+r7D2+V2E3trty+eyHKtNYqW+ur9y+caXy5JOPV5o62tnpWqmra6r4l9l10KOrRhEGGfnmag42Wl6CrPCG2uDLBzFCiGbl8/g6b2u0p1YGpOAh0PLAr/tNwadtwqGBrcCbaTL5rKVVn8lLHuIBThzRAFEKivTyNEJp9YFDvobuSYLPpKsdioPmBfF0bW2jsrK6WpEvWNF0tdJI/pCHLS3Od9y+du3oz//CL9g/+2f/bEy4N8FHusqNG3eekeaeDm1dd8E2CHF9U7NEKlWDMqmE5sOVtZX1ysr6SkVaGVeZFyk9r+5ohwfdVgNAQ1Co1qbWSt3CYqWtvaXyxI88V7ly5lrl1S9/r9I/0l959LNPVNo62yu3z92oXH7jXEW+aWXHgd1ShsOV5s425b1QefOlNyv3rt2pHH3qZOUzf+YzlcG9o5XZheXKhxevVBq8foSlq+gPWnTlXgxUb2BFy+lIel25udeVOI/XfTAcfAr1lKD9wl3+5/XpSv68qltStqGhllYOgTcDtAZv4c+ac4p6TPfiM4/wr+Chc1Dlqvwu+MwVOjs6OiqyDB7kW3g+kChrZW2ZMuuVVuVpaG62C+fOnXz5pZc/JnybYJPFuH379oPLa2sH69FgGq/pQ52YWVfXWJFvpmsEZdUV7da9NwALot7nRMqisBKme3WkgliCWlw0Vvav0iTBrMlCfP0/fr3y4DMPqpe3Vc58481Kw3KlcuKp45X23q7K1XMXxcAm1qcqN67cVi+rVA4/tL+y/eC2yjvfeb/y4esfVvbs21k58cKJSndPb+Xa5ZvqERuVA4f2VRrrGwsrgGJAF0EMLQQuQ6g2RE8NS8EcQ0GVEB89uYj33l0EeFB+rsaLY7q6ginU1aVCIPRSvmqgx2/GTd1pURTjcZqfOANluSNfmA8PYTWKNrjVaKisuqXEIm24JabMysqyLHSLlKRZz+CrrzQ2tkhkG5XZqcnK1MxU19/+W/9D6z/95//0pvI7VBVjcnKyd3m58pRJutJC1cSyOG9UmzyXd7ZiTMMUBcRX0mK4CkAtcVyVrod1roLIHvfqKbqjdWvW299r5967alMzszY8MmLzs8vW3s1vp5qdf+eC9Q722SOfPO3fmrz1tTdt8saET2v3nD5i925O2OWXP9C0d8H2PbTfVhY3bGluVcp9zbZtG7KhgVEocVq9TlhHvXr2zuWgNOKQIVEEkenjtreZZkArtBfB5b0FqEBACnfkjEb7nYPToMdq1Q7wMyQN5NUFUC2rwUSYpUABhVdIOfUvpy38vcAVaeipaXYSm37ZOSdl8a8L+a1XZ4bys56xsMCvai/zJWL///g//4/3fumXfsl9jmiR4K//9b/5gkhDE+CnmyaNHRXVqV5I19ezeluYSA0tqp02EVRceVUbbfS2x4Ubf8Ra8J+r4pTVTWBzc1OlZ/tAZezefOXtb78mE9hVOf0TT1bmZxcrr/7ud5yAJz77aGVYw8TF1y9Wbp+/UWnuaqkM7R5Sr62vzE/PVXbs21GZvjddeffFtyoL0wuVsfHrlaXF6crx48fVQ5JG1eqB+qWuxEGHiKvR7tR6G1TK433oJLnIS2Oq+RgK8lq0Ucz0chGHpSA+4hwR+TNPKQBcnac8OD1Kq+ZXLPUqTi6no4q8qoN8SqdpKY81DRtY2o2N1crSElYjLIhmJ5WWthZ6uI8ADCmNGhVmZ6dkVVZkmetG/s2/+TfnVGcoxo0bM4MayA+jZnXssycWy4GaKmiWL/+KOFWBKgpkwvjrPYEolVR6LMwA/I0PaFnD4EK5WJItbgXrfobnUnOLvffqB3bj3cv28AunbGDPkF1845JNXhmz/t0jxiGOaGVHn6Zd8rCvvHvTrpy5aLse2mOP/8hjNjExY+994227df26LS/yK0NX7aGHTlhPb79XxBpFQGkltLhAWgCNiMhoi67Q6jeK1MVTaRO8oKBzL8FLleI89/8lgJdViyDmeK2Jv4hPvpLm9cBrlYPGKE8s90Gcy6Su0fgV7fX1OPSf7RNMXXkPFijA2VAshi3a3Mx849/+H/72xD//5/98zpvxN/72zz/QUGmUEUfzpIfSOldBaeuqnMw6PTfVx1hJOtfQUgIWJK6usfQU/QsU0l7KeKeIMl7Oy4d249jOzC9UJu8uVuZmZyoiurI8K3utjrH35K7KnDT53W++VVmcnK6c+ORDlcMPH6tceeNC5dz333Hrcepjj1Y6hrorF987X1leXapsqLeM3btVGd7ZXzl8+LBmLH4amNflPQ9KqJ9/6tlOsxNIb4S2bJ8TXfRIeiadNvhCPnowvddx80x7KOf57x/UibyevM96a7wEl6LySjn1ibUYvyqN0KH4wBdWhTLgqJaHNI+r+GxkdXWtsiAnf0OMqatrdj+joVn+l3BJh4RfuJV3YWFWlmat0irn41//6q9edcX467/w3z+kiZnaqUbLxGzIYaMNaT7dKVKIxjQ6Q32IqYYQuHvrVCa/lIqlxJV6lZPyuxPFsxMCTpxCTeXqJbi1xaXKi994pXLs4eOV/u2DlVe+/Gplfny68uSPPV3p39FfOfOt9zRDuVrZuXdbZd+pY5W19aXK5fcuVOqFo02zlOuXblTa2joqR584Umkf7q5Mjo9XNlYXK6ceeUjT3DbVI8cQukRjOHgyo2K4OoxoVXtEm98rPgI0Fs6n54ky6pDVfOqbahfTVtoXedX/hB+nUHlwch03vInypInhIRBdHQ/8LtctWtX/a1eELvyEyMNVocBRR3sKB5QQshDvHeeGK8f6OkPKquIqcjqbKk28k2BioTxOLxMHKc7K4oJoq2v8tV//jQ/DYvz83zgqkwRqDcNqCjXqhqvfQyc06gFDp1zKR1FoC1AFXpY/jpQ03W/IZJCfZ18S2FATRZfH0ASZOD5KfvfV9/3s8Ac/+bh/jXbjtQ+tY7jb9j6w3+Zm52xpak7lmvz7h3vXbtnIrm124pnTduXcJXv7668ZL/0e+9Rjtv3wduXh99gnbXT7sO3avj1ocZppHx1ET0Q5oZhgIjxLBBpahvKjpyuorNsJ3cidVVAP0ZUnz+NlMNUxBCTAHZxfuh6EeDdxYOxQIT1raukx4Aw9FkBrjBY1tAqMID4hoJxXynAiWqRWciE8jYzsAmdVFB76GWSSDfJAh2VUZBMa/fjL9fXl+t/8rd8966z5a3/tFw4pn1DTc1SF5pkqIA0U+Tia0qk1paNdQTrDh1Ps95SjvOPgSrOl0dJzxWFypQkqqz+el4Ujr0uVrKPtLU2V9sb2ypuvvV1p6+uo2PxKpb2nu9KioeLSmYuV+Zm5yrEnT1R2Hz9QOf/qucrZ75+p7Ny3p/Lo5x6uLAnPB995r6IZS2XPsYNysGQqZbFmZ6crGxqGDh8+yHxd7aFHwb7CatCj4IrTVOvZDbrX2BtpGVTW4z1vLY5eHTyIq3pbCW85aLov/FLLyFdc1SuqPT14ojieVY/6j+OqZ+pZWCyGEiyH0++WGdzwHesCHqav8Fyc9+GE4aPRrQaA1cD5bm9v03SeoUTWekUWzy28aJAmLczMV377937vnCvGz//8Lxz2Hk/wP8SiwainHhliiRQ90JTOEi+saEsZiJGCKPhdxDGdiltpBzexL1Qm2Nal3fWyGoPD/bbW2uL7Mi69es6OPnvcDj561M6+9L5deuUDO/DIQTv25DFbmV+19195z1ZWFm3v8f0+/bp3Z8JGdw/a8saKXXjrnF1677x/H7GicOTQYevs7S7oivaIO37UQtXKSQLsUPA2eu+PVsGcbB2TxtD7Ii5fdeDHCY8D19J7EZavwZnGlSV08Dhir5c/EdKSOUgr+OcrGALu0RIoWKdiFZGiehwAL9Wh9cRJSP+/9r41Rq7jSu9y+jnvB+fBGZLD4fAxI5ISSZOULa21q7XsZOPsOkAQBQESJM4fGwsEDhaBYwlYwPLPIFa8jpNdxL+MIIvFWjAWCRIIWMU2tbItWRLFp2g+Z4aPeXBmOO+Znu7pW5XvO3Wr+3ZPDzWi5UUSnK/5dVWdOnXqVN269bjdPcRVk2bSJj874WN792ct+HFAHieBVIKbUBxd4Rj1+WNmzjBc4/KrueBH//2v3FLy9a9//aDc7XhxH8BHxHWcOShDk2SiitYu0YPMII2qozRnDeZXsk6epVCH+xPeqdx0Mc/VIfsNbG5R2iZTSVvf2W4XFwv20psXsRYae/S5J21xY4cd/eAGxvmGbd7Zgr0DmhAW7a7Du+3MxLT98Be/sp09bfbTf/8ztg4zz8WfXLBjV0aRN2FXcgv28PAh2793j9SZ4l2EO41+IwngjpIZEv7QXwi973BV7kKWI1mG31crydjuqC/kxTvYp6P+cPZAuWJRv/J6enkFcctwz8W6uUbBFgo6myjvfHahj9NHX74u6Wcv91icfe5mQspwLMWmHqczbM4pN9ibNcrj8YTMLtgvcWbiORf9/Bd/+Ze3OFxhHnMa2oyZH66RKJmQASvE5YQMhAxLi9PlFz5x30k80ttE6FKfRGeZTMbFse45O9gjwRGzDlvr6+umPZ0x3d1NZt+JAZPIZMzlv7liZiZnzZOfe8ocPHnUnP/ZVfP2//iZae/daZ7+vWdNprHJ3Lty29y7dt9km+vN8IlDZs9gr6lvSpuN0JqJuxPmxtUbZr24IXWxi3EnRP6xbh5ikMc2s72e1JM2u/7wbXQyL3f9IPnoN2/P6RcRxux5m1FYm+wPF/e2cdkklH6SvvL9zZB1MO6I04eLF10+LivHcFQnZQmTTjeY+vpmjM86s4E+wcCALA1Zg2kGm5rqTbapiWUxHoFkBodVGeURk3BPRqOjTfCJSRHX2aWT/A9DEOEAK/JP5QXcLcmOaQtytIohhKgL5TGb2QziQSKDfGcnARvN6YQ8mDrzxTO4ZBv26s/OY69g7OFnjtu2Xe126va4HceJBCXs0FNDtg2zRW45Z29eHrU3379pd+3bjb3HZ+wf/LM/sJnWVnv16nXMQouoA+spXYAPrI9+4Z0piaNq1B+1me2XPmAZ11ZXxhMy5Jf7zK3/Pu1C6MFmRehZleaxN54mxQYcwjuaCjKEzCkwdIyXpR5f7Eu5+dFHrr1oBwTs94aGRtuQztgi/z9SUcJ14IOvhgbb0tKB/BboowTfXvq3L+2vS3J6clMXlh2Z8jj1s9F++fBxyt2xiCE3ni7uN2HVdIOC0xuXE3fOxvYEeTxPOx232TK2qanF/ur8ZdvQ3ma7hvfZMVzsxdkF23egD0fPtF2cX7T1zQ1i596tCZtpa7Sfeu6IXZxbsO//7w/s0vyaPf7Zo3bg1CAGVmBX1xbtnn19tn/XbqnH+cANMG/0qM2c4rHB4/IY99tN4STlHPichhH3y4HvHy/35Ujq+H6L9V+tdGlTS9ImyyIUOXyKdhvu+VJUZ5wQSciN6Q4uIdFS4q6Li/OTVj46SKaTSO+wGxsFWV7qUim5BgnWAzlv3D/90/80IgPjj/7o3wzQiKfbT/g0nfa7dpIVsoMdxSHRZ9yHlfSDycW9Xab5YQ5PJojzItHxTNJmm+rtjat37fTUlHz4s2/4gC3m8vbiW+dtb3+v/dTfO2Pzy3n71o/etGmcy5/54jO2obMF+42rdub2A9vZ32PbervtRmEDkyouKNbN4eHDcoGlbu4r2PGoj18l4CkB+9Ko3c5PIX0sXYioH/yg8PlCZ09k8QHxOPRlEdJPGRxRyLWhVGfJL/lESkgfDS6u22O4vi5fN8wivBkgSyRwwkKcDx+TGAjY+9sd2OOlcAPzQeWf/Ml3RmUpWVlZkTUe042sTbhYQsbRGVG4dRpTVxT3a9tmlu35eBIhbSVNFmEGhMOyBzhy5LA5iP3C/St3zBS4Z3iv6TrUZyZHp8z9a3dMS0eL2f/koGnpbjUzN8fMxOikSTc0mn2HB0z/oR4zO/XQXPrJeXPhx78087ML5uH4Q7OwsGBw0WK+guheTLQ8kpRl1Yz5Le1jec+4nm/7lvmPRx4a6B/9JDE3OJb2K9E+xHODbcTtgPpdW/01ddfNX2MsHwZLuUwl3IdgWYEc/Z/JMt8tJX/4h/96nynQCu4pijHc8G9LYvdCpYgwFzuiUca006vM8+V9nPkYwSCU+I8hwGNwtqMpWJzMBzc+uBk0ZBNB1+G+IL+cCxbvzgSZloz8V5o8XvXs3ymfHn749oc4hu0ITr5wWn50dPnnF1H2SnDvzh0cwRaDoyePBt3dfagUdaIa3IHyipxgDG2ng+IC3OGIoBSgTBwuZZb0SmC+6MUYocIWwDRaDT/4Rd3oG9xy3CzrCGgDcsmJ6o9SLp8BfRG/Ipk8QkBR2hS6PvXg0dbnldP8tmYkR+zVV//9Hcltxe4eexSTyy2b5VwOoWd85G3NyvztlSE5c5QYzSCOgenByB083GMGTg+Y9r3d5sIbF0xufsWc/NKzBudxnE7eMssjs+bws8dN95HdZuLqfTNyacw0tDSYA6eHZJbhU+X8asF8eOG6uXXlltx92EBJ3e5uw26ed03pjuMJxeVxEfLxEnmXlu7U7bPaVrQQRP0QzTTsA4u2g3FdV1/kn5xMyicin3YhZVWzB+vgJ5BRPUzLSWbDtVNmaGn/hsQp2+DODJCBkc1mcVRpwtSSMYWCHxQ4E8BAmTwSOVZWziNRtax8wZ1TH02vn4WDWTibzSbMwYN7THtXi+k7NmC6ujrMnct3Ta6Yx4Uflmn17rURLCVTpnvPHtP/xF6TW50zo5dvmTEsN919Pebkbz9t/sGX/xEGS6u5eO6SWVrKoeOdj1heZZDEp2d3sVweTgUxMu3ktVid5/R5RI/sJJ0dSSOOTQ/q9n0VI2WxsiXGfPTE2Ue4yQavDy88GAS4bqDLox+wxSUF5b1tuRFjafn/CAFZSr7x8kt7MFKjjRW/K4FNGQijGAl8tIQNIh+osyQ2LTgAi5W6InIYR1VoCs3LEQvX2elx0wSZJ2YqsbE1U7AnD/jlhNDa3GZXZlft3MwDW9+5085NzOHeC217a7sNsSlOZ7Gjxqh8ePcByu6w+58atIlUxl44e95O35ywR549Yg+fGrLFHUVbRDsOHdpne3q6pW20DxMS9/XjLpG6Jc4jeWmj5zZw/IoP242ZR3R93Jetg//UkXZIPjaG0dGedjBVl+ISxjaGJUp9rmxJBh9pnx9GSh8z5LVin0Y+lXwVon2w60+C3FDyR+5hyDZD3/vhyT6QQ4b7vuh3v/sf7suMgRHIg7McX7LZepusz0IJE8wGiT19bsPmkODHt2sbOaTXHJkHuSN0+R9YRnEHRmAoYoUzNYmBJiGGKZhNbthnP3fS1mWy9uIb52xrW5MdOj1kr1+8Ye9duGeP/u4JO/TMkL1xcdTeeO9D23+gH/nDNp/P27tXRuzkyEO0p8n2Dw3a1r299urNG+IfqmBznU9oM9OkuIk3SEoyoX+uAV3Ji17xuHvxFopCPueI2f5YjMoi5oh/6OpSntDH8aIfjImS0LWDOj7kNaFJtsHpxq4NZEz6vsE1wPgCIOegk6mcUwun8wzW+ARexhTknfNCgSwUyuTLx7E2FaBA2gKmsDX5O/Gw66Y02ke95SnvkeR0CRuId3TUmzNPHxPZveujJoXz8879vebuyH0z/atx09nfbQae2G8mJ6fM+M07pg7LItPtvT3m4cMH5tb56+bCX58za1hGph/Mm8XFRWmj1IF2c82VyQ2UF9IF+lBwU/Zmsmw1XbnKdK2yjyYusLAsi/yhf+hj72cFsewygBr2GhH5YraEZV9wqSXE0IBe2W+mqeuvJceEe8D10ku9nOZlqsFUnpJpM4WZiN/vs7aAcy7zMQHJQ6FCgbqYGXC1+dkuvyIWj7tww019mOqcXU5VbAKfflJOcsrlVEsy36f9zJES3ZaWBruOHdb46F3bmM2iTTvkOxwBH9TAdn5+3nZ0dtpEY8reuXbXrswv2OPPPWX3Huy3H/zynL3xsyt2dvqeNekNe3DwgO3uxnKC6ZRfL6SvbDPjnK65lKToB6beFNJuiXDTONOhn65ZFjpu6kbPCGNp6D6KJduwIX1bsue+1U0dCXE3ST9G/VrTNtuAa4NcXC0QOgzrKEe+b5fUA4ayZLg6SMlHPxZwzQqFDftnf/afJyCD1I8c2RBhJDEE6+v9KcHlY8oppSWMygll1sDYllHn7jqOvlWcCuIhdRi6cgw943eep7PFes6c2W+Gnn7CdD0xYG5j04k5zjzxuafM7L0H5tJb503vcJ85+JkjZvbOlLl17rZp7GoyR37nhNm7t9+EO4wZvXffXHjzfXP9+o1S/eJ/1GaZRUiRuXxpQ0Sfdn5RJxb/GGSdpX6L2RDbMtu6ul2flPNLOhG9HdcG53vJrmepPVVyUK4hw3g6ssExIQPD3aluw8RNCuMM8W7rkw2wD3UCV4lg2rMCyHYajDjiItjC6qoQg8OFkK2uci/iRuxmOl8cMXvgruntbLWfenJQ5v49+wftg3sP7Pr8it2L/cN6LrSj52/YndDpGdxrw1zOjn44ZhfGZ+zg0AF7+MxR+zuf/4LNLebsh++eR92ruKFwP6CNSbRxE6QR0d1XRXj2SHqdrfTllUKMLPU7ezrKw0vKuo6MgH6LYv4a8N3LSlcBEcY9SxBFWI76lNcWjaewbBeQMrim0OGXA4Jgbm7lOMMgKMg7LlgERCAq4EUZNidOjHkQ062LQ4diKVkoFXwk0vLrV1jgr+ZT/I/1kELcwf801vlSRjrYWF0NfvruleD8+bFgdXw62H1st6hNj88E6cZU0NbW6HxfLQSN3Y3B9P2ZoLBWCLoHuoO2/W3BD//Lfwu6oPPVf/Uvg2PHTlb4zB8Be4gn9EtSZU8k7YUeFZlA2cxmXYFvZzXKfYelGkn0OQPp3I1Ks+ly7wvYd9ArWYj5xCzRjvo5Dl9PHGuwMzQ0eFFmDAzeaIpJxaYVpjEVIY+/lE4mU/IQRJDnm9uwcPqph5yU87rQRPTpiCwGrK+TeZPPr5iVlWWzvJxH6JYNa/MxX+JEXW0N5vjxo6bwYMHY/IbpGew3I9fHTGFu1Tz526fN9PSCufTmB2bwyQNm+JnjZgWbzWvvXccytmaaO3aaI7910nT19ZmrV6+i7oLBPYO2uekW7yXi1hGZJ/tH+qjUTywTsST3aS+L0pvobWzBfBTiBSddf8l7FdjfvB5yTbh1cx8pCBgwK0pUt6eCzPNtjq4xx4QMDG4mEWwipxz+xA0XBqGV34HwW8aclrhEoKTF6LQB5MxrbHTfQvZl/HRaIuTM8xTkudys2JUVEksOlx7aBTHAxQ8fwlHb3dNoP/vCp+zMzKJdf7hs+w4N2LHRCfai3Xd0wM6MT9g7d6ZsW1u77Tt62GZx1J24MWFnb921M2OztqWzy46NTdiVuTnnE8iZNd5uaRNkCJzKJvgMslZba7T9Ixn1B6KsW/wo5VWD/rGfYn0TxaX/kS9LExpWalMNM7wEmBZcftTmyJ5bSpaWlo4wlKlFUDm9eDAfF04i8kK09H+sRjqElBadGJwyIy5NIFqhIylnr6nJhZKWPOY67ZWVIPjzP3896NjVHNy6egfpQtB/pCMozBXk75Hv2tWB8k3iq/MvCDBLBG/9+K3guRc+DflK8E9ffDE4eOJE2Tb9qwHJL799YqC1zTVC4v7RIQnpV7Vvvk3SM963mE6lNvXlPQoJRmL6VQUGBvquyoyRz7szLgpieiExrZSYjuin1FSJXC44jcmyQN1oWq3WkzSmKSwIYPllIOMSVWajzIL8pHdpKY8lZhmzKW3DP/iWjvxobLTm2eePm2xXl8kvb5jGVME0Z1vN23/9jjl0qM8cPjVsPnj7vLnx9i3TNzRonvrdMybV2GRW5xfMz3/6CzM+Mmru3btn1vPLzueobeU2xwj/a8lxswlr5XluJ79SJ1YXXrLmYiGJFghBOc7ejHRJ+hmROcLoWpR0KgiNqL5qPzkmKo6rZfrB4C5EOk26NKYqdDIqlwveFDlJrBu77svTwbJjMgigXybUS0lvKyIuIAcJwc9sFheXMEiWZLCUfbPm0L4O09qWNE0dXWZpcdlkW+pNiEV1dmLSdPf3mI6OTjN9976Zu3PXFGFrYHjQHHzioKnLJswU9h6To2NmfXFR1nTXeayfvlayvOdxrO7EWhc/LmO8FiVf6q0iZG7/5oGhgH9h6IjOceIS4Dd9jfmOhCNSnq6NJDQq6kSaZUv1uoEhD7j++I9f5m/5BMmko/ysMALTPnR5SflpYlQ8KBb5px0lAglkCRZgXkQoJxLIYxR61KGmy3fIgAm8JeQbzKSTOtv8w3D5IJlJQpIMQpC26m0ieOfN97BstAUb6WJglteD+p6mwC6G/JQn2NnbHaTqEsHY9dvB6txisPfwQNDb3R3cHbkW7OxpC3bvOxR0dragTY3wi9+/FufQDu8QffBg3Q7MTjLBCOCLePjWC7ydWiQQsk/K5ct9KW3Hir++7r/bZ9HuRMDfrLMD2F804EKJOnuRzSgpdG+Eu5jsX+pJXVHtvsx3/uN35vyMwUecFcQsIcQI2iIvHWJQgqmwqSkV4i7HeAnDtdCEZi3HsR1irMaYEmJoClnOkTZQhiF1orS3u3Nnk4TE/Px8mDOwLX6ZcOfuznB46EA4OzsVhjkbFnZshPv3HwjffeP9cHzkTvjpv3Mq3HPkUDj6yzvh1bPXw8ZUczj86RPhzr7d4ezMTLi0tBKuraFu2qQP9A92y3FH5ztljuKv14soPjMvpufsbINRWZdGXehD9iU6NUwWwxAnBbAoIdMiZz40qevLVTDqZ0ev41jyP4qzr10ZyPjX+AA/MB4L/BJpOk2m5Yc+kIA5vIh1vKoAFWrFWZ1yNjLuC6oR0+kW25JpEfnCAqzmctRgVfaL//C37OATgxYD09YVEjhxpexGXQKnkPsWg9TuObbXdvTutDPTM/b27RGL/pQf3MzMzNi5uQn5GxIecX/iHm0bvtCWBV3bKhmhRhnclFjDo/kdd4OEkmZurKw0YVNvx+CNb+lYlIN3mOWYkAnmG9/4RivHRy1iqhFiCamZT3mymLTyTXLLz0FwzCv4T/OKtogDMr91yU8AMYu5j+VjxHRmE/yUtqTDT3gRVteR4TfN2Rn8E0KwmOQnwAGOyE12795uO4Xj7tLcgu3o7rBLS+u2taNNfkeytryE+kO7e99Om8xm7ZUL121ubhI6c7avv9/u2TNg27JNzh6/CQ9fEvQjesXjpRf6Q9oS83ET2b4KmfN3M/mkkXR1sx8QQR+iLzcKSDPccB+YAuzfTCZhs+itRJaCiAI+uyytOlVM4JqjPZlaPoCl65Cw3/3uq4s1Np/ZiC6NG1YGam2diNDBnY0NKpmOiDlplXPiqts0kVshjX+g01kza5jfK+tzpC+tra1in3pMY6CY/ft3mScP7zPZ9nqcNDbkdydf+Md/1zQ0JMwbr/3EzN+eNMe+8LQ5/dknzey9+zjtFM1GoWDmJ+ZNcXnFwE2A7cyIL9vix4brx63p6nabzKjDfDq2KoShqzxk/yJeSRTxhFopHvGR14CIynBM1FhK1qKwEmsV4to6uCH5Xgrjs91mUEkUS4hbrazPw+nzb0sRcZXBwUHb3NxiccS1zS0p29bbZncd2W+TCxt29OodW1w1tnWw1/afGJa/UdVY14hZY8mumlWUrt2e7cO3I94exuMsozJVGxgssVET3Z2x0GELv30F8eo9K1AjEwHHhDzgwnrLn4TH0BCF7n/UI9YQbfBigUtQxjyHSn1Jl0Vls4jEbdUqX63jCjPfh2VAE2/1wRtv/CL4+fnzwcN7d4Nnv/QFUbv+8/PBWm4t6B/ai3pyIIRQvw69ToSf/9I/CYZODiFOu+RWqPTNw/tIu2RnZ2ckcEFNk5XuC8oiZ0diEqwFOfk/hxzq5c33jbS8jFLCyeM2XWZZIjoVhcv17du3z3/sXu9GSwz1IqqU80PJWqBuWd+VcbIooyyuCVc2Aupw9fDTWJFEiCfiBXx8zT777Al7ADPF+M0Je+V/vWt/+dpZ23qg1X7uxd+3qVTGXvrJJXvpnUu2t7fP9gzusvPzeRsuLVuD/clW1sug1DOKxRTZVj7W56bWCSLWgs+L6VSqupSfNbBKWywTNgNixRF5CVV24ij75yOPUAa8PseEDAwIsKzVx+iOpWV5GGYyYVjkUamEZcmnnifTjvUo5WyxHPYfYaaYQXmEjENWDWcfOukijsJFxMmlKDeO5YjOL/E18qO+syH8zOefCY89fSK8M3Y/HLt9N9xYXA53HWoPO48OhivFXDh5YyRcnJzC0S8RrpiVcArxublCWFhgffCDbWQoflcxJg/JCGwv/Wlvb5cj9cdGZI922Qdsf6HAxwHwq5ASJpOIJ13cydOxfvJ0/Rz3z/tbi7VAGxwTcip5+eWXG/gcPf7M3D9Xd3KXkc87HZ8H52LP36sAuStLBRTiJ78VnxV7NIFOh/n5PD/SynPfI9y6Du9sLB/OtTf2BLkkfz9TDFp2JBBPBG2pdLC+npf/96vv0ECwuDgT3B+5H6xNLwSmwQR72rqDdFNT0NgIa40wVtNPoErOz2OwEZY4A+xd5D+lw8wheY+DFPo4j/an8taFKYSIW/moz/UJZUy7kGyUNP3f0vdtgtfg1VdfXZM9xuLi4k6RPgJoL9+DJff/tQYtLS5sbm52kY+AL1+JZpR3sYp81OGqce8tvrI4mFUSl+3Qnx+/914wMT4eLNEc9K69ew3xpWD307uDJ4aHg19dey/48X/9q6CFZWD7hRdeCIaHzwS7d+8G43Vt3batms12jI9fEz9oz7VrOygruj7m/3zIcCsD5TazIyq7aGu/nT3mb+3Ynj17HtY4rtZmUxP/4EqTaWwMDWYtxB35079a+tVkef52hTY8KYvnOznsog7W01hsRF1FJxN9X9bpeB/CcAF+ODtLO3aYLI6iE1NTZmWVR9kuHNOWzOgHl01wb8Xs7Mqa/n1PmUxnt8lmwHxePlDL5aZNofDQzM3F7cKvKoos5nc1mbdr1y7z8GFR+sa1O2JUvtquk5Xb5vq40dTXF019oV6+iljJeslj31CP+s5f9JH0U1RfTbKOeH2uzjg5JqJvcM3xAde2MD8v7xL3aMeL/z4p1KyjvXYFlbrwBGojI/PBSy/9u+DUqUHwVHDu3Egwcu5c0D7YHuBYG4zMj4j2COQsS/9Pff4U8kja8HU5e48D7DWErG8T6G4tu5C7lkTvrnEOUZ4UK5Ut+8c2lOUfH+Wq5oMDBw64B1yzsyY6H380W1vJVvmWsedsOFtT93Hp6/CUOmZr11Gp62QDA622pydj1+7nbD7P38Os28/+i+fs0aPH7OWzf2Mv/OintrevzyZ70vIsYzm5bMcvX7aTk1N2erpoZ0pt21zfdkl/isWW2n5HftaSt6JO368tKI9ZwbG5aJtBhiVZsXwNzK/hK8m+Y3vDsFVOJbL5/OpX/3lqZaW+8tj4EeBDpuXlLAwti2M8qsnx9DcAV9fyNux3gSu2q6vLdoT19srUmM23tNnRn56z+w8ctHW7eu07v3jHLtwft909g7a4HNpCYV46+QEGSF1d3iaT7bY9G0qdOGlYdMsWh7uPRnv7dv2OIVtub5gO5XOoxcU0fFyMDQgSfrb7gdFh6zui8tWYBrdZPZ8bkt/+9rcLspSMvz/eMImwt5epjwKfhZX+FrlgkoWDSZTfloHfINxzOv4Fx3PnJoJXXvkWUvB1si849fvwDRmTkJ879z9Fr7f3lCw1k5PnggnIib5T0IWMefKXIIPeqF/8M8DKtm8Hk+igx+kb368VYPXeFYH375MDNs3uVDI6OpoVySMx4N5dEIyNybvE//YxIH44H4jNfpw9Oxb84AeviM6Xv/zlYOB55/jZH5xF3lmJP08j4BiUyu1inPbJ54PnpZyrz+W78G+t7ahm7BF10c9PGvy/V2Vg3Lhxw3/VowYORiFi5WgFbt2Sd4n/ZkEHXD0Hq5zxPlB+C4nvfe97IidE99Ahid96/SbfKZX066+/LmnqHILOzZvMd/ja174G+e+BkSCG7be57PPjYuu6Dtb07dfF4cOH8zIw3n///S0fi3Ba3S6w8ee7xCuBKTuKlSPbQ9ym9+WcE27pG/O///3vu3zw3PehDxlLiegrX/GKLo9mmMF0ZPsrp74CPbfUPApO3ZXZBJT1pat9ZjJuOsqOYQubjwQNxsshXXIgCgW1bJcVT58+vSED44c//GHixRdfFPFrr8m7xAkvfxzQ1q9R/JF4zTla0z+fx5D5Pu3wovgUl5XbXrb567R7K3h/Pg6cS3H/N+OT9nXHjh2hDIxvfvObda+88ooI/1+C97nad5/m1jP41rfYPkkjJyIgmYDPAqAK3c32/q8B3Ip79ptyEwNDHnIpFAqFQqFQKBQKhUKhUCgUCoVCoVAoFAqFQqFQKBQKhUKhUCgUCoVCoVAoFAqFQqFQKBQKhUKhUCgUCoVCoVAoFAqFQqFQKBQKhUKhUCgUCoVCoVAoFAqFQqFQKBQKhUKhUCgUCoVCoVAoFAqFQqFQKBQKhUKhUCgUCoVCoVAoFAqFQqFQKBQKhUKhUCgUCoVCoVAoFAqFQqFQKBQKhUKhUCgUCoVCoVAoFAqFQqFQKBQKhUKhUCgUCoVCoVAoFAqFQqFQKBQKhUKhUCgUCoVCoVAoFAqFQqFQKBQKhUKhUCgUCoVCoVAoFAqFQqFQKBQKhUKhUCgUCoVCoVAoFAqFQqFQKBQKheL/GwTB/wEzliVv4E66UQAAAABJRU5ErkJggg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6" descr="data:image/png;base64,%20iVBORw0KGgoAAAANSUhEUgAAAIYAAAGOCAYAAABSXXtIAAAAAXNSR0IArs4c6QAAAARnQU1BAACxjwv8YQUAAAAJcEhZcwAADsMAAA7DAcdvqGQAAOBRSURBVHhepP0HtGZJct8HxvPe2/LednV1dVd7M9M9g3HwK4misKIFyUOB1JIUSJDikTnD1Tm7EkTx6JBLgm5BgiRIAgQGdjAcjJ/pnpme9qa6u6rL+3pVz3v77f8XceP77ntdA+qcjap89940kZERkZGRefPmV2f/CfjVf/3Lf35meuJPTE1NPjg/P9c5PzfXtLS0WLexsV7kKEHdhlml3urq6vVAWLOKrVulomj+kKWu4ukVZd0gu6KdCP2pq6vz4HgKyHIJkUe4K1tIr6+3hoYGT6fMhpBzrUAndagMqOuVr75e+USfUq2uoc4a6ignHBsVW1GZdQgTUB58jY2NXi7jEj9pTU1N1tLSpmuz159QUQPJs7a2VsQEePsEiQe8WQ6eFsnVfEDUVzyIZvKBu9rGEi8ijsw1OkVbpb29a7WtrXWuu7vnva6u7n/3sz/7F/9RlLg/1DBugX/9K//0r127evl/Gbtzu5MKyhWtrwdhIsPzEp8NCQGI6SLWlUJBf8jk6bRBopXAwBV44QalwUFQiudNAH8KBvC6khlZr4RdFl6NaRKg/tU7XYHf64AeXesbJBjKFnFr0AU+PUcbrSq4wBftAIhvbm5WaHEFoX6nTUA2lIIAVOssAXENqr9cF8UTRwLlimTdh+CzfRGXdeZzZCYPsiKeJJ5RqvX1DRsaGlg8ePDo5//cn/u5X/TMW2AzBYJvfONftL53Zvwb5z54/0mnEhBWke4VZGVUENaANFpDvmR+TUBAmSlloj1OFkSxHhdlo84sQ76yUtSAvKVrXfRqymQ54H6KUQXdu2JgafSvQtvEZPhMvqQRvHlPfCoAyoA1IXAfuAO/srpSwCviSVpf55n2hBVqaIDmyE8n8eIC8me9QPDbb5UWyh6dKnjsnbCgrRYXodyJeU6aMv3w4eNnH3tsx6kXXvizS164gIKUAJTi9VevfXj56uWdLlwapHgQ1KEIqoBKMqTmRsMJtR4DeLktz3mlbFwjDggc3NTigK15nGwxI/IXASbqSl6nr1AIZdSgQTzJwWhQuHAllIquWAvPqUwoRuQJXAnJTJQohLr5Wl/fpFwpiCiXJp+6sAwoBoIBd0tLi8o1V+uJujYrB+WIpww4g5zIlxCyiDTKAJSJuEJO0KOkiKcdlAuc8GTXrt1TzzzziW0vvPBCVTk2dcUPZCmuSykaIYqgOG8UTNRzEFETKCGB9AhFhCAIzZB5QhARUSufkEzdBC4shCeKuCeLQtLgeKmDZ8oTp4sHshKvfyiL5wcbNKDI+hftiHg8DwKDR6MUp4EerXIET/M2EMBBgDfkDoVEiKurK7aysmTLy0u6LrtCOH4VgJ8EgGopE5YEQRUWWPlQOPIFfhQklSAUQRe/rq+nEkQAIn7d1lalmKQrPuWGf4Uio5SNjU1ez62bt3pff/3lN71wAVXFwKc4d/a9J2FEgwgJ9ywC7C1XHIy5XyA1mFyDeKZs5iNj5o3HIl6Q182gdCcVOlSKUNRB/qQtlaKoMv54lP/R/zCpDgjcBUQL85/XEDQpKSwJloeAtSg6CfmcTHDqb4ESoK6asFddSUIxqK4YtqAZ4Up45FnfIM+qlyVs5kFBleIRNkMRdQaIvk15o/6wFFIyhg8fQoJA8mZIS8cQ2NBYb5cvXzjyr/7VL/8dzyioKsb1G1f+F8ZbmOXsowL9WxfS9UqOUwEQxtgIo0KraxWike716z7yRmM33ftz0SBvt541E6mrF1OcBHAWQf+ETkAj5cgqH1e/h1J/Dkak6Y76nPpq2FAbiHUxizYvRV5iqTQqVp3QrgrlL9Hk6J0bzkgXKgSrPHWEoDYH4ml7pGcPjxD8CX6ti9a19RXFa+YmHofvAIXUGW2IAE4CcdE+ApB5EmplIo56fljI9LzStosXP/zvv/GNb7QS54rx73/1X/75u2N3OhmnK8oEWsK6KnBCXEtrmoxSuALALB9fo7HJvHzeSihXx1fEkceHLFeCEAgzBGFCHVQAHKpTQoLUjMuA4nia0IMXwYQ5Lhi3ofIIl4kROkQ54aioXEXlIMvpU6zbBOKgW890iDWEtxbOY7YJcCdVda1p2FhbW7UVHzro9ShrTSBlyPa6ciUer5/8WBLMe6TRlsDN8JL5oAoaa3U7LxW8DaUAlGnIa8LW/Jl3Zma6+caNy3+FPHDcZmdn/gSCVmooBQX8TgzbUjgZ5MqhBiFYN7GlBgOU2QoRlYSjYOCK4Mqhf9H4j5YNiPQMZCNvjrEOJOk2mZZpST8Opwflo079iXKOCwURPnAqOEalIzRXQs8mSyC8KIyHVXyKVd1rSCgUg3aF5ax3c52dJSH4BA3RdjqDSnlctCeEXws81+pkaKI+6s08ZSX5o655TwCgpZw2NTX1XxHv1E7Pzj5oeNWa8tXVadrlDdE8XeaNgaVBzAiVAVERiFN6QwNTLywFOTG/BSFOAD2XcuSlXNzHM4pAPaFQEZI5ylEmXJh90WtL8CGiWETj2Ycixx4NzwaDivj6+g1rVL56WQJHoXzuPyiPNMGD+ynEqwDUtDS3ySg1hdVRDKIP3CgfSkLPRUBca2sWYVWjw+QaB5Dtgm8NDeG3RNsTb41uAkIPxYtpZioFgfp43pq//EwAiEso3ydkmenpyUM8O7XLK0udZS33RkApGQqi+UNPI40hh4BXS6ivb3QWw9Q1EeaNcJMeBNDwvGbI5wTuk3n0W5HqQeQW9z8ElFTG66VUr4/JhcJYna5SGjIzMxEHFIKhEhGNFPVIXg4gaRpSmhqa7OL5SzZ25569d+acXbhwqVCa8BUSoi7iufeLA3lQipgB0OFQeFEk/nAfvCZAd1gO0hFO4kTxckjJoSPrAuK5lj8DUKYR4Pl+ISHLzs3NtfHsklhcXGoiMrULoFAKCqLrWYyREqi1Ugo1SNOdevUEORkuOvyRcFSlpRJAEgiUCXBcwusKVsQnkRGve4XqfLPAlfgyb0L5PtoQphWTi9BlgUWiaJWgKyiwrOKKpnDLK/S4io1PTNrNm3dkNedEu4qADquiHj043G+vvPKKvfrqa3bp8hVNP1dEH50goExX3teEV2P+1jTiQiGoLJSCQBnSa72etjBkMOUNC0GRxAuUlYVrBiDzEZLfW5/L8cDCwry7+v7n8ccf+XwiA9LkK3sUhnApAD3LnUFXFIaAhup4vO5mFSJx40ACHlWAh+/3NaI8osDNY8ZDpNPBfydHidTHnZergT9TrniOMvwJ5+3GjVt2+cpNCXPNFuaXrbGhRcJfsvc/OG+XLl6x8ckZu3L5mk2Mj6uXzNvU9KzSF2zs7qTK3rF5lalUGuzmrTt2d+yeTy1RJN6LYDWoi3qwBtANQFLQjcDC9Ge7AMrU2lnL6+1UID0tAPm45jDCPUDZ9OciP2sTm4WeoVYmnhPyvlyOvHn//e+/+nc8x8///M85BhAEgazWhUKoarVSTCCefwhf/1xZhITGwyCucc/4DcGhJDEDRv+CmCQ2CYn7GpEuAKZlKhtp5K/lBaoNVjx4nTbVSRWLy6t2/dpNG7s9brclVGjAB2pra7eF5WVbFZPVfFtaXLQmCbWttUVKL9/BFVuWZGnJrV6TrGNzS4vNyZJURFNzc5N8hQbr6u6yoeEBGxwa1ExkzUZGR2ygr1/p6jiC9FHgEoAQw3mF6dFO4rINxKefFf5ZWgssx5otLS36jAcIXDHcA+QjYMWSP3lN/LU8wd8E7gkZT55M/z/+j38Ydz//8/8Ns7SiwkiEWBwjAMFvaOqHarjQ9CxM3nQ3e54ewwhK5M+Kr8MkC0UD5jforBKahHFfAzHHFSLq2Jo3IcukYiyvUn/FZufm7OyH523s1rgtLiwqI/6ALsrFCmAKBA8/ITqAakSgysyQQzsQsF+Vt0HxKBdDDPhapCS8PFtdU5oU6NjxY7Zv/15rlSJF55IgNBRBJjxN5pfvE3iGrgDKEKKjoRBLSwt+D2TezB/8Ib6mLMnT5BGQ9+V6uS/TBHAl79/9u/8f7LzZ008/9vkc+8kclcdzxsV9jWh30sRstyDcC2G9hiDni4tCgoDplPNqUrgRYlytEQrAlChOw3RXBLJlY93x9dz8rRfz1nGYbGZuQcPEWRu/c9dWl9TDRGdjY721tski6J+XZZ1CtNKORrUPXViWwkuv1CaUPuqWlng7NIlxJWhta/Uhw0HJjUpbY91CBZcXl+3W7ds2MT1tKzL7EDsvpSQ/VgZeMTRnW6EjOhpKFrzmGgHhwLPgc8w+ajOdDGWI/Pm+JnhKKMutXCbTE8r3ziM9f/e7P/g7rhjPPPO4FGMzsiS4VhlahZccc2csQgIIHWAA/4oKmJ+X1wCUQffFnW6qxRx/hDIEXtFAtMKizD9DAHXgu6xLqHfujNmMhHLt6jWbnZyy3o52a1bvbpJSqLvbmnwMpqNNkmuzenF7a5O16NopYXe2NlqrZiztzQ3W19VmAz1d1tXVYS0aMvp7u214sN/WWS9A8QWrclixJExw4AsNgE9LUpLJqWmbnpqSzzKpoey6LNaStbW0u4/AkJTg1rYAyiLQmlAjADQdPjOcAKSnLIAUYsSHxci05CVxmxUv80cdGQekDHn+3vdeCcUIixFaSnoWKCMlnkahwa7tIPF/ItrzQDxxAVE+iIiy+qMb/8dVgTw1iHo2x0Gs6i6cPdYDGAYW5hdscWlZQpiy69dv2uTEhE1KQTpampmHSB/W1NPFbP1rlclvb222ZvyDjmYpSJ21SHHW11ZkNRqstbXd+oeGNcNqtkY5lquqZ0NWakH4Z+SULmMFRIHY7lf2XqxrCIEO2tLYhJ+lYWeNIWpdXv2C+yXjE1OyJHdsVvcMO/OKb5R25ut5+JJKUVOG4EtaFGZW7rMpnaEMBVCyh7AUoUjEA6l0Eb+Zl8lv0jJknsyX6VgMj/nrf/0vIgGHSESTY43CF65UYa6y5VWRiDKQQqmYVIf/oTtXgoJwYMNX66IM7AQyrUZYjUDqi7pimTloCIZR57gUYXZ+zq5fuWELM7PCv2qt4g3O5JrysJtqaWVZwwzUSLlFi8+c9K+7tdW62tqUT9M/MfXu5LzNKx9TVRQK+sLf8P8aNuqsSRaG5ZANWcTW9jZbl4O7VmFhTRYI30MwsyTLJCsFnVgVRkGgXXW1qwz179q9wx599BHraG/19vOGk84HILjwfaKddMAM5M18pJGXOEIoRvCONCDig4BUNIC4TCP+fkD6//6//4NQVVAU7fACtUI17f1oBWG+Iuge60LgWYLMyhFsvu6O0jWolafhcU2gXTCDOhelBHOzU7a6vCSmr8vJa7ZF+RWrijcpQId6bZOGg1WUxxo1M9G1IqWWCW/AckiwrDS2q46WBtG0tiSnDvM/LwEqXsMPvgizjkbR0KZrn4TZ39lm3Z0amlparVV54BJDxEZh3hHKspQeS9AqS8QKh0jRvayA/sFGnODx8QmbuDdh58+etzdef1PD37grX/hr8Zqe2Qev6VkrKa90Rj0h+Bq/uI8QK6i1uOpSQ1Fmc7kyf1PiNfxAyt7V8NmnHv28LyoVgKBpdGZOxcjglZDuhOhKj6JSZS/wej5/31CUzcozIPQkNuOArCuVknRMPr1wZmZGpnnW/YxJ1hY0tWyhWuVbWJQXvyxGw1ANEyxes5TfLjPe4YKT0KQ2rS1N/nKMpq/RQ1XeBU2c6mDy2yQrgJ+h4k4XsSzg+cpviNzvGT6wEGRtkUaQil+1KoGu0XZvB6D2Kv+GaBsfH7cJ+UKdnZ3CjfLX+5ARlpi21zpi8gHWhtChJzoUdCX/EpKPKbtMT/5vhcxTTiMvPoZjLZRsEyKI896uawIIECiNYaigt7EGEEoBu9AzUJaIAGdhSShTJpiQCpJ1AmVCoWF5VSZVSQ1NLTY1PWfvv3/O5uRwqpRmIJhbjf3C3d3WKCVosA7NBlr03CbrUC8lWZECsWmlRUrBDq2FBZRoVe2WYyhFaFe+7uZ665MP0iMz3yThLi3x1nTd10VY+2DGsQYR9HTRRSuxDm1SoraWBjm2jd56lGJZeXw4hQ+qjxmWr5MoZkXO8NitMfved75nL7/8ijutq6oHPwUrkZaC8mkFNgOCDH8DBQhelwNxmwF+Jn/LSrc1pMwBx8L+BEmuWpHyeIbMHMioAGFCUDhMCDTBBV7cY00aG5rU8xhDlZcyRZCWiFcaIpTHX39Tn0L6EAwVPvQIj9TI1xFWlpdlfu/YmXfetRtXrlq7KmpU3kVNFWkGDlxnuxw7zTAaNtasUWXqlcBUFtPsbyXFfJ4X52WuJXRmEiurFeHQPcoFQ1Rvf1+3DfT3uhIR56ZdoYIjqFmJiPTe3yqFHtBQ09PR4sJ2xcHywChoF428hGzSlVYCOOlilC2r7nv37tm0LMeN6zd8GNmQz7K2Ho6uz+68txZ8FZ+zs6hahbAirBOJII8v58tQk19NjuWAjDOgkLG4FvhclihG7EMAWTgxIKNAIAjFUPUeQpNRjM1EqGhBHCa1eN2MtYBLCigGeyypS+jVJK6UhZ8qXxBcXReRNWrUUMCiE6uMszNztqQxe3VR47yYKy/C6oWoXcyqE1MRRIvGekw7vbhdwu3QjKRN1qC7PRw9hrcuTU2b4TCzCdYvRId8f39/EkPVvA8v3RL8yGCP9XXKksi77WrGCpkNaEo7IAUStT6FrhOf6jR1buTlm7iI4raKdqbFPmvWPzo+CkI7dXHFuafh8Oz7H9hNKcedW3e8zSkYhAQvxCoHygVv/Ukh0hRVyCLSUh4JztdiUZL7kG3clwM4Y70lygltFs6QGuiXaiEIoYK4JsGbiXDgUXH0eoSfeYJwXRWyjNfn/zxbXAWsNJKP5xXNOMbluN2V+a2o1yPMlWU5fEpvUo/pkpPRXK8raxHtTTbU12nbhnpsdLDPtvf323Bvtw32dFh/d7s64oaEJbOvugZ6Oj2uXQrUJIasySrQAcjDlBec6ytLfo8SdLQ1+bpHr4abRvEBJZ2XA9ssyXd2trjzSktYOGuXIraojuKFLhyI9iuQztQZ+vFrFmfnpRzv29VLl2xGFsQtk3ovvCGLs18Az4JvhBrQ6YiuWRjKRV5C8L1m3Wtxcc2AZWdpnREB8L9P4XwWiBLyuRYP4kgPYjbnB0LQ8EJ/aRgWBSIUV8sbFsnvwKF0SoQmR2nysCsKh+zGjZt25fwFW5iaFLNxIINoLINGD00/pRCdrVKCXilAt/V0dtjgQJ/S5W/IWrRrBjPQ1ycL0ubCYE2DtQ3e5/R0d7ozKjuqOOYU8lWk+B2tTT4bQVkW55c1DK34gpgol9LCCc191LbB3k5NPVvoKxoOln2GolZ7C5pVV0tLo7W0Kh3pSumcJyrfKI1xxZZSuQmXxenUkERnYOhqbtQwLD+JzPCoLMAy1NJiaE8FIDhvSyGBNCxnhsxfK7dpHePnKpkprAZNKwRXII01/Ignbwgw8hKNYP1diR7YCkgp8AmBomqmK4enGI6YN1BWDJVliHieYX6dTU1M2KuvvGLLU1MaLlQnPUm4sSid6umjEsw2mfr+3l7r7eryYWuJsV5lGYKapQQTk3LuZGWYSjPVXFH9LF7NSeALiwu+NZHFMoQ6o2GqQZWLN9YqJ3RVPsjc7KI1ywIgbj6h6JDitXWxutoop3bZJmcXbEnCxIdZYpFLfPIv2WiI/rPcHn5Wo+pdgB2xMst4pwf4wdJ5s5QIHvf1D9jxEw9YW0eHv4dhKgy/YyEMroYMgvf4V8gtPkMgpAxdHgWvCUA5T16BzJ/wi7/495Uq+Bt/4y9VclkWSCECIAAoGMNMKND9gDk5vT7LZ1kITHwJpDnxEJTTRVmEejFsfb3OJu7es3dffdXWFmatW71+YW7B1uRn1AtPq6YDu0d67aFD+2xElqKpucV7nZBYT9+A77/okKIgbBbCSGE/yar8Et6wsirJZhyxyeakHDOzczY5M+vXlrY2CXDRlUZEx5Amh7ZVPb+TtY2BAQm7zianZ2xmetbmRZc4I54wfJrXyddsK1ISVlEXpRmMgPUogywcHKFDLCmemQq+B9Nj1iNweEdGhq1Xberpk7L39qsd3WpP8Dz5CdR4nMMAC2bFG17Fp1JkvixfxVG6z3zuHAuqivELv/CXXTESsQtMiFMBQEAcgW5wP8UIYmK5nPvwcIvEqpajpRDECiFzdywASgFeNRLlVO+4cfWavfv6q9al8bhTSjA9NSvHUA6eELbIDO8dHbSPP/aQ7RkddrN+V1ahXcrR39cjS9Fq83JOG5qaXTBYjiYFzACt5YXbKmZdJZc0jV2Sw7kiOq7fuun3d8fuRs9WG7FOvP9r0jDD+w7a4xt+1Dnuye9ZLL35JFG6oGddFcebV8KShL8kRV+RNfD1HtGw4koBn1w+AsULa6PSOzparXegx0ZGR+3gwcPW1tlZWOjgcfkKhLBDcdLqh5wCUviU2VTey21OS8Wovl195pknPx/L3zXFIGNUWgsBYYII5fia4gQx5RlLjn+14QoGRh0QoCj9kfkXDXOaFUzevWMbczO+DjErpWC3d6fG/DYpyb6Rfnv+sVN2YOeotapgEzhVvFm9kBdrszMzPp0knvWWdilKq5QG5UPgrILiYzAkdLa3617mWnHdemY44n1Lu+La1L0HezUj6e4RLnkesgTMDtdY19AQoiJeZ3Px7gWHkiGOBS6Gihb5D6ygNosGeMFSPQtqKI4rHW33/EpXHnjDkCJttB7Ve/DQIetS3Qx18LDW4eKawD2PGZc8Bx8hy6LAGVJOufjoQfeJm406rhjPPffU50ECRGLMOlIBACqIa8SV45O4eA7TFuatmKq6MgWh5IMuhhxXGPqKIsG3IhN+9cIFm7pz01o0ACzOzcsUi/Ey4xVNR0f7e+zjDz9oB0eH5CC2u9ff2tRkXRqPlzVEUEebhgJWFdtaWq2nrcOHAHyNBgkagbIMJarkAGoq2y7lIG9rq8ZyZguNcgLb3VntktLg4bcqDcVqVVqbFLdN1oNVUaa7LWpjsyxIs3CxlN6IVw9/hJ9hkTwoijhaVQoUBE7ivHq74asLD35oqisnd/eeXRpK+pw/TK9rPN4cAK7B8+BvhrJC4OASqgqxpXz5Gagqxsc+9vTnuWZBhJSCRagJVBZCj4qjcpCGpiVRNUcpK8YBSwsDHhTB+eHpMI73ILevX7M7ly/byuy0O4sry2q0rnNKG9A08dOPn7LDu3b6EjezDhxAGo5gZanl+FWst6/fZyDtrW1SKM0k1AbeiLagKF29/lILyuitPr+XgNh8BN3+1TrKpWuPrEe/hMPbUJSiS/4FFoBZjjuLum9UXqaftINej0I0Kj9KQltZxmcnGG1Vf3QhYxmdN/xXqOjZX9qRJj4Q3y5Fh3aUkqE1BUdIAEfKCX5DJ1faAaRS5EvPLFvGAaScavgaaq/dn332Sd/zSSAx/Q3uE2IWkZYikGUZQiJGmchLXJotilBhpMc9+VEqtt4vryzLj5iw6Xtjtjw7ZV1iyKy8/YaGVs0U5q2zuc4+9diD9sjBfdZeCIoehxBapQBtsh5NctwY8zs7OiX8DsfPOxEcU2cyL9RckFJelW/X0MGUkHUDen0LMwCVaVderA2BoQ1rRFqLhp9WKVUzr+cx/cqr/97WBimJWwrvuSEsrBI+CnxgaCPzClYDJXA+sKaBoy0ewD/np3iiuwaskIZARTutwfP7CzFCKESNrwwLOWwQakpFOfIkjo/iarCXXno53pXkZ3Lxpo6MVA4iBI4liMIA+PEPUui1CqNcfa7qqIk8Uza+O+Eqn6Ck2ZSFKT62iviJu7ds2+iAPPg6mWcRLVxNDRv26ME9dmrfHl80ahLzsRYt6rktEnqHFMFxiqHbh0dlZdgfKaHoH8qAD+F+iBiAaWdYID9KgVL1aarbIfPNq/Ce7i5XhC4pTZcsRndXp3wOxauObg05hJ6ebvc7/Fl5W6UorVIcVllbmzXzQDFUN1dw8sqeRbA20dyuKalIcP+EdHa8talMd3uLFLJFytjklI/dHbPLVy5qljTtPAbKwiQkD+F7pgE1pYglbgKyADJPXsvKkiHTQtq6hEli2ZiNJBgSksjEtcjmENoXBJSJjnxEofngAR+aT2hqUo9VXBIQEErEfsw1zQi2jYyotzfHIg+Cb220w9sG7KkHjlqfmIwQ2iREhM0swbftiUSUgN7aKUuBQ8nUtb2t3RXR8cMc/CY9hvOJr4CVCIVBSbi6tRNJ9OQm9dTY5NPqSsheD4YZXqlTRyoLU1jwtCg/Porfk1f3jbIkWDJwsjyOP4RSsLlYkvMhBw+ED6CasIBSlk61SfpjC7MzNjUxrqFgxfkbSrC5Z2dcWaDIBnnHuhMxXGvKQ4g8ERLK94BLKIeO8vCRGbPChPQpgExLwsplshE1zU6zFeaOvMRxTsS6Gj9+5456vfn6Baa3WQrSJhPx5PGjtmt40H0ElMXn9MLZIkXjRR0KzZ5S0mEivkW77uX3O36Y7QKghyqwGstMgC/6eSPqyiZczF7auVfPRQka6SiiFdqxMAgewbZI2RlyWJ3EF0FJ8FvARR6sIzvG6cn0K/aMMt0FF6uhHTjDyuegXoSSshrLzjJxxTsIzmyLHNm5qWmbm5n17pm+hA+HhZwywE8CAF9rQq7J44fnqT3T0RkJANeC1D5viSAzla1CDXgmbEZcrpxnKsjhJse4IIz0KOfM08PsxF2rW1uQgmgaKAZ0dUpQbU22a6jfDstDZxYAwxFws5Sgsb5ZhEvgCFeM8mmX8DE0sI2uqUWpshZ+XwT8iJxO+jsB2goh+h/WIoY5dywLC+JCUGiiXtKlWAgaK8Kw0yFrwdCEIhLfgkVwXkoZsB4q06A6cEBpF0NOm9JbNQNqUmB45Ys98mIpWRZnS+IGDqPC0vKizWv6Hi8kM9QUIQMAfwkBXGNmyT3X+5UBUrGAsrxdMZQmpESyFwAvlvEpxqiYcYQvkcIlbNXYBBCvFdMj8MS5D+HDQCzpKAxlEJw7depFnV0dYkCdzzAY99mM+8C+fcXmXnkQUi56OeacK+hYegdgFnP+VvwNlW/A4VRPZudVc3FwGlamoVFWRmnc88rfv64vGJ3taFRehkCevWcqzgVCedWNT8TUU1xw+qHdT8eRUjCcIuQGjR2sZWA5sD6wB2e0STcxs4lhjKGGFVH2cJAJxe+mvYoXl9zCMTNBuC50/afe4HeN5zx6VFUJCJHOlduyvLJtBNLBnUqxSTFidhACw7EMpyW0LxQilCOhXGkCZVGG3JZGAGd8nR2KRZ2RJ94ewkz2X6wuLxu7sUWv/Ar1bo2zu7aP2L6hITltMQz4TMAbpYYqH4d9NLsSNFtHd7euGj4YXlo0Q5GvIXdeU131VAm5Tj21gqWgRyu0SYEalZfX/zDJmS4IxmgIUl3MPrAQTVIKmISfgOJKfdRu9odFPvc9ZC2wVo1SPASXC2woMQqCwBEaFxzRGOaklAoIx3lf8An+dMipZUa0omFlcWnJ92+gkE6f6ICP0Bmy2txhyRMyizYFRBptxaJRJ9fMn9bdcyoOgGIhSeWIgLMCss3xoSRl4JG4MvJ8jiu4UJq4T+VB8ZxIMYZl7uXFeZ8xdGkW0N7RZt3y/If6+6yXNQOGGzGSl0kohFRWElLvapWg5dFLY6yBN6cKDU2aYkpBGpv1rHvWQNwyIAQxOnaSRRxSggYgrzCMFvrrcfVa54LoqxP96xLS+vKaNBvhqD0SitOvTMzcsDRYEJQYpcUScs/MqAUlVUZmWc0spMmSVFTG3yyLLyg8jBLXbHZhUYqw5tPlVdV3+/ZtW1pckuJEZ6PjZfANSIVChVLlc23G6PUWgXYSUvjkAWcqBZBpzhEyJCJCQlaQAkZZogi9jLbEEBEnvoAcq8LYRmaIpTEMTTSCxsSRQgg6icTss4u6v6dLZrjJutX7cb4GWtrdmYNdzmyEoHr9oBaZ7zr1zhC6FIZeB1blq5cyYRmwEmwF9PwohP+DLCmlaOUdS4iCeJVzpUEh8C+kcEKIVWH244JTHm8PQyPDrQTDAhY9D8tDmrRGCoEPwQwmrBz7UhqZmdBW4WhUp8PPYJYCL/Az6ChYIN9TKt4trSxJ/9Z8WEIhlvXseVRfrKCmXEJmXFNZSAtLAkcQNBYi6i9Dlkt5p8KkknjuTEytAmqVc00N9KQiX2ghQqZ84qgBzxEozyFlBPCEg0Zvq1ND153xfO3lPUhFumSWO9TjYBJiw8nEx+CevFFr1I9AUVgsAtbAN/gqlV7Lh9gMIb6FENwEhgb1YGX2cvHJJTSEAlXbIdwIinz4JFgDtyhFW+gIDIHsA0WRohh+Ao6klFq4mLkw7EAnsyn2x+JEs5ROoC0uQKVz5YMmXyhTk+YXxS/WZFAsyipP8LkmTID7kFNNUZw7kC5cyevkd+AoLz5CU8ySMg5wLSAjhQj+jCJImwnMudlRFJoYQ0UNyveBpxZqcZirDFmeq2+y1Ri6uiZLojoZ15nKdcnH4CVWg7LGKiMWg97MeC9lUK9DCE5z3KmBNFzNSSapbBzNoAyFcrBPA0VZ1z39gpkLjBG1ogGhCIfi8Xecsbr3P8pDXupzZ5J4cKset4gy3z79RYEkAFZKm7FaFFc+f0urB3wSei98063PZLynIkisMsMBFkGyoT3sI5mfX7QZTVmDbwiSdgctVXkpraYUqlPpW5Uh4ms+BVee01KQJ/EArhjlCjyQWAQWiwiuGDwrRL7NFgQUWT6B+1r+iOcvuPhgN77irviLL3cE0VxxhV3eTcJPh8WBc2GokbxX4KMeLAu9D9wpWFEnZtNjES6slnHwoDzgUg8Xv/wlVvY6XVwACAurgYIGL8RACSXpd6qljNDAsMUyNflIC4VXByrqRznof8w2GtUOH8p0z7CA0jPL4fU7L9loK8LD+jl/VAfzHaqkfugIp5QZCkJUVAHJU2hIQQPQBU+io3hUic6YEJAfCLlFpsSX8BHFiL2asLr4V5haZ6auSUTgAHESEdqZkESXK3MAhwjEbK5rdoIQsRR+lpXicNQ6Na57BUiO4URKAHPRFPjlOIWDPNDGPk3dqLeFRQInPZAPj9mc42Ov8lcoo7F7ZXlRacu6Fx7npxRKAiJvOHmM1VyjU4BbNTnD6TSiRjJNDokM/ooGXt+jHCig8wLGi274iQKg5AxXKAfgr7qFn2EKWrjHb0EG7BmhjlXRsLykIVjPyl7wE76GgEMeNUuewuax7PCHsxqWP/OmtSBAXyhUaF9VB8nsQciitSIeQmAcUVTOvyIfzKwpRV6jEiDzZVw1qHUZ+JpcmWxV4+nC7Lyns3iEORZ/3fQKcY3RoskZx3RXSgSn2M29vi6BSqgwFudwVULHSvjagxxIPw1I9GHuiQ9FkgMsnAxh2BfwMyVl9sHeCxiD2fYeTrqeGVLJAz8ciFTAOY6FsVZNXeUYy89A6CLHac7VVpSkIsRgq6yiAAyzUZe/lCO7mM4QuOYdMpRcqATkQuDKQefydscpOygJDj8soh3K4mXjWrPy5Y6aSuB8FXDNAFCbVxAzB77B0H2hgdl+wAsVMSnwMnj+ovK0KmXAcgaza1qK48d4ztfqCDGWojUOQ7SubroRpuIZlH18BZk3EJpQGmIUuGAxFPiW1XuTGEavwzyrsCu5bIMEWSxi4Zzyr6DHe4vyg997mQI0Ui89CieNPLEpR7iUj4GsUfc88wKxIT4kcR+GmhGarxtoGKEeVwquyrNWWDIccF/TEQ7o5Qs3NiehTJT3xUbRIcL8OXmdAeASIWSQIWWR+YBsy1ZIuQDIyrWWRScCDEExeGXtwiUzDPMCUZBQI6hGSN5zzQq4r8j+44RJjIrHMYrxEi2fm5nydQz3I5SHr7tgNrKkBlYduSnjhB5nLs9MLQunMdYccAQ124HpClg6hg8sCz1+ZXlJ7dOQIhyobhNTX+Wn97ryKp73JH62qY9bTOEKxkK0lIQ9naxb+IqoLBHESm2VFJ8b4gutIVCVcUslQUAgCsCni1xZ00Dh+AqN46BQFD9sBcXAv4kx0/lJ/cEDoRGtZd7W7jfzvyyTMtC+ckhIvBnnf3OBJAKERaMSpV953lJh+XkrEeU8aq5iuAYB+bYPkzgzORFmVEyFKeRlSICZ9DIEgMAQPSYbK8Kg5swOtIFT9aEIIlxMlVJLEdj2v7q06B9Fr61o9rMqpShO423gpZVa78zAUaQHiUAWnrg6u+kcwgP4YbAomO5RSD7Sog/7RiBZH075Qz1WpBjsHVXrXYFhNIrmPVdpG2wbF0/oJP7+R+2AVzjiOT12NXOeOMfccrly6B4Wl/lcuyct+E1d3sF1TQCXt7WkEJmf+oFMB/wvDibjrn9sw2d+ahZjsTjsjGFBR6XFczG/EmYtxjkCY3Is+mQFWaH3QF1lcyPIqcAa0ItYhGLXFl+ULa9husWchTllYyonhvHiSFf/JEHMoneFI0w9mtVI6Kol/qleZiuNLTL19DrR7wtOYqYfzbC67IqxLsWoKKwuLMiv4aWdlAQ8YqL3UNWDf9Msrrj6SYkYmmI2JiaLFhb1XF56Ro66UTldJOR1XTUCOCAuV26mxIpjtsRqKNR5B5CV8ze4jEOiEcuBQsQ+DRXWH9QQQfESLpUkeBsdEQiBx5ALkJ7Dx+Y8MRwSwJkyIk+W4Zrg2DyjrlTtJonMIPYKikqwIgTuiQOx5w/BhDOkeOXJCrwpIsh9AzQRHkCkmETgm01mErxrwGFsUFmsByZZF2+s1yEGoZTYE/yCJl/2bvJx2dcFyOwZoyxvT318FmtRXBSUMZt1Cg1kPmxBTIXFKZRCyiEttXrREspPb1dehhTd+4xGwvQGCC/Wxf0ftYtYpboVY/hgmMBPcGHQZpVxq6KZVlOLZh8SPPhpDXxitdf5pDxYBZTCWUUAh555UeeOuNemv3FxIA/gcoDWklLwzDWVIn2kwFsrR54EngFqq0Jm8ilrgbwatsSl8jgxxKFxjK+60uvde3eIm9BUViIhTEKTci2r19JDUMYlWQsfCpQdgZO/oN0ZHa6XGiTHkZVLTsDxl2SaBfh7EikIU0EMP/T4uxWYrD9YqHhfIxyiFwWjF1KPf7KgvA3srsLiQB+0Uh4auFfQTdTX1AqBXj/nhnL2Kb4GuDlzgy/SUHa3isLFdJPFM9qMoiCcoI11mFAglMP9Dcw/goFwrtVbFAZmIMBC6fw5ABm4HFDKIqScyAcdGdJiZHmuGRc8j3hXDBBsQlhYhqyQkHNiD2qs94wiuIIIT4UTeHPY8D4kPFTgczQUIMZmgGMTvQ9gYXASFZjywSTFeh5vlAIjcvzyEEJTee+pwifmSyN81sLy94aeG9varFFTXhSBOhmioIN+jW9B9dHP4TpZmEIGHnHGFc0tBUITs1BG/zKfoULPErFbPRxMer8k7cqFMiBYrAiv0VFmuj0KK/a4csA3rJU72qIAnwleIxCA+lDqsE7QD90a3lpiU3OuFWVAmAllGSIvIJUh83JNKOOh/rI1ARwzGgkh/NMDUVWAWBrrzFQ+BBnKAxFiNs8aIyHG9YHiahiNixkB6YjGsXsaRxaJAk4k9vLg5W1mbHxFWuTU1RVBQvKSapzuWexCCL4nAmaJPhVyi4KAWUNgz0Vze4fvz+DVvPd6hEHeouFOpmjhJL/4sbwIPnSQprwcykaT1kUTzyiJL6mrMGQLsZjabO3tnfIfWp0nyJRm88rchxRoE05YzIs1+OHvfqBB8Vgtb6rowhGFPOcdfUz5cCLJl85oznKwUtwjQtIzAI5L7SVE3lA8oJyXUM5HucThihHjNy1FSLXCUOlKoQZxJbOv6Xs6ChJDB4pCy1GfYHuBAy7BEeENxVAeRakEqPXMAhOWaFU9Sw2AQNXlsw81mnM0/MfrhMtXDFESdA3avC56GNhRGpSC3q8ZgMrJ9Ji6mjW3dUhR2jXcdFi9hMe+DY0DqoNNQq0+FDBE1OuZKzQ57SIQBQl/IOpQpOhW78KJRMgC32wk5cN/8E3NtE8F+LoNCwKlviyOcolPrH7iiPLM1JZDX+At+zeoyKfKtFn3qQyzM7M+a6FH+xSZIa1QjBQmIRQnhoQUNs8A6TkKeMdWyPxcMw8ByFI02zNkJqCMBLEq0RlCnjISSuD0+c1HoIhMooTH/RE99/b2+sdAENfUyL6FZuuUo0XPoRwMYozGHDc1qucbzAghciAt6S4sBavQ29Wrde89HTrFOJkhVygUgfPP6xjP5R9sSIE2lOaWQLQzNPmwI5SUZ70BpaXtmHdfcEO40C8Hlt1gTezcakZ5NUMRje0dXYpv9imrnwemQJvhQI35HB4X38T4rEsKhNWEr+AmH3W5wFB20YaAOYeDYeJ+MgK8nMqQN3s/4DwX/Qk8Zyg/ezt9FKA7FIrBwpBSyFUt4FAUcMUokNdIKoGIUMm4LxUHHJ9C1uHPLtCwAkCDhO3vTcTgVub2LmzWDiQcMaZeDt9GncZxJtLKiwPK9NTHcoJ6JsomuQWdCr6xRoLO2Yy/B8HCUbXyEes0KyLei+D4skTN62+sYLAEUt1hVRuhx+n39uJeNGsoYPxnDURKozSfKclyMNQt8BU8QldaVaj6x66w+D4lhi5ozCOrsDJYT3A4iBHT09NeNgVcFiTgeBWy9xMyj8uudF+OK+PhXQpf88WLzapi6E8RhPOPBGenEFK5PxcVVKFcnjyEKu549ixwXAADYAzHCHS0cZBJiwsXBuHgYjYXJagFCXqJnqhirBdANEcy8kbU349scJXwNe1kMy3O7Aav8yXwNU7v13SYdRNeoHF0kj8zXV5a8CsLX8uscUhBOfF3HeXQ1XuhBOUKp6mWK1QlpsEwkWiUiaObFsVYeMEUGt8I+jmCiXyxHuNNdkVm2Z/lfyEWLrAKvRTFp6wIGC3Xf6wKH2JzTmgKkbBGZ9Az9ZE/Q8oFSCXJQN4snzLjCp7ySzYghhJdygiRYhb0ZeYqEnog90WayqDDtNlNu/BgksUVpYmZusdMb3CPWVfPwodgbKQX03VZ2fRXzMLF/k1MZwhdxDuDGCcbbEWVTGlKe2fynt2dmbZxmdYpCXRycd6mNe2ld85LMAsSuDOOj49X1vwAV07lYRmcrflryrehPGssrslSrCi+wqKY6uUNry9li1SxyNZ13ZBSbEjI7I1YltCWpUALmlEtStkWVpZscm7aZkUDSrEiZfFZBcMf7VaZec7kkILBHz+nQ/GwkFVQ/RFPlF9pPp2WMuA7eEfVM9aG9y9LMzO2MD8v2sKypVKkDAgoRT7nNePLCoNcM4CDkPgSJ+DYqkpQIAuEXGtxkQOV2IzUZzRFecmZAn7P1W+LgCKAB3DzDnHEej56YqxmkpMC/pcepHxcfZOOho9lMebWnTt28fJlu6Dw4fnz9vaZM/bhhfN249ZNm56bsVkxEeEtSVj0TlcKCYIpMuduZu/g0Dc/2kiKtMp0U3RhhaiTYWtZCj0r8zS9vGZ3p2ZtjPM6J6dsbHrc7k1zCO2MLSlw6AuztVUpwCKWTbhQNJkOKdCqFDZ+apN1G9jFEOf+DIuz6Aft1bMq9yFlTWxiptckhhI6xI3liXFrrkvfqiTAQuguI3gKv3Sf8WVZZT4Cz/CBQEfiGd8klgtkqfjzxGOnPu+ic4SpfYmEHPrDf3+gR9cq9lTPJyJ45N4H+xCx6PI0n4b6M0SSKGGoxy/LCqyyFK6Mw709tm90RHlZCAsLA1Lxwr8N8emccGBN7oyN+W+N5LjIUc3spkbgi8IbfoHyInQpHHs9oChooX3QEKaVdyB8V8qhKouyKBycMjk5YbduXbe7d24pjNndiXt2e/KuzSzOacyflTMoJRaNDHEzEvqclGN2UeUXNVZrWGTdBQeWg1k4WM6nsmI+G4XmpKDTUt7J5XWb1zOKgZVdw7LQRZilSWH7FL9dQ+2OrjYb7ur0NRpNfdSuaEPOOqI9NGezUiQQn+By0rPTIl4ReAZXTl2rv1fy//i5P6OSoYXgAw+ZE6FXkoJlmEB56BEC96jJq3+MTuRywlTUnT0vWhsD43sV5vJ1tjQ7bYszUzarns6HOcf37LJPnnpA+TRjUF7WIPydiYjltBlwQiUWZHZBjJ2cFNMZw1fda0d5OBGHndlMI9le16KhitP8vC0SGAxgez4rn64UEqj6uwuHPZaTMttTs3M2NjVl9xQmZzlSet1msT5qyzwmfaXi+y4SB0MVjjDHQqppbhHXZXlYb1mU0jBtlzjEPHqteCOdlw64Qy3zYXVYGSyGaFuTUjYprlfs3d7ZYTuGhqy3v8+d1ZW2VlseGrRKe2cxrd88HQX+KIXYqhTQDpTXMsD39/7eP4JELMZD1V844sJ9/NM9kVIEX+2LWxd+glfkjFAqkiPRC5HGkFEjFoJ4LR7SRXEkVPWeDTfpyzaExdi23f2KZVkmwrS8zSkVmZYwpiWgiaV1u7ewalOKX2/usFXNClY0S+E0G7beM9avKTSoDnwc3pbyun15aU71bfgHPDABkui9K7Lnq6p7YWHFxmbm7dytMXvv+i378PaEXbw3YzfGZ4VXDq0Ex5f2I329tmuk33YN9dkO3e8e7LXtPZ3WxfGRTfX+lRkL8+wwX5Opm5pfspmVDZsV/XOyEJzT1drRbe3dvcoln0J4mYhzhigv7Drl7/QLx47uTts2MmQdvQMajtZt6t6UDyl8KrHRKevBFFzCSGETuK8pSshmK6AQOXyQNy0F9y5L8eTll19Li/GnFBdIuHoGEeGVEslVOUWGb0pR33dFkX9UzU8gfwbHQRyhIBZRsblF44Smm3pcXrDFSTH/+g31RpnNkRHbvW1ETOQ3SBZlRTi+mW9Em53hWJnY4Q099FTNBmS+8djn1NPmeWOquEbpO6fuDfS1267BIdve3Wd9Xc020NtlHSxGScDMGhZk4m9J+BfuTtmZW3fs+tXLtibLwyZkvqzvbuLUX1mutnrr6+6ygYEB6+8fdMtUp3qwMMw6qP/uvXs2MTNrU1IuThOmy+FYT8qKvHL+is3LsoohIr3eevv6rLury2Ymx6UYK1avIRB/R/Mx629rsRENG33d3dba1qEinGSsIXdu1uPbd+y0ud3bpRgtEmZYIGSRUOW9+Mw1IWWEQpQtBQpBmQTK/dIv/YuIScUgEnAkRV63FHr2VTg9g0SoELHi6fzKG1kdUjESF5BxYVJlXXTPiTkn1PhL12/br3/nNesf3SmzX7EONfboQK+dOnZASqFGa+jp6+iUoOqkIJr/a5hYltYzTs8tSSmkELNyOO9yJtYcMxIORJOFUNvnFe4szdtGU4dt6x+yvduGvBcyLRwbn7K35LSOz3HQvHrO4pQdVi/lo+MNn5ZCP0tZddba2GxdsmbdA/0qG6f7MBX2LYpqPUvc8/ML8jGWXDEWpBgapKyrtcnq2zrtm+9esEtjHAhH3oofwtLX1WFtMmt0nLt37/lHRbuH+m1Uwu/WULGBZZES4xzPCfeKhrDRnh7r2rHNFvfuskpji3ooayMNPqUFXG6lUAaUIZWFkNYCuZBWLvNP/smvKFZQVozMUFUM/igbDCKKNBc0VqNIxzmsxgfKaiVlcOWScmBJBmV6Prdnj12embO/+au/YcPqibtljnkz8sDe7fbEsb3W0NTmTiPDAfsk+KRgfFpj//S0zUgpJuXoTWgImBKOqckx65Z/sVNjcp2UYV3DQ3dXr623ddm3z12zezLlDAdtLRqrNV2dmJjyQ+u7+gc0hLXZMVmFfpn3afwVzTToyR1Swr7BfmvVkLEo5t2d4GjIers7dsv4QRzOAOvTuM+RCm3Ki9+xuCRHV/VIq62db1fV619856xduTlmvcrb3dZkA93twi2rJR7ek8Av3bjpR1mf2LfLhX/l8nV1khYblj/BR9sTE5O2Louyo6/ferZvs4X9O21NyopX59/DKA+yS/kBZVkApKEAGZ+WguHed52V5PWP//G/DB/j8UdP+lFLJPKvOp3MSgjFczkO4MljiviEzJdAfo9hVJHWDcpMD68u2fmLl+07MrX4JzvkbF25dMPkMdhgR7z3QCkYiWQ87NKlS3ZZw86ETOu0rME7125bY/92s84B++DiWesaHrId+/b7+RR1q8s20NFqh3ftwqbb9MSY7WxYlzVqt2NDXfbwrkF7SKG/qU4O8KIc0hZbWuEbjhl1xFUXIofCdksYBx46ZXVdfTa+Um9LDe32/Tdet2b1bOxFt/yFGTnBM/Oz/g0IDi+WrqO9WaHdPzWc1zDw+JHd9sDOARvp6TLpv9jAdFFTarFjThaOn8salZPJMMaP8zDsMOzhdE5Pz6jD1FkPZ2fIym4M9tmGOkoOTT4DU0jF4IrgU/ipIGklCAmZTsgyr7zyRhy19Pijcj51dSeyqETycEnmEFI8KuivIjC/PrbxXwSiGNWyxAvYk4FdIRBVXyeCpRQMJbvaW22/mM+K4Kvvnff5/qFtYpx8icragnW2aYahXkj9jIUzUxN27fIFW5GV2LbnoD388U/aHQl0UkPBrVs3rE09cUg+wOHd+21IvbRNrNy7a7dt3zVsFdWzo73Jfvzxh+yTzz5pj5560E6fOGYnjx6wLjlwH167YpNrmhRoWsvPYw0PDfiX6YMDw3b4xIO2/9Qpa5ACvPP2m3b70geyFsozPKLp9YgdlE/UvLGiWdGCO7O8AMTSdHV1W09XfGY5NrVgh7f3i6dyPnFAl5kRsLrLR8uaKotnyxoSh2QtcNxmZc047Y/veBHUpPwwLF0v+1P7uq1RloRXA0wDNQ8KhSiGA+5TyCnwhLwnXwbyZ1wCiuFeodDGvyKzbl3QiQjV2FyBkgnFM0A5/AemZP7WVdfMQVkEzGqg/gvkIIrwns5uO7H3gP1vf/5n7L94/AH5Em32I88+bvv275ZZbvKlaBXyZW/m9tu2bbOTDzxgDxw66D8088xjpyQEefE9rbZ3xx7NaPbYdvVwfudsx0ifdUowvNwaG5+xial5PztzoLdf1qBbSifVaWbfxprum21KQ8CUhNLd2WqDXW0qP6jhrUczBrVnYsK2d7Tbkw+p7gO77bEDh+xYf7+dlhM4qhkCRzz1dHb5LIFvWWhrl5SxU8MFG5+l62qveCiT76zlH7xWfXVSEPxwhiIsALM0dmzFx1P1Th/rLHyuyXEOGxquGKb8yzjer4BRuLAa6VTWoCYzIOWLMpB3Tb5aBp4zDnAxhR4UQvS/kB6AUMtKAbBAhZXwV/AK+Bii3Il0QhVyS2CC40GL9Y/9pLwsYy7eKeU4Ikvx4IGdtqI8G63Ntn102IYGB/1YpS4pCz9GwwEl27Zvt56+Hjf19ffu2gEpxx979in7iUdP22dPHLan9223ro0FPzpBEx/5D92+IPTeuQ/lEC6pfuoWbfIxENGqhMBeULFa2eQfiDHt7S3WO9hj++X8ju4ZlZ8iqzUv3+LmVTspZfix00/Y84+ctqdPHLUd8k3YrcfRDVirAfkrzDY4T6tbw1iflAYWd8taKZszGj5kp+IeOphtsfaCAz02Ni7Lwq6ueOuMsohsP3mnTkNTpbdbVkLl4a1MMmtEOTykleAa4aOy8w5cxJWVJJWCKxD9lwwKrhwixKkuACReWamCROgbSopyBIaOGIJqCBynIPE4LlXA+O1TWRmFdc1deddBHO9D+no6NdXslVffHoexqmf0a2wdkLJ0anbAhl9jo+7CtA0319nhwV7b3a+xu7Jk60uzsjZ1fiofh6Z0aQjobm2Tt8+H0prVSGhNGsb88wJZiW5NQ3sUv723w/bIyoxI+J2dPe7ftDNllGKyQbpLlrt1Y9k65QQMiT6OWOro7pC5b5ECc3wSC3ASsoQB7aS3ySIxO+rsUD4puS+9y6I439QEPypKAkQxsKZzC5ppyZle1FCzpKn0guijo+Fmsoay2ilnXHj5ER7fxKyhCcuSipDKAaRMynx33is978v5tkIohpSP4Jn4V2QmuAJQkLI0yDOjSNK0YhACoqwUgKB7FARlwmMOYkI5fMVO1oJNMeRZ0+xBLJKmblif4lnO7tEUr6etXR58rDm0tXOKXo+YLmFJqJ3y6lu7ZU36uvwsjb6BHj+UnR/OYZ8DB7sOqgcjjA4pxc6hPntwv5xSmeAVOXxr8glwalmZ5cv0bXLmukXHLjmv27dtt34pRhubedRUnEG2AyxrpsMOddl+ObYrtra8KH+HN7VLtjA7JeFu2IGdOzQEjUpJZAekuIh1XoowhOXSsLHOopzaSd+je8B+iUh0c35XOIRL4q87o5qFsNxPh+VXm1gFrgz0iVXxki07JQwvW4wIyBMrwDuh+FwCS4AsU55eVlBWlLJi+V+016Xq9YQmlaGMqNADh6JIpOvqX355XuFxDUExsvKokA9tIMDfXKiFPiYrnbeaOySYZc3Z2VnFONvI737U4913iR8yxmIuezVwDP1MLJ+/Ux/mL46F7OntlaJotiFfo1NWY2Jm0hrVw/AZGONZFV1jIcyHkWXfB8Jvl3Da8OL0vDcI3B0aWjrkn7CziqkjfPHPNEXv0ty0rSzw641SECkJR00f2bfPdqmOg7u2WY+UdNXa7cZ6o6a9y5r5mDvXbCXgnYxzWe2ARy1SXqxBP8dEyTKqib5RiIUzmRiRs+E+UB3vSlga19CYRzSFrEKwqRyxaMX6BMrBMBErnQwT5Zdmm2QqSKVJS+LS8kbDkQKyULlg3mfBhFq+uNILsSZRUW1RJYDxFWHWqVeoN8g5q0hovFXl6MQ+OYuDEuz7N8Y0hHRoWqchoVmCEZUtYhon2dX5m2oxQzj5wJCfkUBBODmP6SEmvF+mnPchrYp/+/3Ltkt+gv9shZwh9mkwhLDCyTctvHqnLC/wtvd22YfX77gZb15bsmbecIpFOIf81FWrzDa/fNAjizU40GtDQ/02orBDM5M+jpnWLGa9vc9uLpq9d/WWjV04Z6PyiTgZZ2GRA+2xAFiMCEiPoxBwPDkTpK+bdyDwNHiFP4QCNYi+BlnFJg1duQUyezp899y6T+XIkL0f/qfgXUaFP5Eh04jf5GOEUkQlFEzhcyVQQRJSI0hMLioM8DmJW4xqKCoiOFEMQRChaieWlm1JPZFVxEbZ62G8epV5cO8+9cgFe+P2bVtvVC9plsMlgTB19dP0pCwYH5hWkXLV47FLAfkuhJ+3GlSv4qTgOg0b565P2Z0PztiRQzvEcN5eqqeISP9OZE3jswTPD+I49VKQvXKCmYW8/f6HdmNySUOBfBIpbKd6K8dHd7PyqGkoC2ftHfJD6jSrqeuw27Pr9s61e/bKmQ/ttdffsKXZCdvb12KHBgdMJtAWWIldEb0FX33fhwsk+KHmia/mpwoxpEgXYhiO7JqFyAFW3WuK8CFa15RDWaDZAUNuccV63E9RMlAulSPvAR/YHnnk5OcRmnJ6ZABIa+MO11CIQgPF4SQEKjxNcUFMoVAQ58lyN9VaHxvdL2EKuiaHsMf6RWuH/9JQm83Nz6vXN9nhXcN27/aEnbszYVOLK3LgNIMQDY3qVU1y9FjSxtnDbLIxt6Wtwzo0dNRrGrqw0Wj3phfsgws37fWXv2WnD22z7dv3RttoAwosRUI4fEG3qvslKQzHVvODNbuGezHOdvbqTTt36brdnJq1a5OLdmNqSffLdn1i0S6OTduH127buYtX7OaNm7amYaleCtAr07J7sFvOrAQhLPMrOImsUSzbrIYvfkCH5Xy2AkCHOCQ+SjjiCcrO7IYf3puZXfRfhByVT+EfV8kPat2z0yrcS7HhOvxNxXK/hQ6nUJYRgeeIy2uwwrc+OKbIW76+9daZeIn2F/7Cz1RwKgkgF7WOBGVg42r57Ruvl9EqvHqQh4MZ2htoQxmSKNKZpmYenpneMtU9NTJkHxsakfnXVFHTxss3rlulpUHOYr9Md7MtipSrY2P+1nN8ZlZOI4ebyfeQv+EKAl0KtLFOQub3WLE6DXIM2zWDOLpv1IZ37tNQpV4mmpmuIgbvGZouoIizi3N2e2LSbt6d8G9KGIq6NRNpbW3wLYL8KtLc7IIQyF/QFJIjq1lMY9+mGCGHWH1LQkXYLIevyArxroa3vWwd4K0zL8im5+ZsSoH3KBy+RkekNy9LMWPJn2GlxcbHZuzixYv+u267hne6FFvUcdoeOqEhhbUSGBwCRlZlvwGAz8nrrYBMYmd6LT9AfAbgV37l16I0ihEKUVMMkH9EMZTGT0fR2/NwMhd2QUiZmKpilNI8KM33bIqGfT3t9mO792sKKGd0cV5KcMvqNI6OyM9o64jX4+RbmVvyfRCL8vQ5N4Jd2Kz6MYePPZLqn8LNjIR1iNbOGHbqVBF7Hvy8DBgRGimU9LTYfzElR/Lu5JRdvnnLfYv+wWHGGvXYZtt3cL+cWfkmsijqJhqe5AQKT0UOND97xWIUTiLMXlpY8D0hS0rnBd8SVk4W1F/ty5dhyXtiatqWxDu+WKNdiIE9rFDEVL1VSn/h7CUfLoeHB+S4yqeRMrdpSGp54DieqtpZW9mEx3FKQTiXyI64lF3yPoG0HC5yyNgK5PkX/+LfYcBqkMIDYYYywFCVjFAyTUC5XOIphwRw+IdJKr8IQxXYeocFQdl8qouDqoa5FqkBDfI+uwa6bHhoyHaN7rSDe/bbgUOH7NCRw3b8+DE7cvSIHXvwuB3SdWRkm/wGjf1i6tKqhI+DKdytHV2yMhqKxFx6v6JojYC9mWK2aGIqzfnljPP8cuOVa1clOM2C1FNb5QPxc1rtnfyiYo+GvG45raxn8GsHHButoHs/dFY9HxZhGRg6loRf4pKiS1nFch9qxVp3QH28JdTb7Zt3bG5m2g+yb2rpkKIuOU11zNA0dLIw6DJQCCVAScJKwGOESnwGnu8HZZmQJwNlElzy8VlcDdnWQDyaBoOzqkReDqkY5ZBpgOOirPe/BjezUgNfyVN3kbywSpgCsRFh8ZZS+Voa26ytQaFRU0gxiZXQTjGfn7tiRbRNvodpWruocX5m8rYtzTMVVd1SOtYgqL+pU8LsH7RGzVYa5cjim6zLhPsxTvgrsjAsw2uM9HUFltJvXJaPoYA/glD81B4JWnZIVEGZeiZt5J+UGaHHvXAqoHD8CDCbktV08UOtJmAJKa/2slOcoZbffF1aXtLspsO6sJbqGG3yORrgi579G1t4TB1FXSG+4G2Z58BmuW1WlK2yAjIPAfBYX96mEAFhKZABpJhqxk+UB0fJ8zvi+ytCOZQVonoFN+MA2q5/jawpY/Y0n2+V583LOXeqpBT+43jKs77OYs+c7mRVRIc6MZxQkHD5JkWP6wsztjyjMVzeP2nsomIFlBVFhiQ/SpJ6mmU1NGvBX/B3JbIeIsItSntHp+rTJLjiIreVxTV7/8xZ/500HMh8UcWe05QJziUrvt7xk3/iGfxjGAmBawhUGXjm53/CG/1j+gyS4FPF+vt7bUDK6587it5W4pW3ImulTG5l/LVCia8pJ67Jd6Amvxg6Mg9lygEAX+IkDxCKQQb+Fwrh8+wCSRxXFMGXznV1RBDgJlFXn0IGcgLE+SxGV4RYDWICOPy4AHoyBNCD1DPW1Htau7shQ/UWyogJpj7JoaEiAeoZZvKtaXVzimheZgeXwpIcRVaI+PKsSSa90tBkFY3bOIErsiZz/vsfqlfptIuFJH71kLe9KAsfDkEVAgSg8/rNG3b91i3fpYXD7Wmqkw1Baq23gUU6HNXkIb3ZP3JWG+KnwhUkaHbDs27h1gZL4aUFBd9YjGLH1hw/+TUzZS3C16B2NGiIQrASpfOvPAtB6CkrQvIfyDgCeVI5CFshZUcAAoOgjKSKTIHWpkJsRggS/AA1UD3MnTMnqkaYS9mrwFGiQowwYyEB/gYz/BNC9h60s/sx6qIo01IUCJPM9vo8+ohzLoIemWnNQJbl9C3Pc5VVUDl/ja3xaUZO67TSFiQcdkEtaFYwPT2p+BnfH8qvLbL0PKdyS+r5C8ux+4uhrUHDDb/CODUzY7fv3pGDOuGzGJxOhJHKy6tzlEF91dunxku5cApxCJm5IZCgFZ7zU5pxzIMUvRhGKEYHWJBCzM3OyM+Y9DUWho9Gdo3JujnvYQq8qYAXhcBWOpMdyoIt3wdQLujIsinnAO7hXsjYJVhWhmqAWP3Lj4qJc4Hp6mUQoSomYBHd4fdQM3VZTTV4dKSBZYkZxjoHC2Bi492JC1x10OOSeD7ciYYKt5jpAmHtgWVt3ltI8Jh6Ziyca8Fr+vHxu3bh3Dn7w9/7or316utShnmbV/4ZKQi/sTolCzAjhWCz7oWrN+0r3/y2/dYX/8DePvOe52H2cFfTWD4n4Id1+AxgXkrIW1o+f+TjpZyKI0CW+PlcABWBN/57bLRV/2E4KQwFfC+CXwLQFqwuVpOMfvzkwrw1rm7I5WqzNZzQ4WHNgopPGZGFGBnfloA3+I11zpljwkcVA7mQThwdMqxNLaAwgR9wTFVlKII3o/QMOGEEFY64zXkISoIiD1GqBk6orj7MFMqDgPlSzNcemBJq8u8vt+hhQuDfruoe5sFwr184CJhyeiXWYl6WgM8TGzTlY5rLT1twrBIfAzWrpctzC3ZrbMzGp7AUy3ZvcsaVY2xy2l5/8137wWuv2dj4PbkajXZ77I6def99D1iLoaFh32tBe/juZH4pvl9h6Z9pOzTArw0Np/7De+IoVhFm+wvDwtmEP3w0hVD8m134ofwhPKUpjlfv/ERWb2uHdfYOWcfevabpjtK9WPBFPPPXDoUEUyl86HZcAc7vIqR8avHhi3gnLIXMA9RUrASgLyMGoicImVLX2ezg2lfLB0oWdQhYfMZqN7AyPe6cqWRsUxGIKP/tNE0p+UVjSVEp8uBhJiSph+WMBV8gV1mdKdJsn7vLTLulkGLwfSpfkvE6nZ+cYBm7T3P/vQcP2rFHTtmeI0esp3/EVw4ZQsbHJ33fw607UhYNLV1dHbZn9w6FXco3IAe1xXdy75Vgdu/e7W93481oRdZkzmaxHNQtutdFLlbPF/50v4rZk9xhvA+rYh8Gwa2qZNkqf8qX9WUt/Lwwb5vyaHgc6h2w4cFha982as37d1qlp1dtx6IgEymbK6MUUQqCWKgD3kddm++BFDiQylEWfsq2DBnnGLIwkRmKiNq9xORI1ZA8bDSJqeUBF5YjKudaHQWlTChKzn7UXlO/sykNBXUrmhgoegUv0y1GeNIsHqEMivRx262Imz1W+3Do+MJM/oGGBQhqlQPp9Siw9a1reMRG9x+wFo5b4AVbV7dCl4RS57vLEebuHTvs1MkH7eD+fbZL9wcOHnCFGFJZXoy1drS784oicOYFX5XdmxjX0DIvxZC3j+LCG/7p3oUiWnLbY3NLfvRU59bFV1/VDp/O6gbO+U4tsjMz2nvA6g/vs5W+bnxt9z28U/g1BA1/sB7EB+9THsjCmV3Nn2USRwYglSjlGHhcWqEYCTUhx9XrKMBtAg4Rhd1ukB/zxfgIGkxTKEY6mlTkRBalIq7ILfz0ouuaYs6oN64tSAnYmIL0E7wxGjKwDhKCvA73I9ykqjJMOQtIMLW9u0dDQatvbsEIcT4Feys3Nhqswxei2l0ArHvww/pDo6N25Ohhe/jUyUIpttu20SEbGuy3ru5Of9XNlJbhYUkWgY+lp/E9NOTNL6/arfEJ/5iagYR2sBrqgpBjh/KiMLSEOlnuZgMPvGAKm0MIvoKvSygPNL9554aN97TZhuhdlymijcwGwRcCpY4IPHs9UhKegVSMeA5liPtI3wooRK6QxqQBGgNcMWoKkWMWwhYUcV4BDfIngepBfgU9DuQJ4jOoTPEPWE+HicpFCPXhdF0Vs9/U+D4pE98gBVlRpmhMACrlT6IJq4FSMHT4xz5yMuclsGUJhYWrefVmZhUEBiemoWv0gEbNmZSHjTu8pWUhi30QXXLueBtLGOjrsU7F+cdNCvwSUkOrprrwQPQyPLLUvaDZEb/Tvqj23ZyYkBO75L+TEpYAi6F2FUMFDGPHOL/H0qUhjq7ms6xsI8OxcNFGFJBvVxBIJOlO/8tLB0DKKfmMcsT7D/BSlnQCmKAp8JV5CiQegHvkzhQ6lYPSDlEOgSnonzuInqI0/ilDIvf7grAkunytaXEQFmkKQhiWQ+a+rlF1yZsXUW/du2s/mJiyCXUbXybGxuiKc7omOvDKwcfSOTOOFTEX68FQMz0/q4FbHrww+wYXleO4As4Q5+c3edfDK3ZvjdOle93yo3S001cUJTy25/H1GiurCLNV/koTbztVli13DDuc7rOEwyulcPztXTY1O2uLUkhO0mmVlfGTcnAEXbCqSPfEd3ayOssKp9qn6NA31U8W/YE3PX0D1qHhjuGUzb++e4zMAtofnanmQ8SQsjlEPi+hUPDdeRoAjlSKvK+FGu6qYkDCRwCpKjBPD0EHuFIQXwpZWYJXlP+4pyaygNLTUQ5SzeYV3pLVeH9y3BnpGZXmi2t6YqjwBTEYqXQ11V+XT3DctEx77PaWUokxWCoYBN1MZVGANgmZvZ6tGu99t7bwsqzewV5NCY0f4eX3U9lf6j/N7WsNEKyppXoRswray2yEA+WwCPzwDj/ay4xgcmpCz81ukTjQNX4kL8w0dPiPALvCgAfrFYoTO89oMjM0qTYzGLY8OldU1JVAT/CpFBAeV4BOF1YjQnbQ4LKz0e/LsqrlKUNRZxFdUoyAsnY5epCgCGVkBVHAVqJ/WEhNDMe1FBRHx1pW8rgYvybH0cdc6lO5dTEPy8EQhILwfgM/Y3Jmwm6Pj1snDqKcToYYfJHAiWldgnj9X3NBs1XQf2RGeNhKx1dtHMXWoft2Ca1RQwTnmPtOMeXnnQ3+gX9lr6v0za2GLyrpHoWAHwh/cmpSrZCydba6leLnKfjnJ+coH/tWUQq2C8BCDpEPXsg5VTpXVIR9q/AKCF7LcoheflgY5aFtXnkJUtAEOgTXIqUmLwH35efAE9aZe3CXFe4+iuF//T7oUKEtFdwPykqwuXGRVgOqjOALLvqv/qPAKifMlzWQkLEMmFd6KkvTKAZNiPcPK3bn7l2rU69v7+lz34PeAmOwBlIra5JPwa8fa9piFc1alqembfbePVucmrOO+hbrami2Fizh3IJNXLtlEzfv2OS9SVuaWbA6+TrNFQlSBMQ5WVhIaGd6zexEsyENKQR4xUIblspXM4khb0GvHyQrRXNrp7aicHnktvsjsEYZ2zWE9PX3U9yhLEj458NTwUbiy3wGMm+UoxP7oz+n4kQaZUlhmOcGPCmTGpSekpAaUoBhBD1JEhJ5ZKLC0NKosEYokM/VMh8BrAAEonyarqouXsW7g0mdWBmYJ/PO2aC0g+GFE3M4gbd3cNAaZP5RHqfB6UBNgt4Ku6HGJu3m5St29eyHdvvyTbt7647duHzDbl26aXcuXbMPXn/b3nn9Lfvw/Qt26cJV+/DDC3bug7N2+eJ5mxqbsPnpBX+hJ0svusx/hopfNrx+7Zrdun7N7ty65XWHNZBKKi/KzWIYwx/MQ6i8coc+WKKWaDhBKbCkoUDu2hc9NnsuygZuShAyPgOwla88hzwoF1DOG/njGciZzlZwxYiKuAulKGfcSgwh5uggDAIifLSCzL8VMq8HZ7rGV7bbi5GzrA2ICVhbrEQsuauxqoNFL7z9JWYlQtvS0Spms9ah6ayGDA7ARxhrS6s2zta7d87Yufffs8s3r9j1u7c0i7ht8y0rNl03ZzfuXbexubs237xoS60rNrE4ZXVdjbZYp6mpaabRXrEz596zb738in3p69+xb37vFXv5ldfs+9971a5cuGj168vW2WxyVhts75491tnT68PBmrSX46AQNHrNj/7zah054a+g6FIL/SusizzMOHq62dsH1Ew6QmbtBr8JviGuYhqriOB38NflUvA0hhTSUQ7Sw6lMWUS5gPvFAT4vffih47WPmhUyM8i2gvdirp6n6O2+nhFluGYgLTQ+IOMTb6TjMK06UzFt6v823MZupmJMFmOZ66sWD9IMW1pcsMWlBevu6VI35hzyJX/7OaXeffHqLXv3vTM2OTlm9a3yIYY7beDADhvcv8Patw3YyRdesGHdb7TU2e6HH7K+A6PW0dNpfdu22a4HDltzT6vt3L/bekb67NLVq3ZPQ8vcxKx1aJznO9cTSnv09IM2OsJ3K22ambTb6Pbt1i7/gAPUpmfnbUa0YDHUVP/YiCV6ZlBzmpLzjgf5+1tY9xtYPJMy6toiZxYntcyzlEkGxUSCgGfqoEMH1PL4xWGzUiRE2a1xgefNN8/ER80oRiAM4SWisgBRAv8PsirCuG6tmPt8zkZmXOQlBN4Yv9FuZcLx1M1ge5N18XGzlMBnLgqsmmJB+DYkesSaTzUXJYiFmWm7fPaSvfX6Gfvem+/YPanZ6R953vYcO2AjB7Zb385d1js0aN0Dg9bc3afp7Iq1d3dZmxzXDfX8ylqddY3ssMZ+9Xr1YH51mcW2ex9et45Kkx0cktIM9dtDJw7b/gO7/ZtYhLG0uuyvxQeHh32mwtY+hjmOZ8IP4iDXrs5OCbvJOCiOt7nszcB8Y/m8yWrvwuKyXZcjzWcC7ARL3jl/xL+UDZB8zDxxnzIKSAuOfEjTX/5sKrMVQikCB4rhkgcJ4aMVhiAj1NLKEHGb4xNfEBfPQOLchEfKoJqN30fjZdqCLMDkCkMJShNjIEcf+oxAikJg5zS7yvndU75t7evttBMnj9mPv/Cs/dgTj9mp3fusva5DxqRJFdRLYHy7wqrthizNHSFd1myDWcWsNa5r9rK2bJMSzNL4nE1dn7Fzr12w9XvLdmxglx0e3mk7Rgdt165R6x7ssbqOZquX08uGIs7lYDMyv5Lkh8QxxPl7HA2NaiPvbHA6l3GAaSp8CFbQbClOrKVg9dj9PT8942d6lpUh+UhcDh/IA7+FEB0Ni11M8z1Qrgi5sMiDgPxAWQZb6wLcYpw6efTzKTAvqMbwBjA8aVWsqx9PSE93QpIYrmkFqAykYd4IQFGPQ9ZBAIIQFrNQDaUrMDY3Kx2rwTsGqaTBVtBQDwpKGQ4pWZMAYhNtg5SjywZkAfo6umywqc3qZP5Xpmb9EJILZy/K0byuaaicAnFpfmLGxm+P2b3r8jvOX7P3sTRf/ZZdfONd27g7bX3rTVY/v2bLUihVb31SCF7mSOzW0dXhO9UnpuSYLi/ayI7tmo4226qc4dm5WRtHuLIKrOpyuAo/zLvMR1VySGdnWVLntD/+0w41Skq/uDgvH2fROvsH/BsWjnLydQ/neZlX0XmD3wWDBRmf93SmKlCJ5FLmO1AeroAoE+Xeeuu9sBjBcL918H0GHwmRJ5WBEJAEBVEJtXvSQwEgJjU/td/nz8rjufQHcu9p+jctobC1jw+XQO7vRcRUyvsBazBPysH7jFaZXxaU+K33ts4262xttm7h6phesp3L7ba/fcj2yIo0tXbZ/OS6TY/N2fzYvK3dlXm/O2+D3UP2ySefs08++rSdPnjMeiX4SSnO4uqCtfa123pznc3qnmknv5TI9JRzsdgKyIornz7gcPKTVz6bUvAPldUyjZLueLJ2QVtYLGO5nQ6GuvOmVCbRVjXMUJiNxGkNWANhusx98rtsOYAyz8uQvGaoTt6TlysdKtOJK+MgDqgqBlBWgk3Cr8aXtTWEmgGRltMzj1pbEMa11iCAvPSsOMC9UEyVm1WeW7NLxpGH+Pc+39Z/1g0Yqwl+Nrjysa7B5l5WMOvkH7R1NFlnd5s1tvHVmhw6pfeu1VsbR//dWbSW2Q3r3+iw4cYBG2kbsgdGD9nJoYN2sGeXDbT125LqZadXo2YbvUO91qihY2pxxmdG3d3yQVY2/HNDfvKirau7+hHRkvwWdoOxGIdHxIIUgsVZFiEawpYZMfTIhhpmIRrm1Gb2b8CrBvXYdQ13nNtRWw8JISU/Cdmpah3L0ei6WR4E+I0vlni2KgFQfobP+VhIIyqvXuO2BiVcNUQoQI5toEmFqeECUShZpCdi0jO4UqhHoCT+llIN2qg02u3lNZtcXfKprL9+x9SBlzz4HWorUf7BDkMfzBau9Xr1uu526+zr9rekDR0tEnKLDfUO2kiHhpqGdutqbLMOWZr21g7/NGBF/sbCxootsCdU/kZje4N1DXXLn2iTpVixWc0yuqUEaq3Nz8/59yJNmo3wptVP1FtSQFFFX+4fYUnd95qKX3MLUmZZP98NB78k+DVZBywzyu6v0BU447xVziyNjB6NYGvCTNajFPR6QrxppqeTAn+LzqbAPcImbatClKEmLyDuXTEggsQ0WZuy6dkdT92DPIOedE1TBFW1ijM9gJKJsaYQGcLChAPKM3kkYptTV7rDK3SNwe7jiEn8hpr3FtHrS+Qq5edtgwuGiOmYaZPf0dijaeJovx+e4i/DNCVe1VCwpl7MLxWxZsCX7usShkyQH22AC9Le22o9w/0q32Wzays2OT0rpeiRD9MrPvGx04rj4z0GL9gYKpguL2l4wZLxel7OgbeLZjO8sG+DF3w4pPBYDIqgsjjQMUyyq73Z2to6vB3Rzhq/a3wO/pKeq6+hIChLWBH9dz6m9Ua+jq8IW4EyCXnvihECqQFsVsf1INQitPbeHkgiI0BM3kcDAhB0CD2VwGOL+yqu1HR/lnCpUff8nsjt+VX12HX3kHnPwbemi+qZyzDB1aLefQ3/hQExR1T6mMxUkGlnpVUxPbIeA91yZIVjneXueU1PF0UD71WWVa2CpgTNPRrbu1usIh9lQTjG1cv5rLCjo9UG+vvdOrEyy9do/rsn6pG0bWFeU9TZOR9S+EQRYfKjNv7iTUrLznIEz2H2vmsLYekfL9JgFW9++bUDhiM2BfHBEp8q0q8kftUTPEtIHmcoCz2fCQnJb+LCOm3OW8ZVVpqPKEYiKgM9Eg/ZG4X1KNK35hPuKgSeGj5CanAZIAggHuVjnyQWyjTTmBNr7onZy2Kcv2mUkFZZ3eRTRQkAv4Lp4cKqnFOhWZWSgoeXTpwfsSwrsUiQGq1IUeZXZm1ukRP2Jmxxedam56fsnsKMZhuz9es2LmswLeYwQ+AjZPZg9vX2OD6W3dn809zeKR40+YdE82wr1D9WXWekHOwoIy9vV3lx50JTQGFoZrljAew+QxgMM40Nzdbf2+cv3No1TIkjXqbMH8onDoC44Gd0UCwau+7Lws/yeU+801Wk530+J3gtGoaKGYEKF3LLSjOzy0rK4T9cL+LSghAyLzQGoWWiaw0DEl+ZiPI9iodi+GpnQ5ONaao3KeGzxwInjp1S2IsNKYefAigBcBhJfDIgpSksV5MUi56L4OaWF2yCb1RnZ21iacHG5Evc9F8RmFPcvM1JMPNrmsbKOs2wK0t+RldXu5+nxcfLrqy0V9YCi8HLvpn52HXOErwfiySfCN6Rl4+KEFB+W0L/pTw8gzb+wRfOIiVtVkNRm+rq7etXnkZraW3zXea+hlMSYoaP8jJCCphAOUKWKT/nfebLPClLoKZ+ZVBaJAdQiLZQKBybVAauoRyhKOGj/P8NQtEsjvGR0ay4fXdVY7eYXF84bCwOaRjXlJAPeHAJzYeY3P3lP9Gte1LaxeTcgAsb6fmt7TBe3r+mpR2dnSojUy6FaWSXlxxRDnDpIY+GKQRK72do4EUYy9p8l8LPXuAUc7bn/CK/VRKWA4VEOTiQJZb7cUSjrPON4P94ByKnWvTMyg8Z2LZN/pAUQ/kYptpkNaA3dmdJwYphIIVYDjAslCjC1vSy8LeGTAt5ZmdOiyEWxh7uuPKFuP9mmJwgfoiGCZhIcoFQwnu0GpjeLzMCZie1Z3pGEEulQLliQk25gpCEyC4hSuiIcqPSYHcXZbYleH44l91Ovn2eYqKtQUQhPF66seOcD4d8mkuDlQUxtIieDlkPjltgcw77LZpl8ls0c+DVPK/q2cDTpOeOtmbrRinUzibR0C6l8nWSZn5kL7b/Y7ww3WwEmpdvwaqqf74oRRAatUnWTs4zh8yzkUitdd8HKyjdUxvUrnVNbUUoh9KpYtu+d7d1dHV6Hg2qGsbapUycTXZ/K5BQFjChDMSXrUK5fF4J9wNXDBhMY7jScBeWP3srPeBRI6rMGyEVpHwfThlQrjjTuW6Oi6Bbf/ZP93hwUpRP9wuyFBOL8iuEF6VAkChi/CAd9Si/mImA6F2OTOAvqlQX+GAyK5ZMBzktr5ltf1ICji6Kn6+QCZfgORecFVdekPX28PW6rIbSN0QXaw7sHOP3TPgAmY1BfPIwtzDv6yqxS0t0SXOYjfBehJaGsGWtZEUqyo8zzcfRONOsiQyODNnI9u3+jgaAfCxMi5Sj5uBHUKs8TwI8BSiTAYDHqQipBPCBkPwHnNcFcJ/4/O/WhZGICyTl4PFFGghggq/OKeA0hWL8MP+jHGrxEEnjabCyKy7oqTJAaawN3F1c9Z+ooJEMETCW2QjTPITAF+VuSlFKAspG64Qveo2GHSmBqJTgpRiimS13KEVHW6t1yiL0ynz3aaz3rX66chwk00cQMYXEKnCgm3+oLOeT/ZucG46D6YfOqS6UMY8+wFYwffZfZkZJ1czYWiirJofUf4BHQ8SOPfusb2BEfNMw4u2nSn5Xpct5mSH4WXQcWFMIPxQmygU/a5aixvMI95NLGfLZFSMutZA9HqiVIx5rAJGxVS0rScUgcJ8NKVe6maAaAdQV+FCsGJII1Kf2kcPzz8oQTIiZ/MIhplbodSWDmCKO85NV4rqtqWfzwfuyhpXYDbYuBzKGDj5saqznd0carEXK1yGB9fL2U3RxJHOHhpAOKQiHrsBcXnKx8YZPJGPqqR6Pcmjc5xeOVlFU1eUv0qR06HMcZCKlUf0cmOBHVyqBTTpYI2+Z7lfUlomZJWvtHbT9xx+0zu4+tT+Frzar/W0swDW2akq8LImrzfVyfgvZlBUAi0l8WM7sbBFQDiD4XgsAaeUALgJQ04ACshAQRISiJMJUhLLgM64cahpeKwfkc0I+b40HonHFuCnBTmqGInfDLUVQLkmI6e5z6B97QVlgYr2BxSdeZ/vvj6mxCMU/A5RDyUs3Xm61YTkUujgURVYCp9HrFJMYOnH4/CMj0bAgf4IjGVlpjR/gk6ZKCQH8ChEi5YmrfyIgPBDJsIWF8MPkoFtXvoWdnpmzRdXx4GNP2MiO3e7ceumCD/CLztenmcqCpsX8AgFWD0gLC5Rlk7D1OZWkfI8i5DUV4o9UjACQBuJ0JrOyIDgsQjkQvzVk/rwnJGGEhHLc5lAwQD0BQucli3vL6rEwX72YIYaFIxlMKYBPRDw7Z15xyFlsn1Pdop+zsjjJHwH4z3w3NMNBT8dCeBtUHqpgjaNSGgLmpVkelzSl6S1KF78MKV6ITZwHXi+HnfciWJFVWQs6B/4MxzGCNx3cegl3nJ/Vkl+y/+QJO/jAcT/cFeXi/Qq8Cp4G31rbO2z7jp2yfGqg2tAkPwmIYZ9rTQnyCpRunZepAGkdMq4cSHcfTeCKUUYIRKWwphaSgBR0WSmcqYrbSmA5P/ebhZ4BYjNsfuEDmsQBRgaRewtrNr0mgckSNEiKvCtgyTl2yqmsGijqXMIMTf4DuVIIP19UyaJGWIRTjIcJMT6LMfQU1eO/r7bAj0XoXrhm5Wjyw3ZT07N+lAIWiJd3nLAX2wWYzWgY9Q7UpDQUkSG1RVZKdaoOdzQrmrE01vlX99dv37XhA4fsxKNPW3t3v9oY/MNiZXtRrIhrtJHhEV+Wx3nu6uxWmtrj0zL4hJAjeKNdXkDIiwAkv1MpgK1peQ9ULUYiSdMEYpLJFyEKAGVl4JoVANxmReV4gPxlII87jB7Q2qiLe915nsSBP4F5X1ivs9uzctrUK2U0PJ6FJP8QSIFhg13cHFjCmgBfkjH0SgU8P5ZGRPuzz0o0rFCVf0xEveq1/nZTwmIqiRPpxz0qjUNWsBbsHEMZmuU/sErJq3iUwT9rktAaGnBqW5y5HNEEjTivc/NLdu7yNevduccefu556x/dLhqVT3xxq6wAP8tDsS94tcgp7htQna1+9ldne4+Gz/QvgtfwLQB+xQO8C9y1zlnlZ3F/vzzAJklFRu4KQvUQgtpcUd5vVQogHKCAVI4yUR8lIvPHNeoilPHwh4AJr9g9zriQkYiPupjCygegp7tPsGLrst0NLeydRGk0bqqo739Q72PWsiJF4huVivwW1jt8VFVbWIaXefGZBE4kP6CHnzKrMZ4rjizmPA4+CZ8FurBGK6JjBRLVJj5kduMlJXJ/RYHTgc9fumodoyP28Mc/YQPb5FdI6F6t6PAPmwplKAeccqaunKXermGlpaXDensHpCAszKk+/dnasZxfguQ5eDN8FP9mZSQA91EMhLdZiADXLBz5yE98CBACAeLiupkoyifOTNsaopz/9ftcJKNnsDbAzACTuaT4nt2HbLWZ3w5bk8mWJRBXfAahcj5EKG4OR1T3i/IROIx1RXXjnC7MzzlOFsMqvG+RUHhlzkfG/BICC2T8LCb+y4x8AZxFlA7F4uc7WQllGGGtg5dedCKsE1v+1Fi6FWOc9FiqImWm/rNXrljz4LA9+vynbXjXXh/e2PmFr8MPAMYsb7PwuPffgC8sUxeH32v6zK8jDA1t0/DS57yiY8QQgQWBA4VmCJK3ia8si1paxGcAXOpKUyKZaogIZEIZ4qzPLFju/XFNyPhaek0zy8Rwn0RwvxVq5jF6A431Kz0DR0/l9h46ansfOC3zL8ZKoPx0Bc4oi2FLyscWumUJlhkFrELILJsztNTJzG+IGf7D/PIn+BkIDmZldXVmMY5nml7glxnlaygfjEOIfj55awwRzGYYQthF1ujrIXy32uzL6CJYDumq1Ukpx+6O2wdXrtvAvgP2+Cc/bYM7d/snlXyt5srgPMgQfMk1IdJ9OV1X9o9Sf5um1CyXsxrbx2+kSNmapZTRMWt+2f0CcL84ypV5DrhUakrBU/RKCAulgAFoN9YC4ZInCAA2VxDPKfRsIHHZ6MwLAVmWtIzbSmDcUyYC9wippbXdRvYctubuYVkT1Umy0iRjTS01W5GCYEHwOxi72VrHAW78WM2c4jhqid9oZYhAYTjve0bX+K34Zc2AWAORSqksX7wxpWV1lNXKJvXwVk7/k0KwEwtrwT1fyvNTFhxev7q6bNdu3LLz127b9qMn7IGnnrP+HbvisDXxkeGhNnwkf+iAYT240s6GJnUqyQEL097J8Qx8rN1mPT291tbaaT3dfbZD092eHtZBWAeC37VOuJWfMeTUZiBcPc4tMtaZblRVjFhYgukphBRYCBmlQMiYGYqE7wFsrTjLoVQZEkfelxWB/GUgLsxiDWcANEWD+V0SFnua5Lh19fRrkG6T+ZcSiz5+tpNVxck5CVeNnJXApzUUzCmOoWVelmRBzGAXFoevLSrPPY5dmp62CfkuE3NzNsF3ITANnohePh9kdsAuK8nSOwqBE/jo0U0Slg8l8E9+xcLsrL139rzd0NT2gWc/Zg899az1D29zYTPz8H2c4gX83Mzn5FMohfNLlhpoliL6accolTocCtHXPyTr0W3dPQO2a9c+27Z9l5Smw/OX+Zc8rSpBwd/yPf/CKnuRUIwakgjcQ3AKLe65Iy0sCkhSgTIfQCMzLsvRI3KOTsj6MmR57oF45E8oYMTXAtYLJcHE+vGIUlqUg/UJzrDipyz4wd7JpQVNb5fstoQ9icDEGH4blemnDxlLy1IGTUV1PyPlmdGsgUNR5uRfSCrWiulua5VCaEhaWZJA+Di6zZfS6bkIiCEEywhdbEMcH7tr777/gdXJD3jiR37UDj3ymHVqRgGtbBD2U/sKpchX8c4zeFMoTLzJjU7kZ5YLOjravU5XSF3xddo4jbiNk4m75ZAOynLstf37j8r/GPXyybeQGfc1qCqEQuzjiOeUhavjo4/yo/8BIcjU3tToEDCVpJZF/ObenxCVUVGupKWikVZLT+C5XD4UiAqjYbHkVOfvDrZt32n79x6wkdEd7oQtTI7Z4vSkHEM5jwVeFrYYWpjSsTy9oukLO7lnpCTsfWDKOrsoRVhY9qGG2UYco7QipnOUQfHOAlqEs1GMpbfG63MWyMQbKQnTVn51iUaxU+vKxUt2/up1231cQ8fTH7MhenBrh3p58AqrEsv/wbdct6Cy4E8tAH4Pbg2JHBOFUqKEQV+dDwWszvqLQNHdoulsswI/59XR2SFFZel+QeQhL8foeJPfISP4G/FqrfP9zJkP4ku0xx572BUDGTvBItzNnq4BoRwAliKthWu6aqSCDFSUYxehLHDKkJ+ozLuZQNVfHR95Ui9UGsvKe/YetAdPnrYDhx6wweGdzmQ89Xp5/guT93zvJuqzrDJ848niEipb/RUk4WHXlzA7Tu59qZy2qk5+zrKZDbzQoh7ky9gqSbuj94aJd2fRHXGZe3qz9Htxbt4+eO99DVmr9sCTz9jeEw9Zp6aU8ZmAlFR8Shyh9JutKo0tP3ucAP47PaKZ88Dy0wLSg18sr/MeRTzSlJcJAgt3vOPhPUv4IW0uj2V1DBQEoGjyHtha95n3CsV46qnHPh/EhmLQCDSzphjEcx8EJWLyAlRMoBGEmlLgxEYjgaAjKqc8eSi3mcDAGZtcKtbbPWAPPfyEHZED1y1mt2n+zsofaJua+bWBDpsZv2PrC7O+IkkvFko5UtmWUAxhlqARNkKPFU/qJZ77Nc0iYLAPUWp7tj9Nvk9RYZDK+DHUshQNlTq7e+euffDheesYGrGT8iWG9uy3po7OGBKo38uy6JUzDXBuVg7AN/AUz4TMu6xhjdVO3vbiW5GP9nibsrz4FNYbq4TsGHLijPWeXvkimr1gTfjVA7YHqMlRroAqLeIO102KwRVCYID3DCcAPoTQypBR5CE9lSIrS0tR622hYK79YiaNYlzzc6OKvAlh9io+fu6WQ/XoI0/byM596n04Y5oNaLpINWx2AX9Hd7etLczZ4sQdNYseQSK/uRZvVqmOJqvfOn5odAZqWHD6mDaqtzGr4IMirJO/Jve2xGeGtJNhCiG7wijwM1Znz5+3WxPjtv/Bk3bo4cese3DED4hjRbRZvTam+cLXgGIwNZVCCK8LoRyEP4UDcE/ITwP6+wdEh2YzUkZors0OmTbjhIci87v3BA6W48AXdp2zAtvGjw9298sP6fUy/uPB8pu8hYWFTi4B7713Nn7I5r/7735OsokXP2UCiUOYQBJLGvGEfE7FAIhPa8FOaJicjWQ8VLKqF171Uo5kJC+WAcYxP+8fGLTh4e2an49Yf9+wv4jCEtCL+UCYDbp8RgCFHFDPuVmVhRk7/+0v29LCtC3Kp1jdqLdlleEXDll9pFKGEiDeyaCgMIUQi2jeZgV2WHHF+yeTf7rgFIdA2ON29949O3/5mrX3Ddrhkw9Zn2Yc9eqRzg8E53xhuMHKJD/B7yQELR4X/CrzFIhydX4WBz8UyIdOxIE/Dl1hqIaf8WWeTzXVLkonnq148YFwoBeW5u3OnVt25cp5Pz3Z3zlRHxWLD7TzN77w+0Hd3/ybf8Upyp5dRVYIPBUgict07gHypJUAavcwCVMMgaxMSjG8cue5elKjm0jm4LwL6O8f9N8ca4DJbnr5/pOpYCzw4I3j+dNIKG9ubxP+ivW0t9q1t16xO2fetI26NZtnW91anS93M0Ssr8BIDR8IxGtHLvI1RCdXAkB7nPmkc68r7OYoBr6nXV1atcvXr9us8O0/csxGGTbYNS4lSP44kx1n8AoegB5+xKv4j0LyLWmhHJ2IxbchdRBfz6jyXrz2YTb4mbxPWRESV7YHoI7YRrDkCsXq762b1+3SlQs2NXFPOWSpZV71177whT+AZLO/9bf+agUThSAAkJQrS+RbK6JyIIgMXyEbF0TGMz3NGyTh8JMLrPWPbtthw0PD/sMwjL8wEgbwQ3dYrjXxCvTsuWS4wVFM5vBMza0drcoUJ/rjhF765tdsfvqW/5D+xkq9zYtxtANl4sovAGwVAoGK6OWeomFFnNAUlTO/SdfUV71xemrCbk9MWffoLtslpehUL5b2Kj0sIq5MjPNpWTd3MsJ/SjFod9BUb9PT0z4LYzqa/g5peUwT/ETQ8D1lxTNA/ckrAkAV3jk1+6Kz8C6IPasLsrLXb1y2Dz/8wGZUJ5T8zm//YVD/7LNPfj5NnjOqAAjmGcHmc0I0PvImcWVtBbIBEMlLn93qYScfelTO5Gnbd+CI9fYPaThoUwG2sXVab0+Pj49YGCHx6Rk/KMuvCvDbpww1aARUMD1lJRKrI0uqntthXfI3FtQ4tVjFMYoSBmMpnxmoCUkXV1daOkPBcD+SQDxgVsSOLv8xG91z5sXYvQlbae6wA6J9z5Hj1qZpsq92ug/BXtKYcWDVEGL4VbVh2est6gYyrpxeLafAMVLQ579doqGUtBSwSK7eBydqcskr/E5FArxziA8EZOJMlG3wTynVjv6+IRscGHbFmpmasg/OXggfg6EkCSVQAQGEsV+hFgdkPoAGMF92i6FKxUsPTBmZX/fLI965Y7fCXhuUWWRWgRPGa25fQ1hZ9S11nDxDQ/1IRt35WVaagvIJHz+s29amYUONWCjm5XAIxUAYNBTKWlsabOHmVbv1/js2NS7LIQVZW1ZPEm18WshWP+hFgWkbgo9FJTGRKz0ebMqDczk+N2PrckqHd++3wW17jJ/NQmc9n9rvzNMf1jWwEHGyXgibYxsZNl0odBAsKHTDw0JgFE6+h/DD0t66edt27trtvgUOL23DrwDCEscwkh2SEHE5O6z5f7nszj3VUr2XYRjCzxP/8Vf4Vee5+Rm7dOm8/c//0/8zKPz5n/9LlTQ9XFGAJADNCkgtDaAiwIcICdlXzgoLwarc9m27bOeefTY6ul0eca8a3lotA95sDH5Dt3o6QJxf1bDpyUl3jPx30eVDIEAYxI5svt0AFz3Mv/0Q3dCMBeBbk/nb1+3i66/Y8vRdOaFs0WeLPya0ZtU8v/5RNn5+SrRJuOz8nuFXE1vabWDPXt8z0cIilQs+6qUMAYLUXXRPfK2zAFgx2uPCU53JG/1xHLSFVxGUCaUQ/0XC7ds3ZSk1I1PdMbRHh4zZSNQPTr6VTcXINgHcoxjJ66Q3gWfyQAv3WR6lRVmwGp/+1Cej9F/9q39xk2IAqRyY5EAcGki8MzWKKk+YKYiEOUOazx8+9IDt2r1PjmVPdbqXuCkLMTxzz3wbk5yajh8wJXMG5zo1vDALcUUQk3wTrmYkzS3BUAKK4QyDFgXv/fI3pq9ftYs/eMmWl6ZkKVZtfkkMoE2qG9wIlEJ8p4Kd4HvYGdXd0tVnI6K9T4rdqOEjlAelo/0hGN1ugrASEZl8QwlTcATi9cevuWaBYkcIa4Ffcf7DD+2Rhx/1xSn4QX+MoSnKEMCHAFncCsEiD0fvVzoWbfU0AnVCm9Mq+gnQoIAlI94Lo7z699STj4HG7L/9b/+8nE/1HBHgBSLaK4nAcy3eG6d7rgiLMn29fbZzNz/jsF+N6vd1AR9zhZO8CI8QChR4QvGYykZDGVuZY2OuY1MKr7ODaaLCv9NgSODLMlcG4SEduhGgn2slmkhbl3JMXL9ol1/5nq1OjUvwKutvXMMkA5TBC19rkPKJ/u0HDlr/8G7/7TQUnrcULGbhz8C3ED7CocfVOki0J+oOs8zwFQ5zOL5FDw0RuPVLhUhrAS/eO/OuvxM5sO+gO+l0hg3VhQDdj8HDFQqGKCwbZeAbjiT35QAt3hF0DyTPc9ENXwZgYxGtcsdYNJL/0dMPRe6//Jf/nCtGCg8kNQUBcTQcAREXlUVv7+0ZtN279to2zTI6u3vU0PihXHYxxTsLlZMjFsKq9SLeS0A8wIV4zCP18voapWCBxp1D1cXPb3MGBV+oschFDyKvN5I83DvN1EfDNSwI38y9W3b+je/Zsq6wAIH5D+fRO0RXt/yfHYeOW+fAdsVJSeSp005w02FzhZSFOWcHcc4T4oIztIJeC1+yjfnxE89RHsWQYBjzxZ9wVmOJm7quX7vu6woHDx7wmQjONrzmAyd6MTTR0XC2weenIKscisdvqGU9qRQJ3FNv1UqpPpQR/niH8zaiRKFk4Hn09Clvqv2lv/SzhcWg91FAaiBthclopwNePniEBAJ5g8fbvOHheJnFaiBvDkOzQxthDISmMrHRljMpAkd49bQBJeFsiXyn4JZCTIvlbJlGZ3Ts5+RnMPk6zHdcK38oMlfWGlAKTX2VfvXKNfvd3/+inLidduLIIetulTXkY+jlRZu8e8eF3of/M7xdytYgGsK/8R/Y0X8fc3EUBNALnUB0iohLcIUgiD5e2rHszGwKa4pCeHmJB2WgfS4YlJcgPnMgG0PIrl27fBHPLa0C4Os+KJ1wQBNt5hxzYfX9JF6nLC1CLdOUsEkpCt5y9Y6FXLydMdz5FFa8Pv3IyVCMn/u5P1tVjHilTSOC2fQE6sPoslNpcHDUp50sSHW2d/mGGRpMfhgEYgikIrx+hEt5FqVgHj4BjCEAjJMLCwve4GQap/Wz0gk4wVIox6tnTsjz30gtFCMDL8LqFc8BrK+88qr91m/9lr352uu2X8PDT/3UT9jp06fcCUZo/GAeHzP39/WL6WGSvY3CkR8iZwhe13yrMvPjGRrDsYWxKL/3PClG4oCfDAvVPRZSCK5wH+W7IKXAAecbEtLgEenuG6g9+AHwjk8I6ESuOOIRisEzQ0Hy3elS8DoJusc6MKTD27RS1J354TF0goNw8sFjJIfFSI2KQqEUuvWGsxV+eHjE9mns65diWB3CYyt7p0pLczXXj7d8CKuGh95A5TSKilijiCGGrWjmQ8fc3GzkLfK38E2pK6d6opiGpWCDDMLhwPkWVjvpeYVikBHNb5KHPy18v//FL9uZd9+1A0cO+g/oXrt4zZrrW2zHtt3W1Selam/yXzfaMTJqn3rhBeFK8xs9O4WZ91zj/U4wkpCQ6UyHYShC4oQ+FKPq9EGf84TOgCNe5rPZjRs3nH/bR8VXiZj3HlhT2uY1qelZB8MH37igTG0dbf5hE4roi3PKAz0OQpw8dblKIZja84xyUC/NyLZQLpWD6/Fjh6QBAgpkzwMRGbxxshbbRnfaU089b08980nbtmO/KmnzZetu+RPLGqvv3btr8/OzEhs/Ws9vdrAngJc3chAlaIhukxL1qEd0sj2OHq9ZBkxkbEzz6kRjCcQYFIyteKxlSF5Bn5TUF6REn1A6nd64ghnLUpqvfONb9g/+7t+39cVV275XU+W9B8XkNnvrlTftt3711+3c+Us2uO+A7X7wYbt086793u99yctmuzPkc/CkUNotoZYeeVmrQGAhHCkQHFE8eemlYcI343BnW2Hnjp1KK6yJ8jhOBSFwHAHiRzH7w+rNzc7FUKD6UsBJE9YBp5zO66cXF1Ya/KFAoeCpTIljEy7+/LW/9t/4EwWhA63p7++3Bx44aUcOn5DA2n1vJLmpgLV2ejonwtC7Oc02TVQGRyxkODtoLK+pqYSetDC/YLMaV11xxAhffxAeX23UkARAJHSAh8b6crbwsdAFDTCFXo4twky//c679q3vv2xXPrxiG0urdv7CBflAO+zHfurHrK27y6am5+zNl1+1malpP+Xv+LGj1t7VZp/+3PN2cLscT01pxa9gjv7VmBQKyDOMLzOUqw8h6rX+w7uymjlDII38KRDnifODe/BV7NLFy77PAstLGdpZzksegE6KRWa3ORYDywFdnAmKMsI/hhdwUBaZxPuVmoLTBiDaRBvyPtqWAZ6ffPCoSglY4KIizocgYWhoyF544dO2Y/te9cgG/+yfU29hANNJiMQktssJ4p0/zmAqBAFCIqDxEIcTG+PgPEc8y6eAAQQGSMr4635fuBKhItidLl1TGAw75HfFkFVBgfyAFDmO16/ftH/yD/+BnMkR23HwsH3zy1+3Rlmc3v4+W29olWPcYCN9Xc7oJSklP5vVLIe5n/PDd4zaE6eO27btw/75YKUSggWoN3gXPTOBeJ5zrQJzzicGWMEoEz4W7cJSwAsg2inB63FsbExO45rz2ldGVYZ8CBiBUm/iAq8f/Ca+wQdwE88rA84wZ6hmmpu8ch9EysE9dHJFgbhuhcTFlbzgOPXQ8RhKcjkXTeJXe5544hnbu/eQKtA4JoSLC4s2PTllU1OTPh4yBvb39fr7fbQWYXEoKwGiCDAgZjYiVhXSOBZwaFz2IhiRykQgLyF3cWV6QuaRnASki8m6fv/F79jYjas2J2a/9f1X7LlPvGA//if/uDW0t9q7333Z3vr6S76h5tDpR+zJH/2c7Tv+gL3z8uv2H3/539tv/uN/Zd/+5kv+1Rk2TTUXdIdCe33UVtB2P4CxhHJb6BQIJ3ZWRSCeVVZ4gTINDQ+5gmc73RK6EoWAqc+FhhJKAVN4AGnEYTlRCvJRvpOtCRquAeJqAI1YhNoUmrpcUaFL15QL4C39m7/wV5VtzYaHRuzZ516w4w88KMI35D9M2pQUghlFvHwxKUK7V+7rDEVDMiTzslE0gnKLGobmZClwJt33cMZFfh9TnTkMCdFgymejiKc3Yk5T8bw+yqr+yxcv2q/8839qnS3t1jey3X7/q9+0YycftsnxexoG99rug/tseXHdfvDSm3bp7AVrbmuwhx97SDOrnTZ+d8LGbo3Z/sOH7OSjD9rJo4eEh98/id6VVitDCiXvYTDOccxEYlYQbaZ8LPfDI+KhOWdod2/ftS4OufdztiI/6fAFiPJRhnbTGfl1BSx1+H7Rs1FcvjXp7WcDjiy4HHNeuqEEKE3mA5K2jIcO56MCabQlFe+B44dkKgRPP/3454dHRuyZZ56XaT2g8X/Rbqv38QvIrPHzsoWxsbe3x3oUIACfgkbTmBR0GagsG8VxhzA5N7O6IqhRbjV0Xx0Li96T5VNJIBhIpSCeMuD+1je+YT3t7fbEM8/aoRMn/Md0v/jbv213rl2zBx85bWtylvkds/l7t2x9fsbamhtt1949tvPwQdt7/KitLKzYV377y/bqd16127fu2okHDkePE+OCgaGgSUtC0uVHMKhtDpIB00tkwSIbFgPrQ+CeBb/ZmRmQyXnvUvbIi4DTgoKXkPfwkICVQagA8cGD4DtOe5csd/T+4E/iiLiaJat15lAs8pWVgrL/8B/+/dja95//Fz/1+RMPPiLBD7unzDFCMAZvjBdkaH6ftLKnp7tw/mq9ngAyAkBFfLiyomkbp+biaOJksnGXHkM+yqSl8DeSItJnG0WjgMTpzIEhKlO1Fqobr/3dN9+QNVu2pz/2gu3Ys0f08W6mySZmJuyBhx+2733nB/ad3/6SVeQjffaP/YQ9/bkfsdE9++yVb71ir371u3b2rfed2WuVZbv64Tn74P33ZWH22L79e4qNgALxARoSkj6grDhcoE05PA8Cor0IAOEwhFDX9My0DQ4NeJvFKQUNQeIP5QJPCB1AWFgkVnzTUhAAr0NDaSwUsgRQLznFntDMAyR95bLQSTTPqRSZD7wohlPw4kvfqXR39Yt4mVFlxutFQ5lBsMrWo6lpu+bNqQxck/gaY2qmirMp8CXwoCEaxaqWUeAKHq6+b8K1t6YIGQBwwhjKu++iKzivXr5s169dtYceOmkdoo98vI29fW/cvv6dl3w74IuyJn1tnVLqQVtvlJmV9WhqbbSpu3ft4vsf2tidO/bMZ56zhx5/SD7KLTsjRWnQDOtHP/sp++THn/ZFNIYVcIfgarRlWwnOXD1Dcjh5zPCijdlDads91Usb8OMok+1tkOGmTOImHvzpdGIZy8MIecDJ2ggdDh8jeeNfrUkhoVfYNuEEUhGgu2rpBOShfcDRIwcY1c36e0c19ucZ1iqk6SgC65aFGBjot45Oentt2KCSDABIqQzClxZXbH4+PgSGWD7YgTlVk4YTpsBmHLUt+P2fAJiQAA48+rn5OXv49KO+k4p+52kSxraRYdu7Y6e9/dob9hM//eP20z/7M7YmRr385W/bt373SzY7dsc+9599xv7rv/Jn7Kf+xH9uE2N37cNzF621q8c3D3//K9+2f/SL/6d96Xe+6MrFIBbMrfXUhCofsHgufGgNawGd3pN1JY2OAuQWgywLX3zNoojLtjpPCyXIAGQ53Slv4M447vm9+yUNnXzsrZQib+ALBa9ZOp8JKjDMYW3ShwO81AfvX/Ba2fyBcEGGJhLo7Y7cX78nA6Iy5JE9yrVbSoF2847AZykqizcer6ujMg5w9aIiLPFsvWYDsjGu2UpjegyDeS0/PDrkFgCI30QD/4aft3X9xh37f/2//zc5mY9Kyes0nC25xUPp5ydnrLWny/p3DNuknMDf/Ne/ZotS5IMPHrVdO3fa1bPnNKWesq7eTvsLf/nn7PkXnhchZQE5ZU5X9j7wopwcqkJ6+Aw1awFPx8fHNZPrc0UADzigmDYz9OKDAf5c4M61C3gKDnp58o2An+dy4iu1oq4Y/mXFlI+hmQ3TKGeN/lpAID4DK+olUO+unaNhMUDoi0UiiMUopqCdshIsX3sOf4EWBQkAiHFKUQK+V4D5C4uaeSiuvaPVBcG+CdYQ6MlYiPgia7NfshUvwH0S71ZG5fhhXZiDAo6OjvjbR88jmp3FolFap2Fw3UZGBuyZ556xr/zB1+y3/8Wv+VrBqU89ZQ99/ClZsxX73X/1Bfvl//WX7K3vvWF7Du2XV99jQ33d1tyg4aEiJerpsKPHjmtmM2U3r90U46A3enIItMZIbwsCKYQc1iKcPkw7cTNyOJk90MkSEIgPIRIkIXElIAsXniB5kXUCXl74ffgoyrp1Ut3hxIeQF+Xj8VttfqB+EYTMfZJmPpUQHiYW4CiDUxIVx6pmhwTKjqn4tsJTqyGJIj+VMk1bXOC8CX68btGJYbxj1uIn5MpMQayb2irB0XhwZcOBMu5yPNaC3kd9vIVkqsywFln0R8VgUphFzcXljHEM0lNPPeUv3Oqk3N/60rfsW7/zTfv+iy/76TgbGoKnZyY97yc+9Qk79ejDdv3qJXv9lZf9VwY+/vwL9tzzH7cjx476HpDp6VnVVShBie6k2dOkOKHEhXkWLQBCYQmb46cBylTxyMoRuE9c2f6yRSrXF+VjCHE8XEvldePbFIl3enTFikADloSOtMb02qfY8lmEnz6lUuJmTcYuJe5ZdUQhECoMTgGWiUqiXSk060ApciU0Zx4MIeWxNctmhYHDbx0yjbC1Tq4UQzkmJyeqY2AyJetwYXgPwo+hblmTlQbbvmOfPfuZz9jC5LI11TXZnv0H7LaczMXZGXv6E8/YWvOGfen3f9sunj1jG/Kr9u/ba08++4ydfPiU7dSUtm9wwLrkZ7EotKzZGlBuR5X2Ij5pySEEPjGEsOzNc+bnnvIMw0DGJ3haYTEIAGUCavUQsu4E0jI9r9Dj390yZZacG2V943ufUAb/aVINh3ytHzOkQjFQBF51+wuuQimSIKBMOOMcisC0liuNp+fhoGIqszzhh0NN2cq4y4zgSjyNmpdF4orSgjfL0CjyQQPaT69gqNHEwH7/d75sG8t19sAjj9i2w/vt4AMH1TNkWqemrW5lzQ4ePSjLsWHXr1xS/KqNDg/ZiZOn7PCRYzaioQrTjxJifVDI2vbFEIzXX9Ca9CAE2s8VQCkoCy7anPkROiGBsmUo84B8WVfWQ0ge+9S9KF+OZ3jAsnqQEvA5pzv+strQB4noAEOwahF+WRL8GPEPcOn5J22FUtAAQlaWFQlFoRS8Wg6lgGjm0ezyBkcyhfzZgAwAjSuHclz5noCVQODMcLjn8wJoII14vo/gEFXeHeCQho8jz1913bw1Zl/71rc0Y2kVM9Zt+65d9t3/+C1799sv28NPPmLHP/64/4zF0vScDfP5X1Oz7Tt0WBbloP+MNgtxOHNNYmLsCkPosS8VfyDbl3Tz7EpRBGiAboa+gYGBaFOhB/AM+okDR/A2wPMpZB5CQvIRwVImaQAoU45z4XNOOtYBS1HIJBSCe3CFTL1cgRugjYBThTYh1Kg8CgDxzD1KsaEeqZ7p45MIlqbhXPIj91iMzZYiypeh3OgyJEGZRojej/lelcDlu/i7nDhwHYuAUnLkImmLUogV5WPPBJtXmjVzuXl3zJ5+4WnrHuyzNlmye1dv2ttfec3WFxvsic89ZS/82Kft+9982Vamp6xeZnRwdJvt2rvfZw0Mp+wpdSGLF2K10weI5ao7dkrVeBNTaMZyrsTR6/iZ7+HhYedLtF1Ksaarsw68kTf4VYMqn7iW4oCoM3hMiGdPqvLOQSjx67i6VSic/shfC+W6QVOO879ZCEgigMzoL1+kSWgTCziAm1kNHVxTKSC6XD7BG1oQzv0Py0NA+H7kj2YXKAFZ0XriURhXCs3TWfghjno5eoiv0trbRJPMJYemHDh1xHYf3m3rs5o1zc5az/CIDezdafXKOyuFGL9+1TbUq2njDk1TBwcHfbmfzxX8Zz1hkNKgtEpXQT80ANkDwZFX0m/dulUMfe3Os3LbJRLP5/gFHleUA7iPvDVeEUeI9JpcCBQr4+cK0YkvofycuIDEx43XU9BVVYwkIiErpyKY4t9LVjTG1oel8N1YJaWIMkUlha4nTkIS/8PAlY96pHgENqVQjjEepnNPepi6ilu51vYWBTmkosffXmo2IJ0Sp8xm7szapR9ctDe/+4ad/sRp+8R//RmbvHXH3vzqy3bu7TPW28dehjU/3Gz37t02NDLoP67HZiNakMzb2gbdeTxK6ows8uU9fgVDyMjISDXeyxVjSa7ygg8o4yekAhbVCGr4uafz1Tpi4Ep8Xla8S14TB+Q9oXwf6YlDt4jRD/4tFON+UK4wkIUTBPNRCHpE9pLMX4asOIUZ1qY2/QqiAiJfoTi6x6cgUA+bixkTAZiBlaIn5ooq4ympbO1raGi2iak5e+MHZ+y1r/zA3v7qm+Lvip147iE7cPygXXr7vP3Ov/yC9XT12aGTR61ROA4fOWq7pBh8x+GLeZAFfSXGAtxDH4xP+tNyQBftwq9gq97oaBx1pFKeDiQ/t94D4PoI/wjV4sghytUUIiwGMgCqAtc/H4aKkHs9nPYiT8oAPJkPKJOwSTEyMxUSeE5kGc8mGYghBJFBKABBSRTvLQisBq5qXGb7v8eV8Dlh0oV1dXNFe+CeLs/5Dm4txGDqQgly+HIaGLaU0+fxBCmI3BJ76cXv24tf/o4v3nR0t1n/jkGN/412/dINW51f8T2je44csPauOFh+x+5dvqGHXz3yjUJVx0z8EEHM852R3EO7x4leBdqB5SCdtDt37vh7EF7muYHYUPuUT9RJtCnQcmerSt7vM9SgxidC8Dvu/dMM2i3W8wyA02lBeelj8FR+DTKQfsRzUW+GxLsVPKacCeBaLkwAEBA9YbMp86QQkt+wFwB/oNjZxCkuuncTV+DJesDL+wAK5wogSBgmWHXFq6aeWr1YKJGsPBKVNxJM9HIOQnnnzQ/s7bc+UL4me0TDx+mffM5m7yzYN/7D12xWDumukzvtyRee8h1cd67d8MWy7r5e/1jav5gvhCdKirYFnbTJeVBcg/E8RzJ0sGwNMISkcLB6wZX783MrlPkClJ+rtAi4984grbgfTlHu/5KvTqfSy9auDFufAVcMKsqQAgc2Vaa4tBJb83g+BRjEbMJnFFIKHETevwD3wx3aKybiu/jyW6xy1pSvbJkoB40ShMqGYxp1cxLOknrG93/wprziNjv9/DN26IljdvTR43b93WsaVl610b077LN/9sessaPFvvfVb9udK1eK3yhBKTRVZ1lYNUBT0JX0BQ+on5B1enrpHnpRCmhFMYBy3nJwoZUgcWd93Jf5zLWcL+PLOIHqvQK43NIV957GP9Ijd/ytPuseK1cJ2qoWA8iKEyI+CL2fUpQBbVxjOuuWQlNKBWYW5M1yrKpxTXBivQqYQv1Yh9paSLkuLtzTyPyZCEwpz/WyFhdv3bU79ybcGV2R3Wysa7a7V6/b5OyUDe3QjGTXqIagFvvg7Q/khN60uZkJP1DV95fIWvgXc654ETYxrHTv6fpHHHX722h3iCMfcfA8hcE1BZSAgICtdXGfV+4yvRpX3AMMeZs7TQ2wwkFboRAluhKoMuv1PFXL4lGhGMBW5IkwPs3brMFlIA8KwPpGbHNjnYGPbdgMG8MA5T7SCOh0wkIpuPVdXb5i99GFMvIgAN/8s7BgrU0tjoM65paW7Y03z8iHWLTe7nabHZ+x7//Ot31H1mOffdz2ntxnV89csDe++ZpVltetqUW45RtyrBPKwZHLvsgTlFUheZA0V2mXZfP3PwzwzkIJtzRsbAUvV8KRAUj85bo8jWspfzmvB+rUM5BxZf4mvrwHGUnV8kW+hLL1AzYpxv2Q0niEdD+ErpVSClYhsRRLHmLo8JVDhRRytZwcMgLjLws9OGd+roZUFeHkRuBN9SgPw9PszLwvavHD+Bw6pgmt8jfZl3/nW3b31qRN37snTWm0mVuz9oPf/44N7xyyx3/6WVucWrD/+Mt/YJfevWDP/8Tz1iLlae/o1BR1m3934auVgvg2JBxJoExDgsd5tOgX+6r/2FpAJ1LAAib/si0U4fMHYjP8MCB/eTWyiqMUgoYA6N2UJsgrwL1shupPmYreQomqslZweRZtd8UoI8uM3FM44/OetEQAE/mxOvwJ3362wtdoFX+zmNPZJCBxZ1nucVJZS4jDWdgQS76oH9wErAQv6mZmpmWJluQo8qKvw9bklzS2NdiL33rLvvbFb9nq7LwtL65ZR7Msxthda93Wa6M7R2x1fMnGPrzJz6HZzkN7bGDbgO8G7+3rs97BQR9KoBNwlqhu6s8QtEcHiauCrJQHIrYAZYBsM6GIKMvSIZWjXKbM81r9UbKcnnwEyh03IcveD7I+gDw8+79SvNdyPwSZKStMATsSBYS6ol6Mh49SMAMRef7VU3xiR5koS0hlKAuc4Yb1kVi3iMb64haHxC+jEHxxNe+bicnLyTo4i8IEhbYyvWxf+t1v28i+fbbcsGytPR126eJZO/bEUTt04qhdfOOKffDSO9a+rdMOPrbPuvu77PL583b50iUbHBqyvoE+TYk5bqC0wCdagepzURf3JNEW/SWLp2T7Im8NMr7aMUpx1VDElYHnFD5AcuLOvOXnzL+5TE1OkbemYFV6FACSPZ9kwDXjHVsULjIUIaGMBCANwTJ/T6Vgs2514ctnE1Rey48S1JQhLA0htJ76Ii/3Ppspdi2xS523uHy+Fz/kEifkqbDjP3PtpvXv2mZTd8Zs27ZtGk7GbfrOuD3x488bb8n+8N9+0dbq1n3V89iTJ+yVb3zXvvf1l0RUvS+B8zqc5XZHVmoj7U0ecIlvV2Eq75Nqbasxt8ZQrmUhZa8GG/ky6E+1TML9n2uCz3SnzFFslhXAc9YZ/KVD1nBzJdTKxXUzlpLFyJCQBTMuBbuu3ryGpWD4WI1zOhmjw6eoKQVC9hdvqyiBlIFhw4eOUIhsAE6Pn/mteJQslQInFv8kFoy6NITE+wsWmBobKnbr7oTdWVixmclpKaPMqRg4eeOe7d65R3Uu26WzV6xdfsj2Y3ttZNeI3bxxx9753uv2/rvvWUdXh58Jxg/6M+T51jxo8pYGZLvztTbBHTTVI1G5T5FDSeblmkqBFcr4rUx3UFo5nvusJxUhcPHmlDhwkQsKomTmB5KffnV+SzmUjWf+AVXaSuU8D3qkfEDGVxUDSGUAqgUFLkAFBOyWghmIBOdKIeH5Z/sFAwFXBIIYzqf78TV4wfyC+GwIysZaB999ohQ8g5NVST8s3fdFsPgkOiqrGkZEw3qDvfbGJVu+N22L83PWMzhqd2/fsYeffcSm5pbt/Zfftu37hu3Icw9aRcpz5c1zNnbhsozIqj33wsdsz4F9tlPDT6uGJgc1u0wbQFu8PTwjFN3DWG8iWRSq7NpaBlCcxxbPmVYORUIVd6IDSIcPhLJAg4ZQlLJTv7XD+VUS51qtqwTEZ4j2bKYravwjIIWHBrpfUTibCJ5D1tl8y3oCuJk/owQ+bfV8K775wz/KcSIRbs3PiBDvUSCQ3st+0+7eTv/izY9UahSxwo05ZyGsQUpy/txd++qvfdvmJqbs4Mkj9taLb9ng6HY78fRJe+lLL9nMnXn70T/7k9Y7MmBf+7dfsa/9xtdsz9EDtufhI7br0D7rG+y3HTt3WIuGKDzOVAqgyixBMgq58PKQzIj7I4z2PCGwyK97CnlSjdkJ5TqATC+XT6HXFKE2nGRIgH4CcVWlKK6Zt1wWyKu3qmg7eZIupz4zJZBGhpy+cY9S+OYYCZpzGSCcJWquSUj+eiFDDN+m+EILrFQ61VHOPwSWUoHPl8MFLa0ohCyEhgw2Ifvvr6unuEYIwLGuKS5ftWuUsC/+xh9ak4afgX277MKb7/pG3qG92+3CexesWfkOHj8gpI12491Ldu/qPevpH7C9Dx2yU88+KjO7ZttGRm1QcQw/zpqCfhww1VJloPNFwX0Mptb0Ku7/CEhecM3nvE8+/zAh5RQ1n4F8TsUgwPPEAW5kxDP1hsxCUe4HiRuJ+L8iX9aTtP4QixGN4Q0szPJP/dWrWbiihyO0mI5y+CoKseqnu2BJGBbcw9W/ApXfZQN8n6OmpGwz44UYn9bhR7CJmE8Dw3RCfNDgsxY9saAkw2qvv3HGZlXH9sM77e75G9atmcX2Y7vtwitn/Ovxk88/qlnMrJ7ft7mFWevb2W2jB0Zl1dbtwltn7Pq58/bAA8esWRbJf0mxYIQzxu+Ktus5ma/Uaj5FxPU/AdX8BfB8P2EF/uKqULYUfq80rhmfAQAfgbzg905c5X20A6Bl5XIOJCFf5ck07v2rP8FHFCORSYLxNnRdiiGH0997YCkkOAJN5ADXsBBSCISuOLx23zHtu5QgShUXKHFO2yR8Pi3AQnQp8ONv/sa0WPcAICHIgFjz0/PYc/HBmUt2fWrGDj38gL33g3elhCv24HOn7dLbl+zc99635/9vz1v/9iH79q9/2668d9me/y8/ac//zGfs/Nnz9vr33rYPXn7LmsWbA4dkURx3WDQ11cGNgRgEoxPoUfHDuwF5hU9VXgnyuSz8cnpC5sn85TyJOxUSfjDLi7eoekZZiisAnhRoWvYA4XXJ0xzaU1OMDL4IB6lYwSIOHPiQgNeQCJPQ0ET5DLrHGuAUpmY6AmkVG2/zlTNliPfjj3T1gHMk048FwHlk/4Tvo5BSsEeUhaXy5mMnVlC+EkjDuszOLNob71+wroERe+/lN61Hw8e+Bw/ZZSnFzJ0pO/LkYWvqbLXbZ2/a0sy87Ttx0PafPmYLE3P25jdfsS/8f/+NesOyPXT6YT/M3vkmusOKxUuvrLMcyrSRP3mUIaK3XP1vPGdcQuKMB/HNe4/yeCiiS3mq2woylCxHWhHPV1xT6cqQ+RMneZTJ82U5AGvhaYKCwhpCDyiFxil+sxSLwD1IQUK+NcWnQhCfpi5+Pz2mrfl9B8MDSsHeUN907F/Jf/Sj6K2NAaqNqW+09y7csQ9ePW+XfvCWbds7bIO7+u2db75h61LAB54/YfWr9XbmxXf1vGbbH9xlnd0dNnn5jr3xg9dsY27R2oTj+CMP2pEHjriiAlkjdWf7s06uW4PTUuRPeu9HtyI9UGYrZF3xEM/k2lpH+Tn5mzzL9KQjaU/IshkypZynXIY8PLPEoCePqyoGEIkRcB75PA4tYmjIdBQCgEjMv++yYgNNEeL3SCOOk3ZQDvZXoCxshCkrRBJWJpj7WqMwq3U2pSnnd770sn342jlZjB7bdmiPnX3lQ1sen7enP3fadh7Ya1/7wjdt8c6kfeKP/YjtefCIvfQbL9pXfu0/atq6w7pGu+zhTz9nDz/xiO3eu0u1CLGqzOlcVp/13o+ujM84nhOIgzcJnqeUnnmJL9dBNhxad24pDuoiTypE8oq4tK4J5XsgaQOyDFcfiornqBd6a7SQ5guNKse+Fi/PHyxEBGmOfAqcSM7cYvbgSqHCSnUkzET8A1gFDmptZqggSCEam2U1fMu6lEY+gSuD0lLbCeDYCklg9V5k8bNSnMvJbOR7L79jl969aPuO7rOe3f1yLD+w5tY2O/HxhzTVWbX3X39fees0fOyz3uE+u3Hxul1+54Iz+5GPPWrP/Zeftu17d9qAHFUOug/msKXJq1SdW2gQo4pIKU9NGX4YlMsC5XsApQHH1jw+9rtGeISTU9WPIq4sYK55DyRdGV9N05Xgi2wZivT0LajNX1gqzRVFkW7pNymG8Ps6gRrA4hWvtdn8y/Yxn5JqjMc6MCTksUp8UMtOKbcQCqxp8MrcP0tUyM8RMyRUCSygzPRI03Pdui3Xa/yva7U3v/u+XT1/0Z78Y89Zo+p+6w/fsNH9o/bIZx+1S2cu2Jtfe1NT3DZ74NmH/G3rh699YDM37llnf4cdPHXY6lo0LCpl9u5dO3zwoLcjASqoP4VWpi1pzufMV6Y37/Oaeblm3nJcxsczf+Q8isdOiP5k3iybCgUtWztVGRfAfdbhszr99+mv32+um5lL1qf/Xg8yY/jPdvtfEpiGshTNDmcQoBCMxcwY/I2mhMKxjFgLtMoVoEka1yAnCEXgF4WL/RcE3xGlSpLYDAnlhiQQ55ZLlkrmyu6NTdu3X35NTuQD1rTRYOd+8J41dzTb8SeO2vi1O/b6l16RhVu3T/2pz/qBrl/+lT+w8au37ckff8qe+unn7MaN23bjw+v2lV//os3eumd7d++JOgoG0W6nAS4mLcU189wPtqYlM8u4s+15D2R9kY/8USbWL2rlnSYFV4aibOLKNCDxAuV4LnwIXu9ndJAv4sHNcjkQlkTxkKsCWycBjhnnkjM3+RSQtYl0GNvkMLbxrYYUpJmPkhgm/HWzKi4qDO2kMUFomUAgn+8Xl5D3EM5m4FWmyZrxnDt70RZX1m1mbMHe/f7bNrJr0A6eOGAX3j5nd6/escGRYTv42BFb2Fi2i2+et7WpFdt3/KA9/COnbaOhYi/+7tfsV/7eP7NbF67ZiQeO+VFRVWUo6mSo8Gd/+ihtIqoqsK2QgikLk+A5S/mzvKcVVyCv4fQFlNMIKE1Cmb/gKbclA3niPQ7TXDYgxYs/UeE4NtNC/2NcUR3+HKcLAN6yqelpf/fBEIFl4NxOzqLwdyBYBioriALK13LIuHJeYGt6QhLJIhlO7RrT4GJ19Z7Cteszdu7Fs/bBN96wBz99ynaeOmA/+MKLNnt7yk6+cNr2PnbYxq7ftovfP2uVZrP9jxy2zsEum1L6+999x1Zm5mR1btu23cN27JGjVqceBH+cguLKD+46fSWmA1U6izgCtEZUkSbI+3KaxxRlqnHFfQKPFPG3taUenXjKsJX398uT4Irhw7jy6z9XL+muAr4Ei4uyDlIA1ea+BcTAf8piORyPl5HLwwfD8b0G51qw2FQQU9CQRJeJ30rgVgaU7xO2lolhbN1nP/5ryVIIXgzeuDlpb778pq0sLdqRZ47Jaey386+fs8m7E3b48eP2yCcfsbEbd+zFX/ma6G61z/3sT1jXYI+9/Psv2fe++B1r7+2y9uEee+jZ0/b0J5+x7Tt3elOCSfqvesUVPUev3Kr85bYSoBMgfWsbMm5r/syXV/JlXrcShSMIPffr/cro5RJn3gPVPAWUn10x+ABLwwnGQqWJ9YkFeWinqPMXnK4Ynh44ElwxWJbGj/CDTkCmOJ++FASVibpfSKLKiLcC+RKyXFUppAxYCgLrp2Oadr789VetrmPdjjx93FY1M7n6znlblpIce/oh6xjosJvnr9nVdy9Ye0+Xho991j/SbVc/uGbvfP1da5QJffRHn7IX/qvP2p5j+2xw25CNDA75En91zPa/myEVY1M7SnRn2v3y5X01T3Et5wHK/EpIpUi+EByKuK2QZcvXrfc8ubUonmMRj99A01ChoZ+32b6hWpaD+mmTqJM8Siufcfh5sd5eCCsJTM3PkASUnzMO4J74HwbgS4Vg6OBlGgrB1Qmsa7Kv/M43/Pigj//xH7e5yWn75r/7Q2tub7bP/OnP2vSUlObXX7Q7l8ds54mDtvP0YVuT0/z+d9+0qfEZaxvtt70P7rWe4TbNauSfTI7bnj27/cUcHSNJrfoWRUTe53MV7hOf99nO+/FBD8VNDXfel69bIXEmn4CMK5e5X3lkSMD6IXA+v4h8CDx27BPoiKxm5zMBRWb/bp4D4opBAoe6E+ILqyCm7BSVmZBpZcQZgNC+GuG1MluVotirIQcIfEwlL394zW7d0nDx6CEbk1W4/t51Gxrpt/0PH7eVdVmOVy7Y+TfO2sFH9tuP/+kft/GL1+z3/ukXjbO2Hn7+lJ1+/kEbn7hrt87fsG/+1hdt8fakHdx3wPcgJ0nQ4uziuoV+4oB8BspxAM/Rxv9rQP7EAeRz1uGzj+I+68hrOW+5DMAVOvIZ4fpzKQ7IYYudcEw0lhZqH4QD1M+7Ll6SToxPepynxCtweiyWAiFBkAiAfX5VRWTVPWnFjGcTYWVCogHFgyAbF0qhsY0fe5EjET8PtSJ9xhsWfnnT43OL1qqhjfWJ8Stjtu/hw7bt4KhNXLtnF984r1bU2QFZieFdo3br6g27c+G2rMqCr1k8/589b4szs/bib37T/u3/+Ss2dvG67d+/2wb6+9yn8CpkRvnnBCogrpi6yWJyT7xoJdCEbMbWdmabAOK4i6faNfNyLQuwioPlLNZtuHqgzqgjcQM8Z1y5XqBojdKF361EOJ61+uA72ySgccOPxJpfWoi8CgBKwrc6/Iri3NyUx7lioAxemdfHHyrnXoizEXpG80DieRVP5T8Myo3YZCmKwL1bHZHQokaxZjKjBsyr5194/bJ8inP2sGYex586YW9+/U176T982Q4+uNs+9jOfhBD74OUzduW9S9bc1WGHZF26etvs1o2b9uG7F+3epXs2fvOu9Qx029ETxzXbahP/Q9A0K6eAyXBnOmm0i1Dcwxfghwkl42lbxvOX+PsBebI+skQQTkq5gnimcIzBx33Eeh2UKyuYA0XBI8F7A8kjfmY+txZES1kYPjgGE94z46QerLbvr11gJ/6MFCSOnXTJUmnUwJOIVmy9r8phMkmRUDfC9LNAAmPzlJatypHM8yC07PzK3V9YCnCEUhReeFOL1WsIaZSfc/v2hL332ru2Pi8n82OPWEd/l11564JNXh+3nUd228nnTtjAyIC9+9L79tJvfcceePyI+x2L88v2xh++YWe+f8aa21qse2evHTh10I6dPGp79+8NRaBRXEVXvCPhsWTGS/QnxPw/IBlNAFIZynHlsmUgnbSyAtXKxZVo0mSU41rk94TMr39eXnny/ZXTpY7P7JQQJyTWlAde+1Ahvs9LKVirogx4SMMB5St9DtjD15udmvFym6QKKhe2auKnqfkgCEoRLGZ/XQwlPb8WS2ZthWgYyoSVKJRihe2BoRAAZf0lHCum7U12++q4ffnf/oENjvbZw5961OYnFuydb7zhWrzv0YM2emCHLU6t2vuyFIszi7brwB7bdWyPtQ112fUPrtt3vvBtGxoatud++jnfhzFycIft3LvDz9OCtUFmMDmEEcyG1mxD3pefga1tvF+eLMu1HJeBtFTCSNucDpCUNWWZvPc8pFOHrAD/Ml2Y9RdZxMJWOp0IPpUA4ed6FXTggKIsufGa2ciSFIcjOQFXDOFY9SMCIVyIiIAI6bdrEYFxKoTJlDY8XyAbxRWzheXiig9BxflDuO7DFI1BqVAKCGxVY5o1vfzmV16yFTlFJ55/1NaaG+z13/2uTdy4Z5/905+zvQ8dsNe/+F178QvfsJbedg0d+2xg16DNjS3YmZfetYXZWRvcOWzbj263oUOjNjU7bQtSqP0HD/jOMBHnTfJGFQAdtAcagM3tCOUtg6cGEs9TFUpxTQHkM8B9PsewVNChYYNr1QJ4uuKK57Jl4eppW/AWd36PT+Ey0VTU8SqUy/Hui58E4cRgeE98Wouw3gprqzY7Pa70em+8S1eNmmcM4ndL3R7pP9M5BMoP2LBzi6XwZl6bN6qHuyMThCcouysFFiKcSl1dIXhDqjm0NyAEUQ4VecrT96bt/bOX7ejpB2361rhdffuitXS12YMfe9BaOjVTefOSXX7rki/PP/WTz9mpH3nM3vjGD+yL//J3raez0448/YAdZFPO7Jy9//p79jZ7MJbn7eiRo2qKepLoYziBSTAFAQXNmxkOeLpC5CuEUMoTsSUgX5GeuGgnwPMm/O5HUGdxr2s5b0KWK9PAfYaMo4jLDTysP6Fwga6q3HTO2dkZ3+5IFC8+AadEuBC3TLmGEvyLRX4qw89zcDQN9XXvJmFkBimaBFKuaCMIESQNybwJnl/CJ3+GPGwUiEaEKUVjA49Epjhe9NyZnrXdhw7bu6+etQs/OGOHHjpiB+U/zGu8e+vFd212ct769gzZ7of3W0d7q11796pNXZ/yHnDq+dP2yf/7Z+zaxSv2xV/+Xfv2r39FQ8uHdmD/Hj8HHQbEKq6T4iBq/EpbktHxtwDoKvkXZd4k0GaPVyjzI+8jSfnTOggdaXSoMp68D1zKq3QvJ/sa18hDCNyZXuD1EDTQnlQ08nOPtWA4RibJe65gQgZxTPiKH8OtCaO1t3ddobxjkZP177jS2FSK3LYHovhtklhDT6Bi8paVIQPx5cZAIMT4SXjSbKZOcSKMlFVDzbzGxTu3btv5V87Y9kPb7fSPPWL37k7aV/7Jl6xho84e/+mn7MRzp+za2av2+ldfsXu3p61joM+OPHnM2jsa7ca5KzZ+4ZZdO3dVyjStuCY7/ehpP8vc3zJ6byJsZmK2w+n0pwDSiaDtuVKaQNu2QrmdhCyP1QWizsDjaVuA8sF73fszIcpE2QhZD8jjbyh3dLRaXnBxRYYoBUOGT9eVjyE860Mp6MBzsijkqdOQ3t3X57rg1A4O9v2yCi7WCoSloDL/7BClKCoNwoJBqQixpF3b/5lAr0sNjX0d0YDqdFHKMb24bBffu2w3z1+2ww8etcF92+z6uet258xls9ZmO/rwQXvk2ZNyTu/Zq7/9il3VFPWJn3jCXviZT9jY+duajbxpVzRFZRjcsX+XtQ612onTJ+zQ4aPunfs7EK+PtgVt/A3W0qyiPaI7LRxQa+vmHk5cCijjA0NAxsUbTvkvErBH1VBU60zIMlyh0R8df+SFZzVQvF+kCDiZDJXKk/kCR7QDh5Pg61SFPEl3WSE7v67Y7My086Onr291+86df5eyXqOQLlXqKp/fqhQIFA1zzY18VYVgxRIHM5xLabuo9fY4UpVVGX65OQICEuFKFArPyLWuodn+4N9/zS6fec8+9lOfsJbBHnv9S9+1yWt3rX/fqB197ISflvPhm+fs9rlboqnRTjx+3Haf2G2LatSF731g3/nit+3o48fs+T/5KTskP2Nkx7B96jOftN7uXlimenAuxUwOEPdZFoH/zl6nFwnAiGAwdOmqYHxk5Bk2A/k2Qek50sCOqy0BFdN+seOj5UpAGqUqyu/lRFMqTBmcbtAkzgJvBspwTWuRHTdmLHEGKQFfUCX8FQNK0tTUaju27/rH+/btW6Ie+OGwbWToF9VvziJ4ELBdzz9QpkLok+ajzf7R0TJfmIW1gHYClaBMbiHcJymsRNWMRyBnhXzyWcau37MXv/Yd23Vkt/WM9NjFVz+wiy9fsuMPH7Uf+9mfsjvXr9k3/83X7cbZa7bt2DY7/Mwxa2ptsonLY3b+u+/bqirGHxnaN2DbNT29de+W7dqzw46cOO4rpOxSdzGJdgCmJeOKCH9WRMR54EKeyE8e/YmQWfgjKOPhnuB1RKQylOr6IZD0eF1FSUV4XFgKaCxbsgik+et6ZeE+8oYlpyzTUAKdnJ8m5VU7VWA9hMHlE7/fOivL2mjbdmy/9PiTj/4VRyKoKgawfdvIKTlqUzn9oS6I4s0cM4x4LR4Wgg+RAYhIJcA6uKPqs5cIW8dJgljh1uLdd85ZR2+XjQzvsLOvnzd+4HfvIwesT4Ke4OikC3fsyjtSlEeP24/+yc9Zm2Yq3/rNF+3l33vRRg8P2ZFnj1vPtl7bWFy3N7//uspctweOHrWBnj41TLVgpQqGAVl/AsNH+gFKiHTPXxKmbv3AkcLhI6SpTnyJM4Xs2bxgxGVa3gPcJ577QRkvF5QVPQBpphHKTnLWjzJgLbAUKAcyoIOn0iArPWkIkcMpj3NweGSmf7D/qQKNwybFUKGlnTtGt0nQZ32Ri8/yVJCjGLEOmB8fi5UXhtf8B0KTKwaV+n4ATHGRjwBBALxBaGjxumYYLe1d9pX/8AfWP9Qr3+E5W5MSnv3B+3b+Hd6LNNohzU76d/ergQv+ruT2hzdtYMegPf3jz9qp507bW995zX7zH37Bzr9xzjZWF+3ooQNOl5vvghkJVcFwUSC9HILWuPKcedVSXRXHMLSZZZvw+GPx7AkOBZ4tsFVJEly4ugqjo4hhHHpEg3eyzTSW+ZuKkScGoBicRYp8sm3c02FXlzl/fc5Gto1eUjh88uTJO0FBwJZWeqOWtm0bPqqx7n/VFHSFaShHIVEpGoszh98Rp+aEIvjQ4RYmCCwD5cqB1jZI+2c11ZxZmPd1Bz4fPPWxEzY4OmTvf+sDWYTv28lnTtpn/tRnrKmtxT78wXl797tvaQhbtIF9g7bv5AFrae6ws29+YNOatt7TjITT/o7LeR3ZNhxWwMmAUbp4b5eC6Or/fGNG0CKSXYlz11MymEBZN9fK56EoE0ixOMKDzmR6kQcfYRMO/SnzJdMylOM8n4K6oP9TLKN41F3FVVOKxFvGx9I3wwSdCYufisTQ6hMJIZTyrA6Pjv6DT37qU/u3KgXwEcVIGB4e/NtDw/09Vrf+t+ob696WAzmvCjYQAM6kH9HslUEoJaKBEJoE0lsxa3n1pVwfmurs6u27dunDi9ZW32InnjxtS8uyFK+fsbXlVTtw9IDtPLrd+nYP2oevv29f/9d/KGeyzz71p37CTjx9yi6+dd6+/5UXfbihsbse2G8LyzP2+BOngy7hd2snxsJQzDD/oJHPBnzMlnLkewUY576QuBGMD2brKf7CJReMcBV5CnFG2JQW9ZEHYZQFVoatz0Ct3sCX9MdV0brP9yAZUjnAxxXLHtZiRVZh2TszedSZN9o62uZbWlvea2lt/p927N7d/cxzz1V9iq2QlPyRcPPmxJ7m5o1tcvbam+vr49fUqoDXvxVwcIjnWoaIw9SfvX7X3njlbbv8ymV79iefsv6dQ/a9P/ieTZy/ayc1PT3y/BG7e2vGXtSsxZbX7LEffco6hvpt7PItW16YcczzE/N2V9Zi5/Gddv3udfvRzzxvB4/wXaoAJ2vz0ouD+MZfv8es1qDcjq10Z7mtQOR9KikA9JTbVI2gTMMfBepLHwGxziFph5dA5l1bW7a7d+/Gi7GZBSePnf7t7d0r7c0dC83tdXf27t17KXL/cPihivHuu+82j46OflzOyag8zbqoN4iAFpzMBCmkIBmbreF5a8sijsbcGJ+xr377NfuNv/dv7dlPP2Gf/tmftNe+fMZe/HdftR1HR+0zP/ujNj81b2989VXr6O6Qk9pq18/ddhRPfO5x6x0Ytm984at27ttnPK1+W5M9fPqA/ck/+ceLWmUR7mMQ8ZPK4FSX2rIZIu9WAfEcLYm2/FEQyYm/jG8zUuKwqgGJc3MeQC69J1NvTBBq9fPOA7h164aNj43b1Kycy5X14F9rt2Z08TPrDQ2VyvLC3FhjS8uLp06dirdmW6CGtQQ3btw92tPZ8yMNdY2dtCXWXJibaPTWdETMleVa95MYKxv17CbUXT2zUNlAbGQDdlKhviLiFZ8Bixf3TS3NlXvjc5W718cqMn2Vzr7+yuqyBpnG9cq2g6OV25fuVN556d1K/2Bf5dGffKzS2tZeef3rr1TGL9+r7D2+V2E3trty+eyHKtNYqW+ur9y+caXy5JOPV5o62tnpWqmra6r4l9l10KOrRhEGGfnmag42Wl6CrPCG2uDLBzFCiGbl8/g6b2u0p1YGpOAh0PLAr/tNwadtwqGBrcCbaTL5rKVVn8lLHuIBThzRAFEKivTyNEJp9YFDvobuSYLPpKsdioPmBfF0bW2jsrK6WpEvWNF0tdJI/pCHLS3Od9y+du3oz//CL9g/+2f/bEy4N8FHusqNG3eekeaeDm1dd8E2CHF9U7NEKlWDMqmE5sOVtZX1ysr6SkVaGVeZFyk9r+5ohwfdVgNAQ1Co1qbWSt3CYqWtvaXyxI88V7ly5lrl1S9/r9I/0l959LNPVNo62yu3z92oXH7jXEW+aWXHgd1ShsOV5s425b1QefOlNyv3rt2pHH3qZOUzf+YzlcG9o5XZheXKhxevVBq8foSlq+gPWnTlXgxUb2BFy+lIel25udeVOI/XfTAcfAr1lKD9wl3+5/XpSv68qltStqGhllYOgTcDtAZv4c+ac4p6TPfiM4/wr+Chc1Dlqvwu+MwVOjs6OiqyDB7kW3g+kChrZW2ZMuuVVuVpaG62C+fOnXz5pZc/JnybYJPFuH379oPLa2sH69FgGq/pQ52YWVfXWJFvpmsEZdUV7da9NwALot7nRMqisBKme3WkgliCWlw0Vvav0iTBrMlCfP0/fr3y4DMPqpe3Vc58481Kw3KlcuKp45X23q7K1XMXxcAm1qcqN67cVi+rVA4/tL+y/eC2yjvfeb/y4esfVvbs21k58cKJSndPb+Xa5ZvqERuVA4f2VRrrGwsrgGJAF0EMLQQuQ6g2RE8NS8EcQ0GVEB89uYj33l0EeFB+rsaLY7q6ginU1aVCIPRSvmqgx2/GTd1pURTjcZqfOANluSNfmA8PYTWKNrjVaKisuqXEIm24JabMysqyLHSLlKRZz+CrrzQ2tkhkG5XZqcnK1MxU19/+W/9D6z/95//0pvI7VBVjcnKyd3m58pRJutJC1cSyOG9UmzyXd7ZiTMMUBcRX0mK4CkAtcVyVrod1roLIHvfqKbqjdWvW299r5967alMzszY8MmLzs8vW3s1vp5qdf+eC9Q722SOfPO3fmrz1tTdt8saET2v3nD5i925O2OWXP9C0d8H2PbTfVhY3bGluVcp9zbZtG7KhgVEocVq9TlhHvXr2zuWgNOKQIVEEkenjtreZZkArtBfB5b0FqEBACnfkjEb7nYPToMdq1Q7wMyQN5NUFUC2rwUSYpUABhVdIOfUvpy38vcAVaeipaXYSm37ZOSdl8a8L+a1XZ4bys56xsMCvai/zJWL///g//4/3fumXfsl9jmiR4K//9b/5gkhDE+CnmyaNHRXVqV5I19ezeluYSA0tqp02EVRceVUbbfS2x4Ubf8Ra8J+r4pTVTWBzc1OlZ/tAZezefOXtb78mE9hVOf0TT1bmZxcrr/7ud5yAJz77aGVYw8TF1y9Wbp+/UWnuaqkM7R5Sr62vzE/PVXbs21GZvjddeffFtyoL0wuVsfHrlaXF6crx48fVQ5JG1eqB+qWuxEGHiKvR7tR6G1TK433oJLnIS2Oq+RgK8lq0Ucz0chGHpSA+4hwR+TNPKQBcnac8OD1Kq+ZXLPUqTi6no4q8qoN8SqdpKY81DRtY2o2N1crSElYjLIhmJ5WWthZ6uI8ADCmNGhVmZ6dkVVZkmetG/s2/+TfnVGcoxo0bM4MayA+jZnXssycWy4GaKmiWL/+KOFWBKgpkwvjrPYEolVR6LMwA/I0PaFnD4EK5WJItbgXrfobnUnOLvffqB3bj3cv28AunbGDPkF1845JNXhmz/t0jxiGOaGVHn6Zd8rCvvHvTrpy5aLse2mOP/8hjNjExY+994227df26LS/yK0NX7aGHTlhPb79XxBpFQGkltLhAWgCNiMhoi67Q6jeK1MVTaRO8oKBzL8FLleI89/8lgJdViyDmeK2Jv4hPvpLm9cBrlYPGKE8s90Gcy6Su0fgV7fX1OPSf7RNMXXkPFijA2VAshi3a3Mx849/+H/72xD//5/98zpvxN/72zz/QUGmUEUfzpIfSOldBaeuqnMw6PTfVx1hJOtfQUgIWJK6usfQU/QsU0l7KeKeIMl7Oy4d249jOzC9UJu8uVuZmZyoiurI8K3utjrH35K7KnDT53W++VVmcnK6c+ORDlcMPH6tceeNC5dz333Hrcepjj1Y6hrorF987X1leXapsqLeM3btVGd7ZXzl8+LBmLH4amNflPQ9KqJ9/6tlOsxNIb4S2bJ8TXfRIeiadNvhCPnowvddx80x7KOf57x/UibyevM96a7wEl6LySjn1ibUYvyqN0KH4wBdWhTLgqJaHNI+r+GxkdXWtsiAnf0OMqatrdj+joVn+l3BJh4RfuJV3YWFWlmat0irn41//6q9edcX467/w3z+kiZnaqUbLxGzIYaMNaT7dKVKIxjQ6Q32IqYYQuHvrVCa/lIqlxJV6lZPyuxPFsxMCTpxCTeXqJbi1xaXKi994pXLs4eOV/u2DlVe+/Gplfny68uSPPV3p39FfOfOt9zRDuVrZuXdbZd+pY5W19aXK5fcuVOqFo02zlOuXblTa2joqR584Umkf7q5Mjo9XNlYXK6ceeUjT3DbVI8cQukRjOHgyo2K4OoxoVXtEm98rPgI0Fs6n54ky6pDVfOqbahfTVtoXedX/hB+nUHlwch03vInypInhIRBdHQ/8LtctWtX/a1eELvyEyMNVocBRR3sKB5QQshDvHeeGK8f6OkPKquIqcjqbKk28k2BioTxOLxMHKc7K4oJoq2v8tV//jQ/DYvz83zgqkwRqDcNqCjXqhqvfQyc06gFDp1zKR1FoC1AFXpY/jpQ03W/IZJCfZ18S2FATRZfH0ASZOD5KfvfV9/3s8Ac/+bh/jXbjtQ+tY7jb9j6w3+Zm52xpak7lmvz7h3vXbtnIrm124pnTduXcJXv7668ZL/0e+9Rjtv3wduXh99gnbXT7sO3avj1ocZppHx1ET0Q5oZhgIjxLBBpahvKjpyuorNsJ3cidVVAP0ZUnz+NlMNUxBCTAHZxfuh6EeDdxYOxQIT1raukx4Aw9FkBrjBY1tAqMID4hoJxXynAiWqRWciE8jYzsAmdVFB76GWSSDfJAh2VUZBMa/fjL9fXl+t/8rd8966z5a3/tFw4pn1DTc1SF5pkqIA0U+Tia0qk1paNdQTrDh1Ps95SjvOPgSrOl0dJzxWFypQkqqz+el4Ujr0uVrKPtLU2V9sb2ypuvvV1p6+uo2PxKpb2nu9KioeLSmYuV+Zm5yrEnT1R2Hz9QOf/qucrZ75+p7Ny3p/Lo5x6uLAnPB995r6IZS2XPsYNysGQqZbFmZ6crGxqGDh8+yHxd7aFHwb7CatCj4IrTVOvZDbrX2BtpGVTW4z1vLY5eHTyIq3pbCW85aLov/FLLyFdc1SuqPT14ojieVY/6j+OqZ+pZWCyGEiyH0++WGdzwHesCHqav8Fyc9+GE4aPRrQaA1cD5bm9v03SeoUTWekUWzy28aJAmLczMV377937vnCvGz//8Lxz2Hk/wP8SiwainHhliiRQ90JTOEi+saEsZiJGCKPhdxDGdiltpBzexL1Qm2Nal3fWyGoPD/bbW2uL7Mi69es6OPnvcDj561M6+9L5deuUDO/DIQTv25DFbmV+19195z1ZWFm3v8f0+/bp3Z8JGdw/a8saKXXjrnF1677x/H7GicOTQYevs7S7oivaIO37UQtXKSQLsUPA2eu+PVsGcbB2TxtD7Ii5fdeDHCY8D19J7EZavwZnGlSV08Dhir5c/EdKSOUgr+OcrGALu0RIoWKdiFZGiehwAL9Wh9cRJSP+/9r41Rq7jSu9y+jnvB+fBGZLD4fAxI5ISSZOULa21q7XsZOPsOkAQBQESJM4fGwsEDhaBYwlYwPLPIFa8jpNdxL+MIIvFWjAWCRIIWMU2tbItWRLFp2g+Z4aPeXBmOO+Znu7pW5XvO3Wr+3ZPDzWi5UUSnK/5dVWdOnXqVN269bjdPcRVk2bSJj874WN792ct+HFAHieBVIKbUBxd4Rj1+WNmzjBc4/KrueBH//2v3FLy9a9//aDc7XhxH8BHxHWcOShDk2SiitYu0YPMII2qozRnDeZXsk6epVCH+xPeqdx0Mc/VIfsNbG5R2iZTSVvf2W4XFwv20psXsRYae/S5J21xY4cd/eAGxvmGbd7Zgr0DmhAW7a7Du+3MxLT98Be/sp09bfbTf/8ztg4zz8WfXLBjV0aRN2FXcgv28PAh2793j9SZ4l2EO41+IwngjpIZEv7QXwi973BV7kKWI1mG31crydjuqC/kxTvYp6P+cPZAuWJRv/J6enkFcctwz8W6uUbBFgo6myjvfHahj9NHX74u6Wcv91icfe5mQspwLMWmHqczbM4pN9ibNcrj8YTMLtgvcWbiORf9/Bd/+Ze3OFxhHnMa2oyZH66RKJmQASvE5YQMhAxLi9PlFz5x30k80ttE6FKfRGeZTMbFse45O9gjwRGzDlvr6+umPZ0x3d1NZt+JAZPIZMzlv7liZiZnzZOfe8ocPHnUnP/ZVfP2//iZae/daZ7+vWdNprHJ3Lty29y7dt9km+vN8IlDZs9gr6lvSpuN0JqJuxPmxtUbZr24IXWxi3EnRP6xbh5ikMc2s72e1JM2u/7wbXQyL3f9IPnoN2/P6RcRxux5m1FYm+wPF/e2cdkklH6SvvL9zZB1MO6I04eLF10+LivHcFQnZQmTTjeY+vpmjM86s4E+wcCALA1Zg2kGm5rqTbapiWUxHoFkBodVGeURk3BPRqOjTfCJSRHX2aWT/A9DEOEAK/JP5QXcLcmOaQtytIohhKgL5TGb2QziQSKDfGcnARvN6YQ8mDrzxTO4ZBv26s/OY69g7OFnjtu2Xe126va4HceJBCXs0FNDtg2zRW45Z29eHrU3379pd+3bjb3HZ+wf/LM/sJnWVnv16nXMQouoA+spXYAPrI9+4Z0piaNq1B+1me2XPmAZ11ZXxhMy5Jf7zK3/Pu1C6MFmRehZleaxN54mxQYcwjuaCjKEzCkwdIyXpR5f7Eu5+dFHrr1oBwTs94aGRtuQztgi/z9SUcJ14IOvhgbb0tKB/BboowTfXvq3L+2vS3J6clMXlh2Z8jj1s9F++fBxyt2xiCE3ni7uN2HVdIOC0xuXE3fOxvYEeTxPOx232TK2qanF/ur8ZdvQ3ma7hvfZMVzsxdkF23egD0fPtF2cX7T1zQ1i596tCZtpa7Sfeu6IXZxbsO//7w/s0vyaPf7Zo3bg1CAGVmBX1xbtnn19tn/XbqnH+cANMG/0qM2c4rHB4/IY99tN4STlHPichhH3y4HvHy/35Ujq+H6L9V+tdGlTS9ImyyIUOXyKdhvu+VJUZ5wQSciN6Q4uIdFS4q6Li/OTVj46SKaTSO+wGxsFWV7qUim5BgnWAzlv3D/90/80IgPjj/7o3wzQiKfbT/g0nfa7dpIVsoMdxSHRZ9yHlfSDycW9Xab5YQ5PJojzItHxTNJmm+rtjat37fTUlHz4s2/4gC3m8vbiW+dtb3+v/dTfO2Pzy3n71o/etGmcy5/54jO2obMF+42rdub2A9vZ32PbervtRmEDkyouKNbN4eHDcoGlbu4r2PGoj18l4CkB+9Ko3c5PIX0sXYioH/yg8PlCZ09k8QHxOPRlEdJPGRxRyLWhVGfJL/lESkgfDS6u22O4vi5fN8wivBkgSyRwwkKcDx+TGAjY+9sd2OOlcAPzQeWf/Ml3RmUpWVlZkTUe042sTbhYQsbRGVG4dRpTVxT3a9tmlu35eBIhbSVNFmEGhMOyBzhy5LA5iP3C/St3zBS4Z3iv6TrUZyZHp8z9a3dMS0eL2f/koGnpbjUzN8fMxOikSTc0mn2HB0z/oR4zO/XQXPrJeXPhx78087ML5uH4Q7OwsGBw0WK+guheTLQ8kpRl1Yz5Le1jec+4nm/7lvmPRx4a6B/9JDE3OJb2K9E+xHODbcTtgPpdW/01ddfNX2MsHwZLuUwl3IdgWYEc/Z/JMt8tJX/4h/96nynQCu4pijHc8G9LYvdCpYgwFzuiUca006vM8+V9nPkYwSCU+I8hwGNwtqMpWJzMBzc+uBk0ZBNB1+G+IL+cCxbvzgSZloz8V5o8XvXs3ymfHn749oc4hu0ITr5wWn50dPnnF1H2SnDvzh0cwRaDoyePBt3dfagUdaIa3IHyipxgDG2ng+IC3OGIoBSgTBwuZZb0SmC+6MUYocIWwDRaDT/4Rd3oG9xy3CzrCGgDcsmJ6o9SLp8BfRG/Ipk8QkBR2hS6PvXg0dbnldP8tmYkR+zVV//9Hcltxe4eexSTyy2b5VwOoWd85G3NyvztlSE5c5QYzSCOgenByB083GMGTg+Y9r3d5sIbF0xufsWc/NKzBudxnE7eMssjs+bws8dN95HdZuLqfTNyacw0tDSYA6eHZJbhU+X8asF8eOG6uXXlltx92EBJ3e5uw26ed03pjuMJxeVxEfLxEnmXlu7U7bPaVrQQRP0QzTTsA4u2g3FdV1/kn5xMyicin3YhZVWzB+vgJ5BRPUzLSWbDtVNmaGn/hsQp2+DODJCBkc1mcVRpwtSSMYWCHxQ4E8BAmTwSOVZWziNRtax8wZ1TH02vn4WDWTibzSbMwYN7THtXi+k7NmC6ujrMnct3Ta6Yx4Uflmn17rURLCVTpnvPHtP/xF6TW50zo5dvmTEsN919Pebkbz9t/sGX/xEGS6u5eO6SWVrKoeOdj1heZZDEp2d3sVweTgUxMu3ktVid5/R5RI/sJJ0dSSOOTQ/q9n0VI2WxsiXGfPTE2Ue4yQavDy88GAS4bqDLox+wxSUF5b1tuRFjafn/CAFZSr7x8kt7MFKjjRW/K4FNGQijGAl8tIQNIh+osyQ2LTgAi5W6InIYR1VoCs3LEQvX2elx0wSZJ2YqsbE1U7AnD/jlhNDa3GZXZlft3MwDW9+5085NzOHeC217a7sNsSlOZ7Gjxqh8ePcByu6w+58atIlUxl44e95O35ywR549Yg+fGrLFHUVbRDsOHdpne3q6pW20DxMS9/XjLpG6Jc4jeWmj5zZw/IoP242ZR3R93Jetg//UkXZIPjaG0dGedjBVl+ISxjaGJUp9rmxJBh9pnx9GSh8z5LVin0Y+lXwVon2w60+C3FDyR+5hyDZD3/vhyT6QQ4b7vuh3v/sf7suMgRHIg7McX7LZepusz0IJE8wGiT19bsPmkODHt2sbOaTXHJkHuSN0+R9YRnEHRmAoYoUzNYmBJiGGKZhNbthnP3fS1mWy9uIb52xrW5MdOj1kr1+8Ye9duGeP/u4JO/TMkL1xcdTeeO9D23+gH/nDNp/P27tXRuzkyEO0p8n2Dw3a1r299urNG+IfqmBznU9oM9OkuIk3SEoyoX+uAV3Ji17xuHvxFopCPueI2f5YjMoi5oh/6OpSntDH8aIfjImS0LWDOj7kNaFJtsHpxq4NZEz6vsE1wPgCIOegk6mcUwun8wzW+ARexhTknfNCgSwUyuTLx7E2FaBA2gKmsDX5O/Gw66Y02ke95SnvkeR0CRuId3TUmzNPHxPZveujJoXz8879vebuyH0z/atx09nfbQae2G8mJ6fM+M07pg7LItPtvT3m4cMH5tb56+bCX58za1hGph/Mm8XFRWmj1IF2c82VyQ2UF9IF+lBwU/Zmsmw1XbnKdK2yjyYusLAsi/yhf+hj72cFsewygBr2GhH5YraEZV9wqSXE0IBe2W+mqeuvJceEe8D10ku9nOZlqsFUnpJpM4WZiN/vs7aAcy7zMQHJQ6FCgbqYGXC1+dkuvyIWj7tww019mOqcXU5VbAKfflJOcsrlVEsy36f9zJES3ZaWBruOHdb46F3bmM2iTTvkOxwBH9TAdn5+3nZ0dtpEY8reuXbXrswv2OPPPWX3Huy3H/zynL3xsyt2dvqeNekNe3DwgO3uxnKC6ZRfL6SvbDPjnK65lKToB6beFNJuiXDTONOhn65ZFjpu6kbPCGNp6D6KJduwIX1bsue+1U0dCXE3ST9G/VrTNtuAa4NcXC0QOgzrKEe+b5fUA4ayZLg6SMlHPxZwzQqFDftnf/afJyCD1I8c2RBhJDEE6+v9KcHlY8oppSWMygll1sDYllHn7jqOvlWcCuIhdRi6cgw943eep7PFes6c2W+Gnn7CdD0xYG5j04k5zjzxuafM7L0H5tJb503vcJ85+JkjZvbOlLl17rZp7GoyR37nhNm7t9+EO4wZvXffXHjzfXP9+o1S/eJ/1GaZRUiRuXxpQ0Sfdn5RJxb/GGSdpX6L2RDbMtu6ul2flPNLOhG9HdcG53vJrmepPVVyUK4hw3g6ssExIQPD3aluw8RNCuMM8W7rkw2wD3UCV4lg2rMCyHYajDjiItjC6qoQg8OFkK2uci/iRuxmOl8cMXvgruntbLWfenJQ5v49+wftg3sP7Pr8it2L/cN6LrSj52/YndDpGdxrw1zOjn44ZhfGZ+zg0AF7+MxR+zuf/4LNLebsh++eR92ruKFwP6CNSbRxE6QR0d1XRXj2SHqdrfTllUKMLPU7ezrKw0vKuo6MgH6LYv4a8N3LSlcBEcY9SxBFWI76lNcWjaewbBeQMrim0OGXA4Jgbm7lOMMgKMg7LlgERCAq4EUZNidOjHkQ062LQ4diKVkoFXwk0vLrV1jgr+ZT/I/1kELcwf801vlSRjrYWF0NfvruleD8+bFgdXw62H1st6hNj88E6cZU0NbW6HxfLQSN3Y3B9P2ZoLBWCLoHuoO2/W3BD//Lfwu6oPPVf/Uvg2PHTlb4zB8Be4gn9EtSZU8k7YUeFZlA2cxmXYFvZzXKfYelGkn0OQPp3I1Ks+ly7wvYd9ArWYj5xCzRjvo5Dl9PHGuwMzQ0eFFmDAzeaIpJxaYVpjEVIY+/lE4mU/IQRJDnm9uwcPqph5yU87rQRPTpiCwGrK+TeZPPr5iVlWWzvJxH6JYNa/MxX+JEXW0N5vjxo6bwYMHY/IbpGew3I9fHTGFu1Tz526fN9PSCufTmB2bwyQNm+JnjZgWbzWvvXccytmaaO3aaI7910nT19ZmrV6+i7oLBPYO2uekW7yXi1hGZJ/tH+qjUTywTsST3aS+L0pvobWzBfBTiBSddf8l7FdjfvB5yTbh1cx8pCBgwK0pUt6eCzPNtjq4xx4QMDG4mEWwipxz+xA0XBqGV34HwW8aclrhEoKTF6LQB5MxrbHTfQvZl/HRaIuTM8xTkudys2JUVEksOlx7aBTHAxQ8fwlHb3dNoP/vCp+zMzKJdf7hs+w4N2LHRCfai3Xd0wM6MT9g7d6ZsW1u77Tt62GZx1J24MWFnb921M2OztqWzy46NTdiVuTnnE8iZNd5uaRNkCJzKJvgMslZba7T9Ixn1B6KsW/wo5VWD/rGfYn0TxaX/kS9LExpWalMNM7wEmBZcftTmyJ5bSpaWlo4wlKlFUDm9eDAfF04i8kK09H+sRjqElBadGJwyIy5NIFqhIylnr6nJhZKWPOY67ZWVIPjzP3896NjVHNy6egfpQtB/pCMozBXk75Hv2tWB8k3iq/MvCDBLBG/9+K3guRc+DflK8E9ffDE4eOJE2Tb9qwHJL799YqC1zTVC4v7RIQnpV7Vvvk3SM963mE6lNvXlPQoJRmL6VQUGBvquyoyRz7szLgpieiExrZSYjuin1FSJXC44jcmyQN1oWq3WkzSmKSwIYPllIOMSVWajzIL8pHdpKY8lZhmzKW3DP/iWjvxobLTm2eePm2xXl8kvb5jGVME0Z1vN23/9jjl0qM8cPjVsPnj7vLnx9i3TNzRonvrdMybV2GRW5xfMz3/6CzM+Mmru3btn1vPLzueobeU2xwj/a8lxswlr5XluJ79SJ1YXXrLmYiGJFghBOc7ejHRJ+hmROcLoWpR0KgiNqL5qPzkmKo6rZfrB4C5EOk26NKYqdDIqlwveFDlJrBu77svTwbJjMgigXybUS0lvKyIuIAcJwc9sFheXMEiWZLCUfbPm0L4O09qWNE0dXWZpcdlkW+pNiEV1dmLSdPf3mI6OTjN9976Zu3PXFGFrYHjQHHzioKnLJswU9h6To2NmfXFR1nTXeayfvlayvOdxrO7EWhc/LmO8FiVf6q0iZG7/5oGhgH9h6IjOceIS4Dd9jfmOhCNSnq6NJDQq6kSaZUv1uoEhD7j++I9f5m/5BMmko/ysMALTPnR5SflpYlQ8KBb5px0lAglkCRZgXkQoJxLIYxR61KGmy3fIgAm8JeQbzKSTOtv8w3D5IJlJQpIMQpC26m0ieOfN97BstAUb6WJglteD+p6mwC6G/JQn2NnbHaTqEsHY9dvB6txisPfwQNDb3R3cHbkW7OxpC3bvOxR0dragTY3wi9+/FufQDu8QffBg3Q7MTjLBCOCLePjWC7ydWiQQsk/K5ct9KW3Hir++7r/bZ9HuRMDfrLMD2F804EKJOnuRzSgpdG+Eu5jsX+pJXVHtvsx3/uN35vyMwUecFcQsIcQI2iIvHWJQgqmwqSkV4i7HeAnDtdCEZi3HsR1irMaYEmJoClnOkTZQhiF1orS3u3Nnk4TE/Px8mDOwLX6ZcOfuznB46EA4OzsVhjkbFnZshPv3HwjffeP9cHzkTvjpv3Mq3HPkUDj6yzvh1bPXw8ZUczj86RPhzr7d4ezMTLi0tBKuraFu2qQP9A92y3FH5ztljuKv14soPjMvpufsbINRWZdGXehD9iU6NUwWwxAnBbAoIdMiZz40qevLVTDqZ0ev41jyP4qzr10ZyPjX+AA/MB4L/BJpOk2m5Yc+kIA5vIh1vKoAFWrFWZ1yNjLuC6oR0+kW25JpEfnCAqzmctRgVfaL//C37OATgxYD09YVEjhxpexGXQKnkPsWg9TuObbXdvTutDPTM/b27RGL/pQf3MzMzNi5uQn5GxIecX/iHm0bvtCWBV3bKhmhRhnclFjDo/kdd4OEkmZurKw0YVNvx+CNb+lYlIN3mOWYkAnmG9/4RivHRy1iqhFiCamZT3mymLTyTXLLz0FwzCv4T/OKtogDMr91yU8AMYu5j+VjxHRmE/yUtqTDT3gRVteR4TfN2Rn8E0KwmOQnwAGOyE12795uO4Xj7tLcgu3o7rBLS+u2taNNfkeytryE+kO7e99Om8xm7ZUL121ubhI6c7avv9/u2TNg27JNzh6/CQ9fEvQjesXjpRf6Q9oS83ET2b4KmfN3M/mkkXR1sx8QQR+iLzcKSDPccB+YAuzfTCZhs+itRJaCiAI+uyytOlVM4JqjPZlaPoCl65Cw3/3uq4s1Np/ZiC6NG1YGam2diNDBnY0NKpmOiDlplXPiqts0kVshjX+g01kza5jfK+tzpC+tra1in3pMY6CY/ft3mScP7zPZ9nqcNDbkdydf+Md/1zQ0JMwbr/3EzN+eNMe+8LQ5/dknzey9+zjtFM1GoWDmJ+ZNcXnFwE2A7cyIL9vix4brx63p6nabzKjDfDq2KoShqzxk/yJeSRTxhFopHvGR14CIynBM1FhK1qKwEmsV4to6uCH5Xgrjs91mUEkUS4hbrazPw+nzb0sRcZXBwUHb3NxiccS1zS0p29bbZncd2W+TCxt29OodW1w1tnWw1/afGJa/UdVY14hZY8mumlWUrt2e7cO3I94exuMsozJVGxgssVET3Z2x0GELv30F8eo9K1AjEwHHhDzgwnrLn4TH0BCF7n/UI9YQbfBigUtQxjyHSn1Jl0Vls4jEbdUqX63jCjPfh2VAE2/1wRtv/CL4+fnzwcN7d4Nnv/QFUbv+8/PBWm4t6B/ai3pyIIRQvw69ToSf/9I/CYZODiFOu+RWqPTNw/tIu2RnZ2ckcEFNk5XuC8oiZ0diEqwFOfk/hxzq5c33jbS8jFLCyeM2XWZZIjoVhcv17du3z3/sXu9GSwz1IqqU80PJWqBuWd+VcbIooyyuCVc2Aupw9fDTWJFEiCfiBXx8zT777Al7ADPF+M0Je+V/vWt/+dpZ23qg1X7uxd+3qVTGXvrJJXvpnUu2t7fP9gzusvPzeRsuLVuD/clW1sug1DOKxRTZVj7W56bWCSLWgs+L6VSqupSfNbBKWywTNgNixRF5CVV24ij75yOPUAa8PseEDAwIsKzVx+iOpWV5GGYyYVjkUamEZcmnnifTjvUo5WyxHPYfYaaYQXmEjENWDWcfOukijsJFxMmlKDeO5YjOL/E18qO+syH8zOefCY89fSK8M3Y/HLt9N9xYXA53HWoPO48OhivFXDh5YyRcnJzC0S8RrpiVcArxublCWFhgffCDbWQoflcxJg/JCGwv/Wlvb5cj9cdGZI922Qdsf6HAxwHwq5ASJpOIJ13cydOxfvJ0/Rz3z/tbi7VAGxwTcip5+eWXG/gcPf7M3D9Xd3KXkc87HZ8H52LP36sAuStLBRTiJ78VnxV7NIFOh/n5PD/SynPfI9y6Du9sLB/OtTf2BLkkfz9TDFp2JBBPBG2pdLC+npf/96vv0ECwuDgT3B+5H6xNLwSmwQR72rqDdFNT0NgIa40wVtNPoErOz2OwEZY4A+xd5D+lw8wheY+DFPo4j/an8taFKYSIW/moz/UJZUy7kGyUNP3f0vdtgtfg1VdfXZM9xuLi4k6RPgJoL9+DJff/tQYtLS5sbm52kY+AL1+JZpR3sYp81OGqce8tvrI4mFUSl+3Qnx+/914wMT4eLNEc9K69ew3xpWD307uDJ4aHg19dey/48X/9q6CFZWD7hRdeCIaHzwS7d+8G43Vt3batms12jI9fEz9oz7VrOygruj7m/3zIcCsD5TazIyq7aGu/nT3mb+3Ynj17HtY4rtZmUxP/4EqTaWwMDWYtxB35079a+tVkef52hTY8KYvnOznsog7W01hsRF1FJxN9X9bpeB/CcAF+ODtLO3aYLI6iE1NTZmWVR9kuHNOWzOgHl01wb8Xs7Mqa/n1PmUxnt8lmwHxePlDL5aZNofDQzM3F7cKvKoos5nc1mbdr1y7z8GFR+sa1O2JUvtquk5Xb5vq40dTXF019oV6+iljJeslj31CP+s5f9JH0U1RfTbKOeH2uzjg5JqJvcM3xAde2MD8v7xL3aMeL/z4p1KyjvXYFlbrwBGojI/PBSy/9u+DUqUHwVHDu3Egwcu5c0D7YHuBYG4zMj4j2COQsS/9Pff4U8kja8HU5e48D7DWErG8T6G4tu5C7lkTvrnEOUZ4UK5Ut+8c2lOUfH+Wq5oMDBw64B1yzsyY6H380W1vJVvmWsedsOFtT93Hp6/CUOmZr11Gp62QDA622pydj1+7nbD7P38Os28/+i+fs0aPH7OWzf2Mv/OintrevzyZ70vIsYzm5bMcvX7aTk1N2erpoZ0pt21zfdkl/isWW2n5HftaSt6JO368tKI9ZwbG5aJtBhiVZsXwNzK/hK8m+Y3vDsFVOJbL5/OpX/3lqZaW+8tj4EeBDpuXlLAwti2M8qsnx9DcAV9fyNux3gSu2q6vLdoT19srUmM23tNnRn56z+w8ctHW7eu07v3jHLtwft909g7a4HNpCYV46+QEGSF1d3iaT7bY9G0qdOGlYdMsWh7uPRnv7dv2OIVtub5gO5XOoxcU0fFyMDQgSfrb7gdFh6zui8tWYBrdZPZ8bkt/+9rcLspSMvz/eMImwt5epjwKfhZX+FrlgkoWDSZTfloHfINxzOv4Fx3PnJoJXXvkWUvB1si849fvwDRmTkJ879z9Fr7f3lCw1k5PnggnIib5T0IWMefKXIIPeqF/8M8DKtm8Hk+igx+kb368VYPXeFYH375MDNs3uVDI6OpoVySMx4N5dEIyNybvE//YxIH44H4jNfpw9Oxb84AeviM6Xv/zlYOB55/jZH5xF3lmJP08j4BiUyu1inPbJ54PnpZyrz+W78G+t7ahm7BF10c9PGvy/V2Vg3Lhxw3/VowYORiFi5WgFbt2Sd4n/ZkEHXD0Hq5zxPlB+C4nvfe97IidE99Ahid96/SbfKZX066+/LmnqHILOzZvMd/ja174G+e+BkSCG7be57PPjYuu6Dtb07dfF4cOH8zIw3n///S0fi3Ba3S6w8ee7xCuBKTuKlSPbQ9ym9+WcE27pG/O///3vu3zw3PehDxlLiegrX/GKLo9mmMF0ZPsrp74CPbfUPApO3ZXZBJT1pat9ZjJuOsqOYQubjwQNxsshXXIgCgW1bJcVT58+vSED44c//GHixRdfFPFrr8m7xAkvfxzQ1q9R/JF4zTla0z+fx5D5Pu3wovgUl5XbXrb567R7K3h/Pg6cS3H/N+OT9nXHjh2hDIxvfvObda+88ooI/1+C97nad5/m1jP41rfYPkkjJyIgmYDPAqAK3c32/q8B3Ip79ptyEwNDHnIpFAqFQqFQKBQKhUKhUCgUCoVCoVAoFAqFQqFQKBQKhUKhUCgUCoVCoVAoFAqFQqFQKBQKhUKhUCgUCoVCoVAoFAqFQqFQKBQKhUKhUCgUCoVCoVAoFAqFQqFQKBQKhUKhUCgUCoVCoVAoFAqFQqFQKBQKhUKhUCgUCoVCoVAoFAqFQqFQKBQKhUKhUCgUCoVCoVAoFAqFQqFQKBQKhUKhUCgUCoVCoVAoFAqFQqFQKBQKhUKhUCgUCoVCoVAoFAqFQqFQKBQKhUKhUCgUCoVCoVAoFAqFQqFQKBQKhUKhUCgUCoVCoVAoFAqFQqFQKBQKhUKhUCgUCoVCoVAoFAqFQqFQKBQKheL/GwTB/wEzliVv4E66UQAAAABJRU5ErkJggg=="/>
          <p:cNvSpPr>
            <a:spLocks noChangeAspect="1" noChangeArrowheads="1"/>
          </p:cNvSpPr>
          <p:nvPr/>
        </p:nvSpPr>
        <p:spPr bwMode="auto">
          <a:xfrm>
            <a:off x="51752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D39FE35A-F92B-4F9C-B4E3-109BBDC0829E}"/>
              </a:ext>
            </a:extLst>
          </p:cNvPr>
          <p:cNvSpPr/>
          <p:nvPr/>
        </p:nvSpPr>
        <p:spPr>
          <a:xfrm>
            <a:off x="1878387" y="1843053"/>
            <a:ext cx="8853146" cy="3735095"/>
          </a:xfrm>
          <a:prstGeom prst="roundRect">
            <a:avLst/>
          </a:prstGeom>
          <a:noFill/>
          <a:ln w="76200">
            <a:solidFill>
              <a:srgbClr val="2A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A8CB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916DC3-2FA5-4CCE-9038-06D2DA980F7A}"/>
              </a:ext>
            </a:extLst>
          </p:cNvPr>
          <p:cNvSpPr txBox="1"/>
          <p:nvPr/>
        </p:nvSpPr>
        <p:spPr>
          <a:xfrm>
            <a:off x="2812671" y="2215751"/>
            <a:ext cx="65310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w Cen MT" panose="020B0602020104020603" pitchFamily="34" charset="77"/>
                <a:cs typeface="Arial" panose="020B0604020202020204" pitchFamily="34" charset="0"/>
              </a:rPr>
              <a:t>Professional</a:t>
            </a:r>
          </a:p>
          <a:p>
            <a:endParaRPr lang="en-GB" sz="2000" dirty="0"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pPr indent="-351701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77"/>
                <a:cs typeface="Arial" panose="020B0604020202020204" pitchFamily="34" charset="0"/>
              </a:rPr>
              <a:t>2015 - Completed my PhD in Applied Mathematics</a:t>
            </a:r>
          </a:p>
          <a:p>
            <a:r>
              <a:rPr lang="en-GB" sz="2000" dirty="0">
                <a:latin typeface="Tw Cen MT" panose="020B0602020104020603" pitchFamily="34" charset="77"/>
                <a:cs typeface="Arial" panose="020B0604020202020204" pitchFamily="34" charset="0"/>
              </a:rPr>
              <a:t> - </a:t>
            </a:r>
            <a:r>
              <a:rPr lang="en-GB" sz="2000" dirty="0" err="1">
                <a:latin typeface="Tw Cen MT" panose="020B0602020104020603" pitchFamily="34" charset="77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Painlevé</a:t>
            </a:r>
            <a:r>
              <a:rPr lang="en-GB" sz="2000" dirty="0">
                <a:latin typeface="Tw Cen MT" panose="020B0602020104020603" pitchFamily="34" charset="77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equations and Orthogonal Polynomials</a:t>
            </a:r>
            <a:endParaRPr lang="en-GB" sz="2000" dirty="0"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pPr indent="-351701">
              <a:buFont typeface="Arial" panose="020B0604020202020204" pitchFamily="34" charset="0"/>
              <a:buChar char="•"/>
            </a:pPr>
            <a:endParaRPr lang="en-GB" sz="2000" dirty="0"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pPr indent="-351701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77"/>
                <a:cs typeface="Arial" panose="020B0604020202020204" pitchFamily="34" charset="0"/>
              </a:rPr>
              <a:t>2015 - 2017 - Lectured mathematics at the University of Kent</a:t>
            </a:r>
          </a:p>
          <a:p>
            <a:pPr indent="-351701">
              <a:buFont typeface="Arial" panose="020B0604020202020204" pitchFamily="34" charset="0"/>
              <a:buChar char="•"/>
            </a:pPr>
            <a:endParaRPr lang="en-GB" sz="2000" dirty="0"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pPr indent="-351701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77"/>
                <a:cs typeface="Arial" panose="020B0604020202020204" pitchFamily="34" charset="0"/>
              </a:rPr>
              <a:t>2017 - Joined Projecting Success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462EEA-2C64-884C-89A4-D0212D52B3B1}"/>
              </a:ext>
            </a:extLst>
          </p:cNvPr>
          <p:cNvSpPr txBox="1"/>
          <p:nvPr/>
        </p:nvSpPr>
        <p:spPr>
          <a:xfrm>
            <a:off x="2486975" y="468984"/>
            <a:ext cx="7510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Tw Cen MT" panose="020B0602020104020603" pitchFamily="34" charset="0"/>
              </a:rPr>
              <a:t>James Smith - CTO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D0B2748-4006-4E40-9631-80F6C63F5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387" y="2729543"/>
            <a:ext cx="1223159" cy="1834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 descr="Image result for kent uni logo">
            <a:extLst>
              <a:ext uri="{FF2B5EF4-FFF2-40B4-BE49-F238E27FC236}">
                <a16:creationId xmlns:a16="http://schemas.microsoft.com/office/drawing/2014/main" id="{06C555F0-7F85-4CAF-B178-F918E8B77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857" y="2993909"/>
            <a:ext cx="2088893" cy="1407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177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998E14-2AF2-4A4F-8FD0-2B0321F2F6F1}"/>
              </a:ext>
            </a:extLst>
          </p:cNvPr>
          <p:cNvSpPr txBox="1"/>
          <p:nvPr/>
        </p:nvSpPr>
        <p:spPr>
          <a:xfrm>
            <a:off x="3679053" y="592097"/>
            <a:ext cx="509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String slicing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CD2512-0021-4601-9AAD-8BB936C2BCE6}"/>
              </a:ext>
            </a:extLst>
          </p:cNvPr>
          <p:cNvSpPr/>
          <p:nvPr/>
        </p:nvSpPr>
        <p:spPr>
          <a:xfrm>
            <a:off x="2044267" y="2706490"/>
            <a:ext cx="8183083" cy="1631216"/>
          </a:xfrm>
          <a:prstGeom prst="rect">
            <a:avLst/>
          </a:prstGeom>
          <a:ln w="76200">
            <a:solidFill>
              <a:srgbClr val="00FA0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2000" dirty="0">
              <a:latin typeface="Tw Cen MT" panose="020B0602020104020603" pitchFamily="34" charset="0"/>
            </a:endParaRPr>
          </a:p>
          <a:p>
            <a:pPr algn="ctr"/>
            <a:r>
              <a:rPr lang="en-GB" sz="2000" dirty="0">
                <a:latin typeface="Tw Cen MT" panose="020B0602020104020603" pitchFamily="34" charset="0"/>
              </a:rPr>
              <a:t>Exercise</a:t>
            </a:r>
          </a:p>
          <a:p>
            <a:endParaRPr lang="en-GB" sz="2000" dirty="0">
              <a:latin typeface="Tw Cen MT" panose="020B0602020104020603" pitchFamily="34" charset="0"/>
            </a:endParaRPr>
          </a:p>
          <a:p>
            <a:pPr algn="ctr"/>
            <a:r>
              <a:rPr lang="en-GB" sz="2000" dirty="0">
                <a:latin typeface="Tw Cen MT" panose="020B0602020104020603" pitchFamily="34" charset="0"/>
              </a:rPr>
              <a:t>Print out ALL but the last two letters of “John”</a:t>
            </a:r>
          </a:p>
          <a:p>
            <a:pPr algn="ctr"/>
            <a:endParaRPr lang="en-GB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76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998E14-2AF2-4A4F-8FD0-2B0321F2F6F1}"/>
              </a:ext>
            </a:extLst>
          </p:cNvPr>
          <p:cNvSpPr txBox="1"/>
          <p:nvPr/>
        </p:nvSpPr>
        <p:spPr>
          <a:xfrm>
            <a:off x="3679053" y="592097"/>
            <a:ext cx="509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String slicing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3D5B74-2015-441F-AB4A-C10C8E307E69}"/>
              </a:ext>
            </a:extLst>
          </p:cNvPr>
          <p:cNvSpPr/>
          <p:nvPr/>
        </p:nvSpPr>
        <p:spPr>
          <a:xfrm>
            <a:off x="2685883" y="2925771"/>
            <a:ext cx="7310959" cy="1569660"/>
          </a:xfrm>
          <a:prstGeom prst="rect">
            <a:avLst/>
          </a:prstGeom>
          <a:ln w="762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2000" dirty="0">
              <a:latin typeface="Tw Cen MT" panose="020B0602020104020603" pitchFamily="34" charset="0"/>
            </a:endParaRPr>
          </a:p>
          <a:p>
            <a:pPr algn="ctr"/>
            <a:r>
              <a:rPr lang="en-GB" sz="2000" dirty="0">
                <a:latin typeface="Tw Cen MT" panose="020B0602020104020603" pitchFamily="34" charset="0"/>
              </a:rPr>
              <a:t>Solution</a:t>
            </a:r>
          </a:p>
          <a:p>
            <a:pPr algn="ctr"/>
            <a:endParaRPr lang="en-GB" sz="2000" dirty="0">
              <a:latin typeface="Tw Cen MT" panose="020B0602020104020603" pitchFamily="34" charset="0"/>
            </a:endParaRPr>
          </a:p>
          <a:p>
            <a:pPr algn="ctr"/>
            <a:r>
              <a:rPr lang="en-GB" sz="2000" b="1" dirty="0">
                <a:solidFill>
                  <a:srgbClr val="00B0F0"/>
                </a:solidFill>
                <a:latin typeface="Tw Cen MT" panose="020B0602020104020603" pitchFamily="34" charset="0"/>
              </a:rPr>
              <a:t>name[:-2]</a:t>
            </a:r>
            <a:endParaRPr lang="en-GB" sz="1600" dirty="0">
              <a:latin typeface="Tw Cen MT" panose="020B0602020104020603" pitchFamily="34" charset="0"/>
            </a:endParaRPr>
          </a:p>
          <a:p>
            <a:endParaRPr lang="en-GB" sz="16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59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C8CFF4E-0953-46BD-86ED-6FFB5C717CCC}"/>
              </a:ext>
            </a:extLst>
          </p:cNvPr>
          <p:cNvSpPr txBox="1"/>
          <p:nvPr/>
        </p:nvSpPr>
        <p:spPr>
          <a:xfrm>
            <a:off x="6096000" y="3018648"/>
            <a:ext cx="6791602" cy="1889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Procedures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FA0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Functions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Exercise: The Fibonacci Sequence</a:t>
            </a:r>
          </a:p>
          <a:p>
            <a:pPr algn="ctr"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452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Procedures and Functions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0616ED-5DD8-43CD-9227-B0781AD22CB8}"/>
              </a:ext>
            </a:extLst>
          </p:cNvPr>
          <p:cNvSpPr/>
          <p:nvPr/>
        </p:nvSpPr>
        <p:spPr>
          <a:xfrm>
            <a:off x="6612967" y="3220215"/>
            <a:ext cx="251999" cy="25199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CF20DA-C2AE-4D26-B13F-FC4FF04225BF}"/>
              </a:ext>
            </a:extLst>
          </p:cNvPr>
          <p:cNvSpPr/>
          <p:nvPr/>
        </p:nvSpPr>
        <p:spPr>
          <a:xfrm>
            <a:off x="6632140" y="4102662"/>
            <a:ext cx="251999" cy="2519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4AFF01-65AF-4278-A383-2537EB6063D1}"/>
              </a:ext>
            </a:extLst>
          </p:cNvPr>
          <p:cNvSpPr/>
          <p:nvPr/>
        </p:nvSpPr>
        <p:spPr>
          <a:xfrm>
            <a:off x="6632140" y="3658374"/>
            <a:ext cx="251999" cy="251999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8143C9-E89A-435C-926B-00ABAF4A2CBD}"/>
              </a:ext>
            </a:extLst>
          </p:cNvPr>
          <p:cNvSpPr txBox="1"/>
          <p:nvPr/>
        </p:nvSpPr>
        <p:spPr>
          <a:xfrm>
            <a:off x="2685607" y="3180869"/>
            <a:ext cx="4522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Procedures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And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Functions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C0EA10C8-DB4F-4A07-905D-72920F9AAC56}"/>
              </a:ext>
            </a:extLst>
          </p:cNvPr>
          <p:cNvSpPr/>
          <p:nvPr/>
        </p:nvSpPr>
        <p:spPr>
          <a:xfrm>
            <a:off x="3522399" y="3066978"/>
            <a:ext cx="275228" cy="1428113"/>
          </a:xfrm>
          <a:prstGeom prst="leftBrac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ED94846C-B605-460B-BC22-4441004A249C}"/>
              </a:ext>
            </a:extLst>
          </p:cNvPr>
          <p:cNvSpPr/>
          <p:nvPr/>
        </p:nvSpPr>
        <p:spPr>
          <a:xfrm>
            <a:off x="6009617" y="3089421"/>
            <a:ext cx="275228" cy="1428113"/>
          </a:xfrm>
          <a:prstGeom prst="leftBrac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A982A99-92AE-44EC-A79D-5B361BF26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600" y="3274739"/>
            <a:ext cx="1478877" cy="871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1731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412A6EA-1E48-4EB5-811B-5D213B7752F3}"/>
              </a:ext>
            </a:extLst>
          </p:cNvPr>
          <p:cNvSpPr txBox="1"/>
          <p:nvPr/>
        </p:nvSpPr>
        <p:spPr>
          <a:xfrm>
            <a:off x="936450" y="721074"/>
            <a:ext cx="105843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2000" b="1" dirty="0"/>
              <a:t>Procedure</a:t>
            </a:r>
            <a:r>
              <a:rPr lang="en-GB" sz="2000" dirty="0"/>
              <a:t> - If the same piece of code needs to be used several times we can use a loop - but only if those times are all together. If you need to run the same bit of code again later, you can use a procedure.</a:t>
            </a:r>
          </a:p>
          <a:p>
            <a:endParaRPr lang="en-GB" sz="2000" dirty="0"/>
          </a:p>
          <a:p>
            <a:r>
              <a:rPr lang="en-GB" sz="2000" b="1" dirty="0"/>
              <a:t>Example </a:t>
            </a:r>
            <a:r>
              <a:rPr lang="en-GB" sz="2000" dirty="0"/>
              <a:t>- print the squares of the numbers from 1 to 20: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509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Procedures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AAD23-5691-4D42-9777-5D8C6D61013B}"/>
              </a:ext>
            </a:extLst>
          </p:cNvPr>
          <p:cNvSpPr txBox="1"/>
          <p:nvPr/>
        </p:nvSpPr>
        <p:spPr>
          <a:xfrm>
            <a:off x="3890375" y="3180001"/>
            <a:ext cx="114605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  <a:p>
            <a:r>
              <a:rPr lang="en-GB" sz="2000" b="1" dirty="0">
                <a:solidFill>
                  <a:srgbClr val="00B050"/>
                </a:solidFill>
              </a:rPr>
              <a:t>#This is a procedure called output</a:t>
            </a:r>
          </a:p>
          <a:p>
            <a:r>
              <a:rPr lang="en-GB" sz="2000" b="1" dirty="0">
                <a:solidFill>
                  <a:srgbClr val="00B050"/>
                </a:solidFill>
              </a:rPr>
              <a:t>#It will print a given number and its square</a:t>
            </a:r>
          </a:p>
          <a:p>
            <a:endParaRPr lang="en-GB" sz="2000" b="1" dirty="0"/>
          </a:p>
          <a:p>
            <a:r>
              <a:rPr lang="en-GB" sz="2000" b="1" dirty="0" err="1">
                <a:solidFill>
                  <a:srgbClr val="00B0F0"/>
                </a:solidFill>
              </a:rPr>
              <a:t>def</a:t>
            </a:r>
            <a:r>
              <a:rPr lang="en-GB" sz="2000" b="1" dirty="0">
                <a:solidFill>
                  <a:srgbClr val="00B0F0"/>
                </a:solidFill>
              </a:rPr>
              <a:t> output(number):</a:t>
            </a:r>
          </a:p>
          <a:p>
            <a:r>
              <a:rPr lang="en-GB" sz="2000" b="1" dirty="0">
                <a:solidFill>
                  <a:srgbClr val="00B0F0"/>
                </a:solidFill>
              </a:rPr>
              <a:t>	print(</a:t>
            </a:r>
            <a:r>
              <a:rPr lang="en-GB" sz="2000" b="1" dirty="0" err="1">
                <a:solidFill>
                  <a:srgbClr val="00B0F0"/>
                </a:solidFill>
              </a:rPr>
              <a:t>number,"squared</a:t>
            </a:r>
            <a:r>
              <a:rPr lang="en-GB" sz="2000" b="1" dirty="0">
                <a:solidFill>
                  <a:srgbClr val="00B0F0"/>
                </a:solidFill>
              </a:rPr>
              <a:t> =",number*number)</a:t>
            </a:r>
          </a:p>
          <a:p>
            <a:endParaRPr lang="en-GB" sz="2000" b="1" dirty="0"/>
          </a:p>
          <a:p>
            <a:r>
              <a:rPr lang="en-GB" sz="2000" b="1" dirty="0">
                <a:solidFill>
                  <a:srgbClr val="00B050"/>
                </a:solidFill>
              </a:rPr>
              <a:t>#This is the start of the main program</a:t>
            </a:r>
          </a:p>
          <a:p>
            <a:r>
              <a:rPr lang="en-GB" sz="2000" b="1" dirty="0">
                <a:solidFill>
                  <a:srgbClr val="00B0F0"/>
                </a:solidFill>
              </a:rPr>
              <a:t>output(8)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8E657-EB59-4E2D-AF14-30657BE64757}"/>
              </a:ext>
            </a:extLst>
          </p:cNvPr>
          <p:cNvSpPr txBox="1"/>
          <p:nvPr/>
        </p:nvSpPr>
        <p:spPr>
          <a:xfrm>
            <a:off x="4642405" y="6156390"/>
            <a:ext cx="384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Try a few more!</a:t>
            </a:r>
          </a:p>
        </p:txBody>
      </p:sp>
    </p:spTree>
    <p:extLst>
      <p:ext uri="{BB962C8B-B14F-4D97-AF65-F5344CB8AC3E}">
        <p14:creationId xmlns:p14="http://schemas.microsoft.com/office/powerpoint/2010/main" val="2780606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509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Procedures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17C10A-20E9-47DD-993F-4BAC12C9D7CC}"/>
              </a:ext>
            </a:extLst>
          </p:cNvPr>
          <p:cNvSpPr txBox="1"/>
          <p:nvPr/>
        </p:nvSpPr>
        <p:spPr>
          <a:xfrm>
            <a:off x="1032413" y="1633109"/>
            <a:ext cx="75549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Optional Parameters</a:t>
            </a:r>
          </a:p>
          <a:p>
            <a:endParaRPr lang="en-GB" sz="2000" dirty="0"/>
          </a:p>
          <a:p>
            <a:r>
              <a:rPr lang="en-GB" sz="2000" dirty="0"/>
              <a:t>Once you have defined a procedure, you can call it in a number of ways: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You can pass as many (or few) of the parameters as you like - as long as they’re in the right order. This means you have to plan the procedure quite carefully.</a:t>
            </a:r>
            <a:endParaRPr lang="en-GB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0895B0-1286-4B14-8753-DE539CEA61F5}"/>
              </a:ext>
            </a:extLst>
          </p:cNvPr>
          <p:cNvSpPr/>
          <p:nvPr/>
        </p:nvSpPr>
        <p:spPr>
          <a:xfrm>
            <a:off x="3440596" y="3133925"/>
            <a:ext cx="75549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def output(</a:t>
            </a:r>
            <a:r>
              <a:rPr lang="en-GB" b="1" dirty="0" err="1">
                <a:solidFill>
                  <a:srgbClr val="00B0F0"/>
                </a:solidFill>
              </a:rPr>
              <a:t>grade,score</a:t>
            </a:r>
            <a:r>
              <a:rPr lang="en-GB" b="1" dirty="0">
                <a:solidFill>
                  <a:srgbClr val="00B0F0"/>
                </a:solidFill>
              </a:rPr>
              <a:t>=50,feedback="Well done!"):</a:t>
            </a:r>
          </a:p>
          <a:p>
            <a:r>
              <a:rPr lang="en-GB" b="1" dirty="0">
                <a:solidFill>
                  <a:srgbClr val="00B0F0"/>
                </a:solidFill>
              </a:rPr>
              <a:t>	print("You </a:t>
            </a:r>
            <a:r>
              <a:rPr lang="en-GB" b="1" dirty="0" err="1">
                <a:solidFill>
                  <a:srgbClr val="00B0F0"/>
                </a:solidFill>
              </a:rPr>
              <a:t>scored",score,"which</a:t>
            </a:r>
            <a:r>
              <a:rPr lang="en-GB" b="1" dirty="0">
                <a:solidFill>
                  <a:srgbClr val="00B0F0"/>
                </a:solidFill>
              </a:rPr>
              <a:t> is a grade",</a:t>
            </a:r>
            <a:r>
              <a:rPr lang="en-GB" b="1" dirty="0" err="1">
                <a:solidFill>
                  <a:srgbClr val="00B0F0"/>
                </a:solidFill>
              </a:rPr>
              <a:t>grade,feedback</a:t>
            </a:r>
            <a:r>
              <a:rPr lang="en-GB" b="1" dirty="0">
                <a:solidFill>
                  <a:srgbClr val="00B0F0"/>
                </a:solidFill>
              </a:rPr>
              <a:t>)</a:t>
            </a:r>
          </a:p>
          <a:p>
            <a:endParaRPr lang="en-GB" b="1" dirty="0">
              <a:solidFill>
                <a:srgbClr val="00B0F0"/>
              </a:solidFill>
            </a:endParaRPr>
          </a:p>
          <a:p>
            <a:r>
              <a:rPr lang="en-GB" b="1" dirty="0">
                <a:solidFill>
                  <a:srgbClr val="00B0F0"/>
                </a:solidFill>
              </a:rPr>
              <a:t>output("C")</a:t>
            </a:r>
          </a:p>
          <a:p>
            <a:r>
              <a:rPr lang="en-GB" b="1" dirty="0">
                <a:solidFill>
                  <a:srgbClr val="00B0F0"/>
                </a:solidFill>
              </a:rPr>
              <a:t>output("A",87)</a:t>
            </a:r>
          </a:p>
          <a:p>
            <a:r>
              <a:rPr lang="en-GB" b="1" dirty="0">
                <a:solidFill>
                  <a:srgbClr val="00B0F0"/>
                </a:solidFill>
              </a:rPr>
              <a:t>output("E",12,"Rubbish!")</a:t>
            </a:r>
          </a:p>
        </p:txBody>
      </p:sp>
    </p:spTree>
    <p:extLst>
      <p:ext uri="{BB962C8B-B14F-4D97-AF65-F5344CB8AC3E}">
        <p14:creationId xmlns:p14="http://schemas.microsoft.com/office/powerpoint/2010/main" val="320139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509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Functions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F4BA93-4351-4EEE-B9AA-14DE526FCFD6}"/>
              </a:ext>
            </a:extLst>
          </p:cNvPr>
          <p:cNvSpPr txBox="1"/>
          <p:nvPr/>
        </p:nvSpPr>
        <p:spPr>
          <a:xfrm>
            <a:off x="1305660" y="1228634"/>
            <a:ext cx="9487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Procedures that return something are called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Gill Sans" charset="0"/>
              </a:rPr>
              <a:t>In Python a function is some reusable code that takes arguments(s) as input does some computation and then returns a result or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Gill Sans" charset="0"/>
              </a:rPr>
              <a:t>We define a function using the def reserved 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Gill Sans" charset="0"/>
              </a:rPr>
              <a:t>We call/invoke the function by using the function name, parenthesis and arguments in an expression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9550CE-AF76-4C69-B28D-1B9C512DC994}"/>
              </a:ext>
            </a:extLst>
          </p:cNvPr>
          <p:cNvSpPr/>
          <p:nvPr/>
        </p:nvSpPr>
        <p:spPr>
          <a:xfrm>
            <a:off x="4081670" y="4030821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</a:rPr>
              <a:t>def calculate(number):</a:t>
            </a:r>
          </a:p>
          <a:p>
            <a:r>
              <a:rPr lang="en-GB" sz="2000" b="1" dirty="0">
                <a:solidFill>
                  <a:srgbClr val="00B0F0"/>
                </a:solidFill>
              </a:rPr>
              <a:t>	</a:t>
            </a:r>
            <a:r>
              <a:rPr lang="en-GB" sz="2000" b="1" dirty="0" err="1">
                <a:solidFill>
                  <a:srgbClr val="00B0F0"/>
                </a:solidFill>
              </a:rPr>
              <a:t>newnumber</a:t>
            </a:r>
            <a:r>
              <a:rPr lang="en-GB" sz="2000" b="1" dirty="0">
                <a:solidFill>
                  <a:srgbClr val="00B0F0"/>
                </a:solidFill>
              </a:rPr>
              <a:t> = number / 100</a:t>
            </a:r>
          </a:p>
          <a:p>
            <a:r>
              <a:rPr lang="en-GB" sz="2000" b="1" dirty="0">
                <a:solidFill>
                  <a:srgbClr val="00B0F0"/>
                </a:solidFill>
              </a:rPr>
              <a:t>	return (</a:t>
            </a:r>
            <a:r>
              <a:rPr lang="en-GB" sz="2000" b="1" dirty="0" err="1">
                <a:solidFill>
                  <a:srgbClr val="00B0F0"/>
                </a:solidFill>
              </a:rPr>
              <a:t>newnumber</a:t>
            </a:r>
            <a:r>
              <a:rPr lang="en-GB" sz="2000" b="1" dirty="0">
                <a:solidFill>
                  <a:srgbClr val="00B0F0"/>
                </a:solidFill>
              </a:rPr>
              <a:t>)</a:t>
            </a:r>
          </a:p>
          <a:p>
            <a:endParaRPr lang="en-GB" sz="2000" b="1" dirty="0">
              <a:solidFill>
                <a:srgbClr val="00B0F0"/>
              </a:solidFill>
            </a:endParaRPr>
          </a:p>
          <a:p>
            <a:r>
              <a:rPr lang="en-GB" sz="2000" b="1" dirty="0">
                <a:solidFill>
                  <a:srgbClr val="00B0F0"/>
                </a:solidFill>
              </a:rPr>
              <a:t>calculate</a:t>
            </a:r>
            <a:r>
              <a:rPr lang="en-GB" sz="2000" b="1">
                <a:solidFill>
                  <a:srgbClr val="00B0F0"/>
                </a:solidFill>
              </a:rPr>
              <a:t>(6400)</a:t>
            </a:r>
            <a:endParaRPr lang="en-GB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11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509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The Fibonacci Sequence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4FECDE-F5EB-4207-B97B-0BB5743667F2}"/>
              </a:ext>
            </a:extLst>
          </p:cNvPr>
          <p:cNvSpPr/>
          <p:nvPr/>
        </p:nvSpPr>
        <p:spPr>
          <a:xfrm>
            <a:off x="735496" y="4001874"/>
            <a:ext cx="103620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0445" lvl="2" algn="ctr"/>
            <a:r>
              <a:rPr lang="en-GB" sz="2400" dirty="0">
                <a:cs typeface="Calibri"/>
              </a:rPr>
              <a:t>It is the sequence 0, 1, 1, 2, 3, 5, 8, 13, 21, 34,…</a:t>
            </a:r>
          </a:p>
          <a:p>
            <a:pPr marL="1020445" lvl="2" algn="ctr"/>
            <a:endParaRPr lang="en-GB" sz="2400" dirty="0">
              <a:cs typeface="Calibri"/>
            </a:endParaRPr>
          </a:p>
          <a:p>
            <a:pPr marL="1363345" lvl="2" indent="-342900">
              <a:buFont typeface="Arial" panose="020B0604020202020204" pitchFamily="34" charset="0"/>
              <a:buChar char="•"/>
            </a:pPr>
            <a:r>
              <a:rPr lang="en-GB" sz="2400" dirty="0">
                <a:cs typeface="Calibri"/>
              </a:rPr>
              <a:t>The next number is calculated by adding up the two numbers before it.</a:t>
            </a:r>
          </a:p>
          <a:p>
            <a:pPr marL="1363345" lvl="2" indent="-342900">
              <a:buFont typeface="Arial" panose="020B0604020202020204" pitchFamily="34" charset="0"/>
              <a:buChar char="•"/>
            </a:pPr>
            <a:r>
              <a:rPr lang="en-GB" sz="2400" dirty="0">
                <a:cs typeface="Calibri"/>
              </a:rPr>
              <a:t>Fibonacci numbers are strongly related to the golden ratio.</a:t>
            </a:r>
          </a:p>
          <a:p>
            <a:pPr marL="1363345" lvl="2" indent="-342900">
              <a:buFont typeface="Arial" panose="020B0604020202020204" pitchFamily="34" charset="0"/>
              <a:buChar char="•"/>
            </a:pPr>
            <a:endParaRPr lang="en-GB" sz="2400" dirty="0">
              <a:cs typeface="Calibri"/>
            </a:endParaRPr>
          </a:p>
          <a:p>
            <a:pPr marL="1020445" lvl="2" algn="ctr"/>
            <a:r>
              <a:rPr lang="en-GB" sz="2400" dirty="0"/>
              <a:t>x</a:t>
            </a:r>
            <a:r>
              <a:rPr lang="en-GB" sz="2400" baseline="-25000" dirty="0"/>
              <a:t>0</a:t>
            </a:r>
            <a:r>
              <a:rPr lang="en-GB" sz="2400" dirty="0"/>
              <a:t> = 0,  </a:t>
            </a:r>
            <a:r>
              <a:rPr lang="en-GB" sz="2400" baseline="-25000" dirty="0"/>
              <a:t> </a:t>
            </a:r>
            <a:r>
              <a:rPr lang="en-GB" sz="2400" dirty="0"/>
              <a:t>x</a:t>
            </a:r>
            <a:r>
              <a:rPr lang="en-GB" sz="2400" baseline="-25000" dirty="0"/>
              <a:t>1</a:t>
            </a:r>
            <a:r>
              <a:rPr lang="en-GB" sz="2400" dirty="0"/>
              <a:t> = 1,			</a:t>
            </a:r>
            <a:r>
              <a:rPr lang="en-GB" sz="2400" baseline="-25000" dirty="0"/>
              <a:t> </a:t>
            </a:r>
            <a:r>
              <a:rPr lang="en-GB" sz="2400" dirty="0" err="1"/>
              <a:t>x</a:t>
            </a:r>
            <a:r>
              <a:rPr lang="en-GB" sz="2400" baseline="-25000" dirty="0" err="1"/>
              <a:t>n</a:t>
            </a:r>
            <a:r>
              <a:rPr lang="en-GB" sz="2400" dirty="0"/>
              <a:t> = x</a:t>
            </a:r>
            <a:r>
              <a:rPr lang="en-GB" sz="2400" baseline="-25000" dirty="0"/>
              <a:t>n-1</a:t>
            </a:r>
            <a:r>
              <a:rPr lang="en-GB" sz="2400" dirty="0"/>
              <a:t> + x</a:t>
            </a:r>
            <a:r>
              <a:rPr lang="en-GB" sz="2400" baseline="-25000" dirty="0"/>
              <a:t>n-2,</a:t>
            </a:r>
          </a:p>
        </p:txBody>
      </p:sp>
      <p:pic>
        <p:nvPicPr>
          <p:cNvPr id="13" name="Picture 6" descr="Image result for fibonacci sequence">
            <a:extLst>
              <a:ext uri="{FF2B5EF4-FFF2-40B4-BE49-F238E27FC236}">
                <a16:creationId xmlns:a16="http://schemas.microsoft.com/office/drawing/2014/main" id="{D0EABABD-3553-4B63-9ECB-7DB0F5661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40" y="1364301"/>
            <a:ext cx="2547270" cy="1910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0" descr="Image result for fibonacci sequence">
            <a:extLst>
              <a:ext uri="{FF2B5EF4-FFF2-40B4-BE49-F238E27FC236}">
                <a16:creationId xmlns:a16="http://schemas.microsoft.com/office/drawing/2014/main" id="{6C5429E1-F5A1-4CC8-885B-24BC4757B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607" y="1360154"/>
            <a:ext cx="2547270" cy="19145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A picture containing clock, ready, holding&#10;&#10;Description automatically generated">
            <a:extLst>
              <a:ext uri="{FF2B5EF4-FFF2-40B4-BE49-F238E27FC236}">
                <a16:creationId xmlns:a16="http://schemas.microsoft.com/office/drawing/2014/main" id="{E1EA53CD-8566-40AD-960A-B47E792BB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272" y="1276807"/>
            <a:ext cx="3162217" cy="1997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4746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16AA66-511A-4FF9-AF72-E1FA9B7F19EF}"/>
              </a:ext>
            </a:extLst>
          </p:cNvPr>
          <p:cNvSpPr/>
          <p:nvPr/>
        </p:nvSpPr>
        <p:spPr>
          <a:xfrm>
            <a:off x="919341" y="1668914"/>
            <a:ext cx="10353319" cy="14465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06145" lvl="1" indent="-342900">
              <a:buFont typeface="Arial"/>
              <a:buChar char="•"/>
            </a:pPr>
            <a:endParaRPr lang="en-GB" sz="2200" dirty="0">
              <a:cs typeface="Calibri"/>
            </a:endParaRPr>
          </a:p>
          <a:p>
            <a:pPr marL="914400" lvl="1" indent="-351155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  <a:p>
            <a:pPr marL="1371600" lvl="2" indent="-351155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  <a:p>
            <a:pPr marL="1371600" lvl="2" indent="-351155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</p:txBody>
      </p:sp>
      <p:pic>
        <p:nvPicPr>
          <p:cNvPr id="1028" name="Picture 4" descr="Image result for fibonacci sequence">
            <a:extLst>
              <a:ext uri="{FF2B5EF4-FFF2-40B4-BE49-F238E27FC236}">
                <a16:creationId xmlns:a16="http://schemas.microsoft.com/office/drawing/2014/main" id="{823B7F91-8D49-4D6E-A6E7-855038091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1807" r="55319" b="17882"/>
          <a:stretch/>
        </p:blipFill>
        <p:spPr bwMode="auto">
          <a:xfrm>
            <a:off x="8169501" y="1746879"/>
            <a:ext cx="3400586" cy="41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A2B5615-0D40-4361-98BC-0417C0F76659}"/>
              </a:ext>
            </a:extLst>
          </p:cNvPr>
          <p:cNvSpPr/>
          <p:nvPr/>
        </p:nvSpPr>
        <p:spPr>
          <a:xfrm>
            <a:off x="702618" y="3180001"/>
            <a:ext cx="7929356" cy="21749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06145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cs typeface="Calibri"/>
              </a:rPr>
              <a:t>Create a </a:t>
            </a:r>
            <a:r>
              <a:rPr lang="en-GB" sz="2000" b="1" dirty="0">
                <a:cs typeface="Calibri"/>
              </a:rPr>
              <a:t>function</a:t>
            </a:r>
            <a:r>
              <a:rPr lang="en-GB" sz="2000" dirty="0">
                <a:cs typeface="Calibri"/>
              </a:rPr>
              <a:t> that is able find any nth number in the Fibonacci sequence.</a:t>
            </a:r>
          </a:p>
          <a:p>
            <a:pPr marL="906145" lvl="1" indent="-342900">
              <a:buFont typeface="Arial" panose="020B0604020202020204" pitchFamily="34" charset="0"/>
              <a:buChar char="•"/>
            </a:pPr>
            <a:endParaRPr lang="en-GB" sz="2000" dirty="0">
              <a:cs typeface="Calibri"/>
            </a:endParaRPr>
          </a:p>
          <a:p>
            <a:pPr marL="1363345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cs typeface="Calibri"/>
              </a:rPr>
              <a:t>Find the 10</a:t>
            </a:r>
            <a:r>
              <a:rPr lang="en-GB" sz="2000" baseline="30000" dirty="0">
                <a:cs typeface="Calibri"/>
              </a:rPr>
              <a:t>th</a:t>
            </a:r>
            <a:r>
              <a:rPr lang="en-GB" sz="2000" dirty="0">
                <a:cs typeface="Calibri"/>
              </a:rPr>
              <a:t> number in the sequence</a:t>
            </a:r>
          </a:p>
          <a:p>
            <a:pPr marL="1363345" lvl="2" indent="-342900">
              <a:buFont typeface="Arial" panose="020B0604020202020204" pitchFamily="34" charset="0"/>
              <a:buChar char="•"/>
            </a:pPr>
            <a:endParaRPr lang="en-GB" sz="2000" baseline="-25000" dirty="0">
              <a:cs typeface="Calibri"/>
            </a:endParaRPr>
          </a:p>
          <a:p>
            <a:pPr marL="1371600" lvl="2" indent="-351155">
              <a:buFont typeface="Arial" panose="020B0604020202020204" pitchFamily="34" charset="0"/>
              <a:buChar char="•"/>
            </a:pPr>
            <a:r>
              <a:rPr lang="en-GB" sz="2000" dirty="0">
                <a:cs typeface="Calibri"/>
              </a:rPr>
              <a:t>Find the 35</a:t>
            </a:r>
            <a:r>
              <a:rPr lang="en-GB" sz="2000" baseline="30000" dirty="0">
                <a:cs typeface="Calibri"/>
              </a:rPr>
              <a:t>th</a:t>
            </a:r>
            <a:r>
              <a:rPr lang="en-GB" sz="2000" dirty="0">
                <a:cs typeface="Calibri"/>
              </a:rPr>
              <a:t> number in the sequence</a:t>
            </a:r>
          </a:p>
          <a:p>
            <a:pPr marL="1371600" lvl="2" indent="-351155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8DCBDC-A009-44C0-8DB7-831E75B801AC}"/>
              </a:ext>
            </a:extLst>
          </p:cNvPr>
          <p:cNvSpPr txBox="1"/>
          <p:nvPr/>
        </p:nvSpPr>
        <p:spPr>
          <a:xfrm>
            <a:off x="3679052" y="592095"/>
            <a:ext cx="509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The Fibonacci Sequence</a:t>
            </a:r>
          </a:p>
        </p:txBody>
      </p:sp>
    </p:spTree>
    <p:extLst>
      <p:ext uri="{BB962C8B-B14F-4D97-AF65-F5344CB8AC3E}">
        <p14:creationId xmlns:p14="http://schemas.microsoft.com/office/powerpoint/2010/main" val="3312225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16AA66-511A-4FF9-AF72-E1FA9B7F19EF}"/>
              </a:ext>
            </a:extLst>
          </p:cNvPr>
          <p:cNvSpPr/>
          <p:nvPr/>
        </p:nvSpPr>
        <p:spPr>
          <a:xfrm>
            <a:off x="919341" y="1668914"/>
            <a:ext cx="10353319" cy="14465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06145" lvl="1" indent="-342900">
              <a:buFont typeface="Arial"/>
              <a:buChar char="•"/>
            </a:pPr>
            <a:endParaRPr lang="en-GB" sz="2200" dirty="0">
              <a:cs typeface="Calibri"/>
            </a:endParaRPr>
          </a:p>
          <a:p>
            <a:pPr marL="914400" lvl="1" indent="-351155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  <a:p>
            <a:pPr marL="1371600" lvl="2" indent="-351155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  <a:p>
            <a:pPr marL="1371600" lvl="2" indent="-351155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EFD649-07A7-4ECD-8404-DEBCEEDD7373}"/>
              </a:ext>
            </a:extLst>
          </p:cNvPr>
          <p:cNvSpPr/>
          <p:nvPr/>
        </p:nvSpPr>
        <p:spPr>
          <a:xfrm>
            <a:off x="2747442" y="1939804"/>
            <a:ext cx="7310959" cy="2985433"/>
          </a:xfrm>
          <a:prstGeom prst="rect">
            <a:avLst/>
          </a:prstGeom>
          <a:ln w="762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2000" dirty="0">
              <a:latin typeface="Tw Cen MT" panose="020B0602020104020603" pitchFamily="34" charset="0"/>
            </a:endParaRPr>
          </a:p>
          <a:p>
            <a:pPr algn="ctr"/>
            <a:r>
              <a:rPr lang="en-GB" sz="2000" dirty="0">
                <a:latin typeface="Tw Cen MT" panose="020B0602020104020603" pitchFamily="34" charset="0"/>
              </a:rPr>
              <a:t>Solution</a:t>
            </a:r>
          </a:p>
          <a:p>
            <a:pPr algn="ctr"/>
            <a:endParaRPr lang="en-GB" sz="2000" dirty="0">
              <a:latin typeface="Tw Cen MT" panose="020B0602020104020603" pitchFamily="34" charset="0"/>
            </a:endParaRPr>
          </a:p>
          <a:p>
            <a:endParaRPr lang="en-GB" sz="1600" dirty="0">
              <a:latin typeface="Tw Cen MT" panose="020B0602020104020603" pitchFamily="34" charset="0"/>
            </a:endParaRPr>
          </a:p>
          <a:p>
            <a:endParaRPr lang="en-GB" sz="1600" dirty="0">
              <a:latin typeface="Tw Cen MT" panose="020B0602020104020603" pitchFamily="34" charset="0"/>
            </a:endParaRPr>
          </a:p>
          <a:p>
            <a:endParaRPr lang="en-GB" sz="1600" dirty="0">
              <a:latin typeface="Tw Cen MT" panose="020B0602020104020603" pitchFamily="34" charset="0"/>
            </a:endParaRPr>
          </a:p>
          <a:p>
            <a:endParaRPr lang="en-GB" sz="1600" dirty="0">
              <a:latin typeface="Tw Cen MT" panose="020B0602020104020603" pitchFamily="34" charset="0"/>
            </a:endParaRPr>
          </a:p>
          <a:p>
            <a:endParaRPr lang="en-GB" sz="1600" dirty="0">
              <a:latin typeface="Tw Cen MT" panose="020B0602020104020603" pitchFamily="34" charset="0"/>
            </a:endParaRPr>
          </a:p>
          <a:p>
            <a:endParaRPr lang="en-GB" sz="1600" dirty="0">
              <a:latin typeface="Tw Cen MT" panose="020B0602020104020603" pitchFamily="34" charset="0"/>
            </a:endParaRPr>
          </a:p>
          <a:p>
            <a:endParaRPr lang="en-GB" sz="1600" dirty="0">
              <a:latin typeface="Tw Cen MT" panose="020B0602020104020603" pitchFamily="34" charset="0"/>
            </a:endParaRPr>
          </a:p>
          <a:p>
            <a:endParaRPr lang="en-GB" sz="1600" dirty="0"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BA2E6F-5568-4355-9F4A-175598EA350E}"/>
              </a:ext>
            </a:extLst>
          </p:cNvPr>
          <p:cNvSpPr/>
          <p:nvPr/>
        </p:nvSpPr>
        <p:spPr>
          <a:xfrm>
            <a:off x="3424015" y="297193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B0F0"/>
                </a:solidFill>
                <a:latin typeface="Tw Cen MT" panose="020B0602020104020603" pitchFamily="34" charset="0"/>
              </a:rPr>
              <a:t>def </a:t>
            </a:r>
            <a:r>
              <a:rPr lang="en-GB" b="1" dirty="0" err="1">
                <a:solidFill>
                  <a:srgbClr val="00B0F0"/>
                </a:solidFill>
                <a:latin typeface="Tw Cen MT" panose="020B0602020104020603" pitchFamily="34" charset="0"/>
              </a:rPr>
              <a:t>fibonacci</a:t>
            </a:r>
            <a:r>
              <a:rPr lang="en-GB" b="1" dirty="0">
                <a:solidFill>
                  <a:srgbClr val="00B0F0"/>
                </a:solidFill>
                <a:latin typeface="Tw Cen MT" panose="020B0602020104020603" pitchFamily="34" charset="0"/>
              </a:rPr>
              <a:t>(n):</a:t>
            </a:r>
          </a:p>
          <a:p>
            <a:r>
              <a:rPr lang="en-GB" b="1" dirty="0">
                <a:solidFill>
                  <a:srgbClr val="00B0F0"/>
                </a:solidFill>
                <a:latin typeface="Tw Cen MT" panose="020B0602020104020603" pitchFamily="34" charset="0"/>
              </a:rPr>
              <a:t>    if n == 1 or n == 2:</a:t>
            </a:r>
          </a:p>
          <a:p>
            <a:r>
              <a:rPr lang="en-GB" b="1" dirty="0">
                <a:solidFill>
                  <a:srgbClr val="00B0F0"/>
                </a:solidFill>
                <a:latin typeface="Tw Cen MT" panose="020B0602020104020603" pitchFamily="34" charset="0"/>
              </a:rPr>
              <a:t>        return 1</a:t>
            </a:r>
          </a:p>
          <a:p>
            <a:r>
              <a:rPr lang="en-GB" b="1" dirty="0">
                <a:solidFill>
                  <a:srgbClr val="00B0F0"/>
                </a:solidFill>
                <a:latin typeface="Tw Cen MT" panose="020B0602020104020603" pitchFamily="34" charset="0"/>
              </a:rPr>
              <a:t>    else:</a:t>
            </a:r>
          </a:p>
          <a:p>
            <a:r>
              <a:rPr lang="en-GB" b="1" dirty="0">
                <a:solidFill>
                  <a:srgbClr val="00B0F0"/>
                </a:solidFill>
                <a:latin typeface="Tw Cen MT" panose="020B0602020104020603" pitchFamily="34" charset="0"/>
              </a:rPr>
              <a:t>        return (</a:t>
            </a:r>
            <a:r>
              <a:rPr lang="en-GB" b="1" dirty="0" err="1">
                <a:solidFill>
                  <a:srgbClr val="00B0F0"/>
                </a:solidFill>
                <a:latin typeface="Tw Cen MT" panose="020B0602020104020603" pitchFamily="34" charset="0"/>
              </a:rPr>
              <a:t>fibonacci</a:t>
            </a:r>
            <a:r>
              <a:rPr lang="en-GB" b="1" dirty="0">
                <a:solidFill>
                  <a:srgbClr val="00B0F0"/>
                </a:solidFill>
                <a:latin typeface="Tw Cen MT" panose="020B0602020104020603" pitchFamily="34" charset="0"/>
              </a:rPr>
              <a:t>(n - 1) + (</a:t>
            </a:r>
            <a:r>
              <a:rPr lang="en-GB" b="1" dirty="0" err="1">
                <a:solidFill>
                  <a:srgbClr val="00B0F0"/>
                </a:solidFill>
                <a:latin typeface="Tw Cen MT" panose="020B0602020104020603" pitchFamily="34" charset="0"/>
              </a:rPr>
              <a:t>fibonacci</a:t>
            </a:r>
            <a:r>
              <a:rPr lang="en-GB" b="1" dirty="0">
                <a:solidFill>
                  <a:srgbClr val="00B0F0"/>
                </a:solidFill>
                <a:latin typeface="Tw Cen MT" panose="020B0602020104020603" pitchFamily="34" charset="0"/>
              </a:rPr>
              <a:t>(n - 2)))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122883-35B0-4BAF-8751-3C025CD4902E}"/>
              </a:ext>
            </a:extLst>
          </p:cNvPr>
          <p:cNvSpPr txBox="1"/>
          <p:nvPr/>
        </p:nvSpPr>
        <p:spPr>
          <a:xfrm>
            <a:off x="3679052" y="592095"/>
            <a:ext cx="509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The Fibonacci Sequence</a:t>
            </a:r>
          </a:p>
        </p:txBody>
      </p:sp>
    </p:spTree>
    <p:extLst>
      <p:ext uri="{BB962C8B-B14F-4D97-AF65-F5344CB8AC3E}">
        <p14:creationId xmlns:p14="http://schemas.microsoft.com/office/powerpoint/2010/main" val="1833277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509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Fun Coding Examples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6AA66-511A-4FF9-AF72-E1FA9B7F19EF}"/>
              </a:ext>
            </a:extLst>
          </p:cNvPr>
          <p:cNvSpPr/>
          <p:nvPr/>
        </p:nvSpPr>
        <p:spPr>
          <a:xfrm>
            <a:off x="919341" y="1668914"/>
            <a:ext cx="10353319" cy="14465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06145" lvl="1" indent="-342900">
              <a:buFont typeface="Arial"/>
              <a:buChar char="•"/>
            </a:pPr>
            <a:endParaRPr lang="en-GB" sz="2200" dirty="0">
              <a:cs typeface="Calibri"/>
            </a:endParaRPr>
          </a:p>
          <a:p>
            <a:pPr marL="914400" lvl="1" indent="-351155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  <a:p>
            <a:pPr marL="1371600" lvl="2" indent="-351155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  <a:p>
            <a:pPr marL="1371600" lvl="2" indent="-351155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C9504B-E86C-47FA-9B28-81F3F5129569}"/>
              </a:ext>
            </a:extLst>
          </p:cNvPr>
          <p:cNvSpPr/>
          <p:nvPr/>
        </p:nvSpPr>
        <p:spPr>
          <a:xfrm>
            <a:off x="3679052" y="1630124"/>
            <a:ext cx="533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inherit"/>
              </a:rPr>
              <a:t>Calculate number of upper/lower case letters in string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39C31A-D50D-472B-9CDE-B005ACDB2819}"/>
              </a:ext>
            </a:extLst>
          </p:cNvPr>
          <p:cNvSpPr/>
          <p:nvPr/>
        </p:nvSpPr>
        <p:spPr>
          <a:xfrm>
            <a:off x="3842758" y="231745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def </a:t>
            </a:r>
            <a:r>
              <a:rPr lang="en-GB" b="1" dirty="0" err="1">
                <a:solidFill>
                  <a:srgbClr val="00B0F0"/>
                </a:solidFill>
              </a:rPr>
              <a:t>string_test</a:t>
            </a:r>
            <a:r>
              <a:rPr lang="en-GB" b="1" dirty="0">
                <a:solidFill>
                  <a:srgbClr val="00B0F0"/>
                </a:solidFill>
              </a:rPr>
              <a:t>(s):</a:t>
            </a:r>
          </a:p>
          <a:p>
            <a:r>
              <a:rPr lang="en-GB" b="1" dirty="0">
                <a:solidFill>
                  <a:srgbClr val="00B0F0"/>
                </a:solidFill>
              </a:rPr>
              <a:t>    d={"UPPER_CASE":0, "LOWER_CASE":0}</a:t>
            </a:r>
          </a:p>
          <a:p>
            <a:r>
              <a:rPr lang="en-GB" b="1" dirty="0">
                <a:solidFill>
                  <a:srgbClr val="00B0F0"/>
                </a:solidFill>
              </a:rPr>
              <a:t>    for c in s:</a:t>
            </a:r>
          </a:p>
          <a:p>
            <a:r>
              <a:rPr lang="en-GB" b="1" dirty="0">
                <a:solidFill>
                  <a:srgbClr val="00B0F0"/>
                </a:solidFill>
              </a:rPr>
              <a:t>        if </a:t>
            </a:r>
            <a:r>
              <a:rPr lang="en-GB" b="1" dirty="0" err="1">
                <a:solidFill>
                  <a:srgbClr val="00B0F0"/>
                </a:solidFill>
              </a:rPr>
              <a:t>c.isupper</a:t>
            </a:r>
            <a:r>
              <a:rPr lang="en-GB" b="1" dirty="0">
                <a:solidFill>
                  <a:srgbClr val="00B0F0"/>
                </a:solidFill>
              </a:rPr>
              <a:t>():</a:t>
            </a:r>
          </a:p>
          <a:p>
            <a:r>
              <a:rPr lang="en-GB" b="1" dirty="0">
                <a:solidFill>
                  <a:srgbClr val="00B0F0"/>
                </a:solidFill>
              </a:rPr>
              <a:t>           d["UPPER_CASE"]+=1</a:t>
            </a:r>
          </a:p>
          <a:p>
            <a:r>
              <a:rPr lang="en-GB" b="1" dirty="0">
                <a:solidFill>
                  <a:srgbClr val="00B0F0"/>
                </a:solidFill>
              </a:rPr>
              <a:t>        </a:t>
            </a:r>
            <a:r>
              <a:rPr lang="en-GB" b="1" dirty="0" err="1">
                <a:solidFill>
                  <a:srgbClr val="00B0F0"/>
                </a:solidFill>
              </a:rPr>
              <a:t>elif</a:t>
            </a:r>
            <a:r>
              <a:rPr lang="en-GB" b="1" dirty="0">
                <a:solidFill>
                  <a:srgbClr val="00B0F0"/>
                </a:solidFill>
              </a:rPr>
              <a:t> </a:t>
            </a:r>
            <a:r>
              <a:rPr lang="en-GB" b="1" dirty="0" err="1">
                <a:solidFill>
                  <a:srgbClr val="00B0F0"/>
                </a:solidFill>
              </a:rPr>
              <a:t>c.islower</a:t>
            </a:r>
            <a:r>
              <a:rPr lang="en-GB" b="1" dirty="0">
                <a:solidFill>
                  <a:srgbClr val="00B0F0"/>
                </a:solidFill>
              </a:rPr>
              <a:t>():</a:t>
            </a:r>
          </a:p>
          <a:p>
            <a:r>
              <a:rPr lang="en-GB" b="1" dirty="0">
                <a:solidFill>
                  <a:srgbClr val="00B0F0"/>
                </a:solidFill>
              </a:rPr>
              <a:t>           d["LOWER_CASE"]+=1</a:t>
            </a:r>
          </a:p>
          <a:p>
            <a:r>
              <a:rPr lang="en-GB" b="1" dirty="0">
                <a:solidFill>
                  <a:srgbClr val="00B0F0"/>
                </a:solidFill>
              </a:rPr>
              <a:t>        else:</a:t>
            </a:r>
          </a:p>
          <a:p>
            <a:r>
              <a:rPr lang="en-GB" b="1" dirty="0">
                <a:solidFill>
                  <a:srgbClr val="00B0F0"/>
                </a:solidFill>
              </a:rPr>
              <a:t>           pass</a:t>
            </a:r>
          </a:p>
          <a:p>
            <a:r>
              <a:rPr lang="en-GB" b="1" dirty="0">
                <a:solidFill>
                  <a:srgbClr val="00B0F0"/>
                </a:solidFill>
              </a:rPr>
              <a:t>    print ("Original String : ", s)</a:t>
            </a:r>
          </a:p>
          <a:p>
            <a:r>
              <a:rPr lang="en-GB" b="1" dirty="0">
                <a:solidFill>
                  <a:srgbClr val="00B0F0"/>
                </a:solidFill>
              </a:rPr>
              <a:t>    print ("No. of Upper case characters : ", d["UPPER_CASE"])</a:t>
            </a:r>
          </a:p>
          <a:p>
            <a:r>
              <a:rPr lang="en-GB" b="1" dirty="0">
                <a:solidFill>
                  <a:srgbClr val="00B0F0"/>
                </a:solidFill>
              </a:rPr>
              <a:t>    print ("No. of Lower case Characters : ", d["LOWER_CASE"])</a:t>
            </a:r>
          </a:p>
          <a:p>
            <a:endParaRPr lang="en-GB" b="1" dirty="0">
              <a:solidFill>
                <a:srgbClr val="00B0F0"/>
              </a:solidFill>
            </a:endParaRPr>
          </a:p>
          <a:p>
            <a:r>
              <a:rPr lang="en-GB" b="1" dirty="0" err="1">
                <a:solidFill>
                  <a:srgbClr val="00B0F0"/>
                </a:solidFill>
              </a:rPr>
              <a:t>string_test</a:t>
            </a:r>
            <a:r>
              <a:rPr lang="en-GB" b="1" dirty="0">
                <a:solidFill>
                  <a:srgbClr val="00B0F0"/>
                </a:solidFill>
              </a:rPr>
              <a:t>('The quick Brown Fox')</a:t>
            </a:r>
          </a:p>
        </p:txBody>
      </p:sp>
    </p:spTree>
    <p:extLst>
      <p:ext uri="{BB962C8B-B14F-4D97-AF65-F5344CB8AC3E}">
        <p14:creationId xmlns:p14="http://schemas.microsoft.com/office/powerpoint/2010/main" val="3808228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B0F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712726" y="3228537"/>
            <a:ext cx="199208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/>
                <a:cs typeface="Arial"/>
              </a:rPr>
              <a:t>WELCOME</a:t>
            </a:r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" name="AutoShape 2" descr="data:image/png;base64,%20iVBORw0KGgoAAAANSUhEUgAAAIYAAAGOCAYAAABSXXtIAAAAAXNSR0IArs4c6QAAAARnQU1BAACxjwv8YQUAAAAJcEhZcwAADsMAAA7DAcdvqGQAAOBRSURBVHhepP0HtGZJct8HxvPe2/LednV1dVd7M9M9g3HwK4misKIFyUOB1JIUSJDikTnD1Tm7EkTx6JBLgm5BgiRIAgQGdjAcjJ/pnpme9qa6u6rL+3pVz3v77f8XceP77ntdA+qcjap89940kZERkZGRefPmV2f/CfjVf/3Lf35meuJPTE1NPjg/P9c5PzfXtLS0WLexsV7kKEHdhlml3urq6vVAWLOKrVulomj+kKWu4ukVZd0gu6KdCP2pq6vz4HgKyHIJkUe4K1tIr6+3hoYGT6fMhpBzrUAndagMqOuVr75e+USfUq2uoc4a6ignHBsVW1GZdQgTUB58jY2NXi7jEj9pTU1N1tLSpmuz159QUQPJs7a2VsQEePsEiQe8WQ6eFsnVfEDUVzyIZvKBu9rGEi8ijsw1OkVbpb29a7WtrXWuu7vnva6u7n/3sz/7F/9RlLg/1DBugX/9K//0r127evl/Gbtzu5MKyhWtrwdhIsPzEp8NCQGI6SLWlUJBf8jk6bRBopXAwBV44QalwUFQiudNAH8KBvC6khlZr4RdFl6NaRKg/tU7XYHf64AeXesbJBjKFnFr0AU+PUcbrSq4wBftAIhvbm5WaHEFoX6nTUA2lIIAVOssAXENqr9cF8UTRwLlimTdh+CzfRGXdeZzZCYPsiKeJJ5RqvX1DRsaGlg8ePDo5//cn/u5X/TMW2AzBYJvfONftL53Zvwb5z54/0mnEhBWke4VZGVUENaANFpDvmR+TUBAmSlloj1OFkSxHhdlo84sQ76yUtSAvKVrXfRqymQ54H6KUQXdu2JgafSvQtvEZPhMvqQRvHlPfCoAyoA1IXAfuAO/srpSwCviSVpf55n2hBVqaIDmyE8n8eIC8me9QPDbb5UWyh6dKnjsnbCgrRYXodyJeU6aMv3w4eNnH3tsx6kXXvizS164gIKUAJTi9VevfXj56uWdLlwapHgQ1KEIqoBKMqTmRsMJtR4DeLktz3mlbFwjDggc3NTigK15nGwxI/IXASbqSl6nr1AIZdSgQTzJwWhQuHAllIquWAvPqUwoRuQJXAnJTJQohLr5Wl/fpFwpiCiXJp+6sAwoBoIBd0tLi8o1V+uJujYrB+WIpww4g5zIlxCyiDTKAJSJuEJO0KOkiKcdlAuc8GTXrt1TzzzziW0vvPBCVTk2dcUPZCmuSykaIYqgOG8UTNRzEFETKCGB9AhFhCAIzZB5QhARUSufkEzdBC4shCeKuCeLQtLgeKmDZ8oTp4sHshKvfyiL5wcbNKDI+hftiHg8DwKDR6MUp4EerXIET/M2EMBBgDfkDoVEiKurK7aysmTLy0u6LrtCOH4VgJ8EgGopE5YEQRUWWPlQOPIFfhQklSAUQRe/rq+nEkQAIn7d1lalmKQrPuWGf4Uio5SNjU1ez62bt3pff/3lN71wAVXFwKc4d/a9J2FEgwgJ9ywC7C1XHIy5XyA1mFyDeKZs5iNj5o3HIl6Q182gdCcVOlSKUNRB/qQtlaKoMv54lP/R/zCpDgjcBUQL85/XEDQpKSwJloeAtSg6CfmcTHDqb4ESoK6asFddSUIxqK4YtqAZ4Up45FnfIM+qlyVs5kFBleIRNkMRdQaIvk15o/6wFFIyhg8fQoJA8mZIS8cQ2NBYb5cvXzjyr/7VL/8dzyioKsb1G1f+F8ZbmOXsowL9WxfS9UqOUwEQxtgIo0KraxWike716z7yRmM33ftz0SBvt541E6mrF1OcBHAWQf+ETkAj5cgqH1e/h1J/Dkak6Y76nPpq2FAbiHUxizYvRV5iqTQqVp3QrgrlL9Hk6J0bzkgXKgSrPHWEoDYH4ml7pGcPjxD8CX6ti9a19RXFa+YmHofvAIXUGW2IAE4CcdE+ApB5EmplIo56fljI9LzStosXP/zvv/GNb7QS54rx73/1X/75u2N3OhmnK8oEWsK6KnBCXEtrmoxSuALALB9fo7HJvHzeSihXx1fEkceHLFeCEAgzBGFCHVQAHKpTQoLUjMuA4nia0IMXwYQ5Lhi3ofIIl4kROkQ54aioXEXlIMvpU6zbBOKgW890iDWEtxbOY7YJcCdVda1p2FhbW7UVHzro9ShrTSBlyPa6ciUer5/8WBLMe6TRlsDN8JL5oAoaa3U7LxW8DaUAlGnIa8LW/Jl3Zma6+caNy3+FPHDcZmdn/gSCVmooBQX8TgzbUjgZ5MqhBiFYN7GlBgOU2QoRlYSjYOCK4Mqhf9H4j5YNiPQMZCNvjrEOJOk2mZZpST8Opwflo079iXKOCwURPnAqOEalIzRXQs8mSyC8KIyHVXyKVd1rSCgUg3aF5ax3c52dJSH4BA3RdjqDSnlctCeEXws81+pkaKI+6s08ZSX5o655TwCgpZw2NTX1XxHv1E7Pzj5oeNWa8tXVadrlDdE8XeaNgaVBzAiVAVERiFN6QwNTLywFOTG/BSFOAD2XcuSlXNzHM4pAPaFQEZI5ylEmXJh90WtL8CGiWETj2Ycixx4NzwaDivj6+g1rVL56WQJHoXzuPyiPNMGD+ynEqwDUtDS3ySg1hdVRDKIP3CgfSkLPRUBca2sWYVWjw+QaB5Dtgm8NDeG3RNsTb41uAkIPxYtpZioFgfp43pq//EwAiEso3ydkmenpyUM8O7XLK0udZS33RkApGQqi+UNPI40hh4BXS6ivb3QWw9Q1EeaNcJMeBNDwvGbI5wTuk3n0W5HqQeQW9z8ElFTG66VUr4/JhcJYna5SGjIzMxEHFIKhEhGNFPVIXg4gaRpSmhqa7OL5SzZ25569d+acXbhwqVCa8BUSoi7iufeLA3lQipgB0OFQeFEk/nAfvCZAd1gO0hFO4kTxckjJoSPrAuK5lj8DUKYR4Pl+ISHLzs3NtfHsklhcXGoiMrULoFAKCqLrWYyREqi1Ugo1SNOdevUEORkuOvyRcFSlpRJAEgiUCXBcwusKVsQnkRGve4XqfLPAlfgyb0L5PtoQphWTi9BlgUWiaJWgKyiwrOKKpnDLK/S4io1PTNrNm3dkNedEu4qADquiHj043G+vvPKKvfrqa3bp8hVNP1dEH50goExX3teEV2P+1jTiQiGoLJSCQBnSa72etjBkMOUNC0GRxAuUlYVrBiDzEZLfW5/L8cDCwry7+v7n8ccf+XwiA9LkK3sUhnApAD3LnUFXFIaAhup4vO5mFSJx40ACHlWAh+/3NaI8osDNY8ZDpNPBfydHidTHnZergT9TrniOMvwJ5+3GjVt2+cpNCXPNFuaXrbGhRcJfsvc/OG+XLl6x8ckZu3L5mk2Mj6uXzNvU9KzSF2zs7qTK3rF5lalUGuzmrTt2d+yeTy1RJN6LYDWoi3qwBtANQFLQjcDC9Ge7AMrU2lnL6+1UID0tAPm45jDCPUDZ9OciP2sTm4WeoVYmnhPyvlyOvHn//e+/+nc8x8///M85BhAEgazWhUKoarVSTCCefwhf/1xZhITGwyCucc/4DcGhJDEDRv+CmCQ2CYn7GpEuAKZlKhtp5K/lBaoNVjx4nTbVSRWLy6t2/dpNG7s9brclVGjAB2pra7eF5WVbFZPVfFtaXLQmCbWttUVKL9/BFVuWZGnJrV6TrGNzS4vNyZJURFNzc5N8hQbr6u6yoeEBGxwa1ExkzUZGR2ygr1/p6jiC9FHgEoAQw3mF6dFO4rINxKefFf5ZWgssx5otLS36jAcIXDHcA+QjYMWSP3lN/LU8wd8E7gkZT55M/z/+j38Ydz//8/8Ns7SiwkiEWBwjAMFvaOqHarjQ9CxM3nQ3e54ewwhK5M+Kr8MkC0UD5jforBKahHFfAzHHFSLq2Jo3IcukYiyvUn/FZufm7OyH523s1rgtLiwqI/6ALsrFCmAKBA8/ITqAakSgysyQQzsQsF+Vt0HxKBdDDPhapCS8PFtdU5oU6NjxY7Zv/15rlSJF55IgNBRBJjxN5pfvE3iGrgDKEKKjoRBLSwt+D2TezB/8Ib6mLMnT5BGQ9+V6uS/TBHAl79/9u/8f7LzZ008/9vkc+8kclcdzxsV9jWh30sRstyDcC2G9hiDni4tCgoDplPNqUrgRYlytEQrAlChOw3RXBLJlY93x9dz8rRfz1nGYbGZuQcPEWRu/c9dWl9TDRGdjY721tski6J+XZZ1CtNKORrUPXViWwkuv1CaUPuqWlng7NIlxJWhta/Uhw0HJjUpbY91CBZcXl+3W7ds2MT1tKzL7EDsvpSQ/VgZeMTRnW6EjOhpKFrzmGgHhwLPgc8w+ajOdDGWI/Pm+JnhKKMutXCbTE8r3ziM9f/e7P/g7rhjPPPO4FGMzsiS4VhlahZccc2csQgIIHWAA/4oKmJ+X1wCUQffFnW6qxRx/hDIEXtFAtMKizD9DAHXgu6xLqHfujNmMhHLt6jWbnZyy3o52a1bvbpJSqLvbmnwMpqNNkmuzenF7a5O16NopYXe2NlqrZiztzQ3W19VmAz1d1tXVYS0aMvp7u214sN/WWS9A8QWrclixJExw4AsNgE9LUpLJqWmbnpqSzzKpoey6LNaStbW0u4/AkJTg1rYAyiLQmlAjADQdPjOcAKSnLIAUYsSHxci05CVxmxUv80cdGQekDHn+3vdeCcUIixFaSnoWKCMlnkahwa7tIPF/ItrzQDxxAVE+iIiy+qMb/8dVgTw1iHo2x0Gs6i6cPdYDGAYW5hdscWlZQpiy69dv2uTEhE1KQTpampmHSB/W1NPFbP1rlclvb222ZvyDjmYpSJ21SHHW11ZkNRqstbXd+oeGNcNqtkY5lquqZ0NWakH4Z+SULmMFRIHY7lf2XqxrCIEO2tLYhJ+lYWeNIWpdXv2C+yXjE1OyJHdsVvcMO/OKb5R25ut5+JJKUVOG4EtaFGZW7rMpnaEMBVCyh7AUoUjEA6l0Eb+Zl8lv0jJknsyX6VgMj/nrf/0vIgGHSESTY43CF65UYa6y5VWRiDKQQqmYVIf/oTtXgoJwYMNX66IM7AQyrUZYjUDqi7pimTloCIZR57gUYXZ+zq5fuWELM7PCv2qt4g3O5JrysJtqaWVZwwzUSLlFi8+c9K+7tdW62tqUT9M/MfXu5LzNKx9TVRQK+sLf8P8aNuqsSRaG5ZANWcTW9jZbl4O7VmFhTRYI30MwsyTLJCsFnVgVRkGgXXW1qwz179q9wx599BHraG/19vOGk84HILjwfaKddMAM5M18pJGXOEIoRvCONCDig4BUNIC4TCP+fkD6//6//4NQVVAU7fACtUI17f1oBWG+Iuge60LgWYLMyhFsvu6O0jWolafhcU2gXTCDOhelBHOzU7a6vCSmr8vJa7ZF+RWrijcpQId6bZOGg1WUxxo1M9G1IqWWCW/AckiwrDS2q46WBtG0tiSnDvM/LwEqXsMPvgizjkbR0KZrn4TZ39lm3Z0amlparVV54BJDxEZh3hHKspQeS9AqS8QKh0jRvayA/sFGnODx8QmbuDdh58+etzdef1PD37grX/hr8Zqe2Qev6VkrKa90Rj0h+Bq/uI8QK6i1uOpSQ1Fmc7kyf1PiNfxAyt7V8NmnHv28LyoVgKBpdGZOxcjglZDuhOhKj6JSZS/wej5/31CUzcozIPQkNuOArCuVknRMPr1wZmZGpnnW/YxJ1hY0tWyhWuVbWJQXvyxGw1ANEyxes5TfLjPe4YKT0KQ2rS1N/nKMpq/RQ1XeBU2c6mDy2yQrgJ+h4k4XsSzg+cpviNzvGT6wEGRtkUaQil+1KoGu0XZvB6D2Kv+GaBsfH7cJ+UKdnZ3CjfLX+5ARlpi21zpi8gHWhtChJzoUdCX/EpKPKbtMT/5vhcxTTiMvPoZjLZRsEyKI896uawIIECiNYaigt7EGEEoBu9AzUJaIAGdhSShTJpiQCpJ1AmVCoWF5VSZVSQ1NLTY1PWfvv3/O5uRwqpRmIJhbjf3C3d3WKCVosA7NBlr03CbrUC8lWZECsWmlRUrBDq2FBZRoVe2WYyhFaFe+7uZ665MP0iMz3yThLi3x1nTd10VY+2DGsQYR9HTRRSuxDm1SoraWBjm2jd56lGJZeXw4hQ+qjxmWr5MoZkXO8NitMfved75nL7/8ijutq6oHPwUrkZaC8mkFNgOCDH8DBQhelwNxmwF+Jn/LSrc1pMwBx8L+BEmuWpHyeIbMHMioAGFCUDhMCDTBBV7cY00aG5rU8xhDlZcyRZCWiFcaIpTHX39Tn0L6EAwVPvQIj9TI1xFWlpdlfu/YmXfetRtXrlq7KmpU3kVNFWkGDlxnuxw7zTAaNtasUWXqlcBUFtPsbyXFfJ4X52WuJXRmEiurFeHQPcoFQ1Rvf1+3DfT3uhIR56ZdoYIjqFmJiPTe3yqFHtBQ09PR4sJ2xcHywChoF428hGzSlVYCOOlilC2r7nv37tm0LMeN6zd8GNmQz7K2Ho6uz+68txZ8FZ+zs6hahbAirBOJII8v58tQk19NjuWAjDOgkLG4FvhclihG7EMAWTgxIKNAIAjFUPUeQpNRjM1EqGhBHCa1eN2MtYBLCigGeyypS+jVJK6UhZ8qXxBcXReRNWrUUMCiE6uMszNztqQxe3VR47yYKy/C6oWoXcyqE1MRRIvGekw7vbhdwu3QjKRN1qC7PRw9hrcuTU2b4TCzCdYvRId8f39/EkPVvA8v3RL8yGCP9XXKksi77WrGCpkNaEo7IAUStT6FrhOf6jR1buTlm7iI4raKdqbFPmvWPzo+CkI7dXHFuafh8Oz7H9hNKcedW3e8zSkYhAQvxCoHygVv/Ukh0hRVyCLSUh4JztdiUZL7kG3clwM4Y70lygltFs6QGuiXaiEIoYK4JsGbiXDgUXH0eoSfeYJwXRWyjNfn/zxbXAWsNJKP5xXNOMbluN2V+a2o1yPMlWU5fEpvUo/pkpPRXK8raxHtTTbU12nbhnpsdLDPtvf323Bvtw32dFh/d7s64oaEJbOvugZ6Oj2uXQrUJIasySrQAcjDlBec6ytLfo8SdLQ1+bpHr4abRvEBJZ2XA9ssyXd2trjzSktYOGuXIraojuKFLhyI9iuQztQZ+vFrFmfnpRzv29VLl2xGFsQtk3ovvCGLs18Az4JvhBrQ6YiuWRjKRV5C8L1m3Wtxcc2AZWdpnREB8L9P4XwWiBLyuRYP4kgPYjbnB0LQ8EJ/aRgWBSIUV8sbFsnvwKF0SoQmR2nysCsKh+zGjZt25fwFW5iaFLNxIINoLINGD00/pRCdrVKCXilAt/V0dtjgQJ/S5W/IWrRrBjPQ1ycL0ubCYE2DtQ3e5/R0d7ozKjuqOOYU8lWk+B2tTT4bQVkW55c1DK34gpgol9LCCc191LbB3k5NPVvoKxoOln2GolZ7C5pVV0tLo7W0Kh3pSumcJyrfKI1xxZZSuQmXxenUkERnYOhqbtQwLD+JzPCoLMAy1NJiaE8FIDhvSyGBNCxnhsxfK7dpHePnKpkprAZNKwRXII01/Ignbwgw8hKNYP1diR7YCkgp8AmBomqmK4enGI6YN1BWDJVliHieYX6dTU1M2KuvvGLLU1MaLlQnPUm4sSid6umjEsw2mfr+3l7r7eryYWuJsV5lGYKapQQTk3LuZGWYSjPVXFH9LF7NSeALiwu+NZHFMoQ6o2GqQZWLN9YqJ3RVPsjc7KI1ywIgbj6h6JDitXWxutoop3bZJmcXbEnCxIdZYpFLfPIv2WiI/rPcHn5Wo+pdgB2xMst4pwf4wdJ5s5QIHvf1D9jxEw9YW0eHv4dhKgy/YyEMroYMgvf4V8gtPkMgpAxdHgWvCUA5T16BzJ/wi7/495Uq+Bt/4y9VclkWSCECIAAoGMNMKND9gDk5vT7LZ1kITHwJpDnxEJTTRVmEejFsfb3OJu7es3dffdXWFmatW71+YW7B1uRn1AtPq6YDu0d67aFD+2xElqKpucV7nZBYT9+A77/okKIgbBbCSGE/yar8Et6wsirJZhyxyeakHDOzczY5M+vXlrY2CXDRlUZEx5Amh7ZVPb+TtY2BAQm7zianZ2xmetbmRZc4I54wfJrXyddsK1ISVlEXpRmMgPUogywcHKFDLCmemQq+B9Nj1iNweEdGhq1Xberpk7L39qsd3WpP8Dz5CdR4nMMAC2bFG17Fp1JkvixfxVG6z3zuHAuqivELv/CXXTESsQtMiFMBQEAcgW5wP8UIYmK5nPvwcIvEqpajpRDECiFzdywASgFeNRLlVO+4cfWavfv6q9al8bhTSjA9NSvHUA6eELbIDO8dHbSPP/aQ7RkddrN+V1ahXcrR39cjS9Fq83JOG5qaXTBYjiYFzACt5YXbKmZdJZc0jV2Sw7kiOq7fuun3d8fuRs9WG7FOvP9r0jDD+w7a4xt+1Dnuye9ZLL35JFG6oGddFcebV8KShL8kRV+RNfD1HtGw4koBn1w+AsULa6PSOzparXegx0ZGR+3gwcPW1tlZWOjgcfkKhLBDcdLqh5wCUviU2VTey21OS8Wovl195pknPx/L3zXFIGNUWgsBYYII5fia4gQx5RlLjn+14QoGRh0QoCj9kfkXDXOaFUzevWMbczO+DjErpWC3d6fG/DYpyb6Rfnv+sVN2YOeotapgEzhVvFm9kBdrszMzPp0knvWWdilKq5QG5UPgrILiYzAkdLa3617mWnHdemY44n1Lu+La1L0HezUj6e4RLnkesgTMDtdY19AQoiJeZ3Px7gWHkiGOBS6Gihb5D6ygNosGeMFSPQtqKI4rHW33/EpXHnjDkCJttB7Ve/DQIetS3Qx18LDW4eKawD2PGZc8Bx8hy6LAGVJOufjoQfeJm406rhjPPffU50ECRGLMOlIBACqIa8SV45O4eA7TFuatmKq6MgWh5IMuhhxXGPqKIsG3IhN+9cIFm7pz01o0ACzOzcsUi/Ey4xVNR0f7e+zjDz9oB0eH5CC2u9ff2tRkXRqPlzVEUEebhgJWFdtaWq2nrcOHAHyNBgkagbIMJarkAGoq2y7lIG9rq8ZyZguNcgLb3VntktLg4bcqDcVqVVqbFLdN1oNVUaa7LWpjsyxIs3CxlN6IVw9/hJ9hkTwoijhaVQoUBE7ivHq74asLD35oqisnd/eeXRpK+pw/TK9rPN4cAK7B8+BvhrJC4OASqgqxpXz5Gagqxsc+9vTnuWZBhJSCRagJVBZCj4qjcpCGpiVRNUcpK8YBSwsDHhTB+eHpMI73ILevX7M7ly/byuy0O4sry2q0rnNKG9A08dOPn7LDu3b6EjezDhxAGo5gZanl+FWst6/fZyDtrW1SKM0k1AbeiLagKF29/lILyuitPr+XgNh8BN3+1TrKpWuPrEe/hMPbUJSiS/4FFoBZjjuLum9UXqaftINej0I0Kj9KQltZxmcnGG1Vf3QhYxmdN/xXqOjZX9qRJj4Q3y5Fh3aUkqE1BUdIAEfKCX5DJ1faAaRS5EvPLFvGAaScavgaaq/dn332Sd/zSSAx/Q3uE2IWkZYikGUZQiJGmchLXJotilBhpMc9+VEqtt4vryzLj5iw6Xtjtjw7ZV1iyKy8/YaGVs0U5q2zuc4+9diD9sjBfdZeCIoehxBapQBtsh5NctwY8zs7OiX8DsfPOxEcU2cyL9RckFJelW/X0MGUkHUDen0LMwCVaVderA2BoQ1rRFqLhp9WKVUzr+cx/cqr/97WBimJWwrvuSEsrBI+CnxgaCPzClYDJXA+sKaBoy0ewD/np3iiuwaskIZARTutwfP7CzFCKESNrwwLOWwQakpFOfIkjo/iarCXXno53pXkZ3Lxpo6MVA4iBI4liMIA+PEPUui1CqNcfa7qqIk8Uza+O+Eqn6Ck2ZSFKT62iviJu7ds2+iAPPg6mWcRLVxNDRv26ME9dmrfHl80ahLzsRYt6rktEnqHFMFxiqHbh0dlZdgfKaHoH8qAD+F+iBiAaWdYID9KgVL1aarbIfPNq/Ce7i5XhC4pTZcsRndXp3wOxauObg05hJ6ebvc7/Fl5W6UorVIcVllbmzXzQDFUN1dw8sqeRbA20dyuKalIcP+EdHa8talMd3uLFLJFytjklI/dHbPLVy5qljTtPAbKwiQkD+F7pgE1pYglbgKyADJPXsvKkiHTQtq6hEli2ZiNJBgSksjEtcjmENoXBJSJjnxEofngAR+aT2hqUo9VXBIQEErEfsw1zQi2jYyotzfHIg+Cb220w9sG7KkHjlqfmIwQ2iREhM0swbftiUSUgN7aKUuBQ8nUtb2t3RXR8cMc/CY9hvOJr4CVCIVBSbi6tRNJ9OQm9dTY5NPqSsheD4YZXqlTRyoLU1jwtCg/Porfk1f3jbIkWDJwsjyOP4RSsLlYkvMhBw+ED6CasIBSlk61SfpjC7MzNjUxrqFgxfkbSrC5Z2dcWaDIBnnHuhMxXGvKQ4g8ERLK94BLKIeO8vCRGbPChPQpgExLwsplshE1zU6zFeaOvMRxTsS6Gj9+5456vfn6Baa3WQrSJhPx5PGjtmt40H0ElMXn9MLZIkXjRR0KzZ5S0mEivkW77uX3O36Y7QKghyqwGstMgC/6eSPqyiZczF7auVfPRQka6SiiFdqxMAgewbZI2RlyWJ3EF0FJ8FvARR6sIzvG6cn0K/aMMt0FF6uhHTjDyuegXoSSshrLzjJxxTsIzmyLHNm5qWmbm5n17pm+hA+HhZwywE8CAF9rQq7J44fnqT3T0RkJANeC1D5viSAzla1CDXgmbEZcrpxnKsjhJse4IIz0KOfM08PsxF2rW1uQgmgaKAZ0dUpQbU22a6jfDstDZxYAwxFws5Sgsb5ZhEvgCFeM8mmX8DE0sI2uqUWpshZ+XwT8iJxO+jsB2goh+h/WIoY5dywLC+JCUGiiXtKlWAgaK8Kw0yFrwdCEIhLfgkVwXkoZsB4q06A6cEBpF0NOm9JbNQNqUmB45Ys98mIpWRZnS+IGDqPC0vKizWv6Hi8kM9QUIQMAfwkBXGNmyT3X+5UBUrGAsrxdMZQmpESyFwAvlvEpxqiYcYQvkcIlbNXYBBCvFdMj8MS5D+HDQCzpKAxlEJw7depFnV0dYkCdzzAY99mM+8C+fcXmXnkQUi56OeacK+hYegdgFnP+VvwNlW/A4VRPZudVc3FwGlamoVFWRmnc88rfv64vGJ3taFRehkCevWcqzgVCedWNT8TUU1xw+qHdT8eRUjCcIuQGjR2sZWA5sD6wB2e0STcxs4lhjKGGFVH2cJAJxe+mvYoXl9zCMTNBuC50/afe4HeN5zx6VFUJCJHOlduyvLJtBNLBnUqxSTFidhACw7EMpyW0LxQilCOhXGkCZVGG3JZGAGd8nR2KRZ2RJ94ewkz2X6wuLxu7sUWv/Ar1bo2zu7aP2L6hITltMQz4TMAbpYYqH4d9NLsSNFtHd7euGj4YXlo0Q5GvIXdeU131VAm5Tj21gqWgRyu0SYEalZfX/zDJmS4IxmgIUl3MPrAQTVIKmISfgOJKfdRu9odFPvc9ZC2wVo1SPASXC2woMQqCwBEaFxzRGOaklAoIx3lf8An+dMipZUa0omFlcWnJ92+gkE6f6ICP0Bmy2txhyRMyizYFRBptxaJRJ9fMn9bdcyoOgGIhSeWIgLMCss3xoSRl4JG4MvJ8jiu4UJq4T+VB8ZxIMYZl7uXFeZ8xdGkW0N7RZt3y/If6+6yXNQOGGzGSl0kohFRWElLvapWg5dFLY6yBN6cKDU2aYkpBGpv1rHvWQNwyIAQxOnaSRRxSggYgrzCMFvrrcfVa54LoqxP96xLS+vKaNBvhqD0SitOvTMzcsDRYEJQYpcUScs/MqAUlVUZmWc0spMmSVFTG3yyLLyg8jBLXbHZhUYqw5tPlVdV3+/ZtW1pckuJEZ6PjZfANSIVChVLlc23G6PUWgXYSUvjkAWcqBZBpzhEyJCJCQlaQAkZZogi9jLbEEBEnvoAcq8LYRmaIpTEMTTSCxsSRQgg6icTss4u6v6dLZrjJutX7cb4GWtrdmYNdzmyEoHr9oBaZ7zr1zhC6FIZeB1blq5cyYRmwEmwF9PwohP+DLCmlaOUdS4iCeJVzpUEh8C+kcEKIVWH244JTHm8PQyPDrQTDAhY9D8tDmrRGCoEPwQwmrBz7UhqZmdBW4WhUp8PPYJYCL/Az6ChYIN9TKt4trSxJ/9Z8WEIhlvXseVRfrKCmXEJmXFNZSAtLAkcQNBYi6i9Dlkt5p8KkknjuTEytAmqVc00N9KQiX2ghQqZ84qgBzxEozyFlBPCEg0Zvq1ND153xfO3lPUhFumSWO9TjYBJiw8nEx+CevFFr1I9AUVgsAtbAN/gqlV7Lh9gMIb6FENwEhgb1YGX2cvHJJTSEAlXbIdwIinz4JFgDtyhFW+gIDIHsA0WRohh+Ao6klFq4mLkw7EAnsyn2x+JEs5ROoC0uQKVz5YMmXyhTk+YXxS/WZFAsyipP8LkmTID7kFNNUZw7kC5cyevkd+AoLz5CU8ySMg5wLSAjhQj+jCJImwnMudlRFJoYQ0UNyveBpxZqcZirDFmeq2+y1Ri6uiZLojoZ15nKdcnH4CVWg7LGKiMWg97MeC9lUK9DCE5z3KmBNFzNSSapbBzNoAyFcrBPA0VZ1z39gpkLjBG1ogGhCIfi8Xecsbr3P8pDXupzZ5J4cKset4gy3z79RYEkAFZKm7FaFFc+f0urB3wSei98063PZLynIkisMsMBFkGyoT3sI5mfX7QZTVmDbwiSdgctVXkpraYUqlPpW5Uh4ms+BVee01KQJ/EArhjlCjyQWAQWiwiuGDwrRL7NFgQUWT6B+1r+iOcvuPhgN77irviLL3cE0VxxhV3eTcJPh8WBc2GokbxX4KMeLAu9D9wpWFEnZtNjES6slnHwoDzgUg8Xv/wlVvY6XVwACAurgYIGL8RACSXpd6qljNDAsMUyNflIC4VXByrqRznof8w2GtUOH8p0z7CA0jPL4fU7L9loK8LD+jl/VAfzHaqkfugIp5QZCkJUVAHJU2hIQQPQBU+io3hUic6YEJAfCLlFpsSX8BHFiL2asLr4V5haZ6auSUTgAHESEdqZkESXK3MAhwjEbK5rdoIQsRR+lpXicNQ6Na57BUiO4URKAHPRFPjlOIWDPNDGPk3dqLeFRQInPZAPj9mc42Ov8lcoo7F7ZXlRacu6Fx7npxRKAiJvOHmM1VyjU4BbNTnD6TSiRjJNDokM/ooGXt+jHCig8wLGi274iQKg5AxXKAfgr7qFn2EKWrjHb0EG7BmhjlXRsLykIVjPyl7wE76GgEMeNUuewuax7PCHsxqWP/OmtSBAXyhUaF9VB8nsQciitSIeQmAcUVTOvyIfzKwpRV6jEiDzZVw1qHUZ+JpcmWxV4+nC7Lyns3iEORZ/3fQKcY3RoskZx3RXSgSn2M29vi6BSqgwFudwVULHSvjagxxIPw1I9GHuiQ9FkgMsnAxh2BfwMyVl9sHeCxiD2fYeTrqeGVLJAz8ciFTAOY6FsVZNXeUYy89A6CLHac7VVpSkIsRgq6yiAAyzUZe/lCO7mM4QuOYdMpRcqATkQuDKQefydscpOygJDj8soh3K4mXjWrPy5Y6aSuB8FXDNAFCbVxAzB77B0H2hgdl+wAsVMSnwMnj+ovK0KmXAcgaza1qK48d4ztfqCDGWojUOQ7SubroRpuIZlH18BZk3EJpQGmIUuGAxFPiW1XuTGEavwzyrsCu5bIMEWSxi4Zzyr6DHe4vyg997mQI0Ui89CieNPLEpR7iUj4GsUfc88wKxIT4kcR+GmhGarxtoGKEeVwquyrNWWDIccF/TEQ7o5Qs3NiehTJT3xUbRIcL8OXmdAeASIWSQIWWR+YBsy1ZIuQDIyrWWRScCDEExeGXtwiUzDPMCUZBQI6hGSN5zzQq4r8j+44RJjIrHMYrxEi2fm5nydQz3I5SHr7tgNrKkBlYduSnjhB5nLs9MLQunMdYccAQ124HpClg6hg8sCz1+ZXlJ7dOQIhyobhNTX+Wn97ryKp73JH62qY9bTOEKxkK0lIQ9naxb+IqoLBHESm2VFJ8b4gutIVCVcUslQUAgCsCni1xZ00Dh+AqN46BQFD9sBcXAv4kx0/lJ/cEDoRGtZd7W7jfzvyyTMtC+ckhIvBnnf3OBJAKERaMSpV953lJh+XkrEeU8aq5iuAYB+bYPkzgzORFmVEyFKeRlSICZ9DIEgMAQPSYbK8Kg5swOtIFT9aEIIlxMlVJLEdj2v7q06B9Fr61o9rMqpShO423gpZVa78zAUaQHiUAWnrg6u+kcwgP4YbAomO5RSD7Sog/7RiBZH075Qz1WpBjsHVXrXYFhNIrmPVdpG2wbF0/oJP7+R+2AVzjiOT12NXOeOMfccrly6B4Wl/lcuyct+E1d3sF1TQCXt7WkEJmf+oFMB/wvDibjrn9sw2d+ahZjsTjsjGFBR6XFczG/EmYtxjkCY3Is+mQFWaH3QF1lcyPIqcAa0ItYhGLXFl+ULa9husWchTllYyonhvHiSFf/JEHMoneFI0w9mtVI6Kol/qleZiuNLTL19DrR7wtOYqYfzbC67IqxLsWoKKwuLMiv4aWdlAQ8YqL3UNWDf9Msrrj6SYkYmmI2JiaLFhb1XF56Ro66UTldJOR1XTUCOCAuV26mxIpjtsRqKNR5B5CV8ze4jEOiEcuBQsQ+DRXWH9QQQfESLpUkeBsdEQiBx5ALkJ7Dx+Y8MRwSwJkyIk+W4Zrg2DyjrlTtJonMIPYKikqwIgTuiQOx5w/BhDOkeOXJCrwpIsh9AzQRHkCkmETgm01mErxrwGFsUFmsByZZF2+s1yEGoZTYE/yCJl/2bvJx2dcFyOwZoyxvT318FmtRXBSUMZt1Cg1kPmxBTIXFKZRCyiEttXrREspPb1dehhTd+4xGwvQGCC/Wxf0ftYtYpboVY/hgmMBPcGHQZpVxq6KZVlOLZh8SPPhpDXxitdf5pDxYBZTCWUUAh555UeeOuNemv3FxIA/gcoDWklLwzDWVIn2kwFsrR54EngFqq0Jm8ilrgbwatsSl8jgxxKFxjK+60uvde3eIm9BUViIhTEKTci2r19JDUMYlWQsfCpQdgZO/oN0ZHa6XGiTHkZVLTsDxl2SaBfh7EikIU0EMP/T4uxWYrD9YqHhfIxyiFwWjF1KPf7KgvA3srsLiQB+0Uh4auFfQTdTX1AqBXj/nhnL2Kb4GuDlzgy/SUHa3isLFdJPFM9qMoiCcoI11mFAglMP9Dcw/goFwrtVbFAZmIMBC6fw5ABm4HFDKIqScyAcdGdJiZHmuGRc8j3hXDBBsQlhYhqyQkHNiD2qs94wiuIIIT4UTeHPY8D4kPFTgczQUIMZmgGMTvQ9gYXASFZjywSTFeh5vlAIjcvzyEEJTee+pwifmSyN81sLy94aeG9varFFTXhSBOhmioIN+jW9B9dHP4TpZmEIGHnHGFc0tBUITs1BG/zKfoULPErFbPRxMer8k7cqFMiBYrAiv0VFmuj0KK/a4csA3rJU72qIAnwleIxCA+lDqsE7QD90a3lpiU3OuFWVAmAllGSIvIJUh83JNKOOh/rI1ARwzGgkh/NMDUVWAWBrrzFQ+BBnKAxFiNs8aIyHG9YHiahiNixkB6YjGsXsaRxaJAk4k9vLg5W1mbHxFWuTU1RVBQvKSapzuWexCCL4nAmaJPhVyi4KAWUNgz0Vze4fvz+DVvPd6hEHeouFOpmjhJL/4sbwIPnSQprwcykaT1kUTzyiJL6mrMGQLsZjabO3tnfIfWp0nyJRm88rchxRoE05YzIs1+OHvfqBB8Vgtb6rowhGFPOcdfUz5cCLJl85oznKwUtwjQtIzAI5L7SVE3lA8oJyXUM5HucThihHjNy1FSLXCUOlKoQZxJbOv6Xs6ChJDB4pCy1GfYHuBAy7BEeENxVAeRakEqPXMAhOWaFU9Sw2AQNXlsw81mnM0/MfrhMtXDFESdA3avC56GNhRGpSC3q8ZgMrJ9Ji6mjW3dUhR2jXcdFi9hMe+DY0DqoNNQq0+FDBE1OuZKzQ57SIQBQl/IOpQpOhW78KJRMgC32wk5cN/8E3NtE8F+LoNCwKlviyOcolPrH7iiPLM1JZDX+At+zeoyKfKtFn3qQyzM7M+a6FH+xSZIa1QjBQmIRQnhoQUNs8A6TkKeMdWyPxcMw8ByFI02zNkJqCMBLEq0RlCnjISSuD0+c1HoIhMooTH/RE99/b2+sdAENfUyL6FZuuUo0XPoRwMYozGHDc1qucbzAghciAt6S4sBavQ29Wrde89HTrFOJkhVygUgfPP6xjP5R9sSIE2lOaWQLQzNPmwI5SUZ70BpaXtmHdfcEO40C8Hlt1gTezcakZ5NUMRje0dXYpv9imrnwemQJvhQI35HB4X38T4rEsKhNWEr+AmH3W5wFB20YaAOYeDYeJ+MgK8nMqQN3s/4DwX/Qk8Zyg/ezt9FKA7FIrBwpBSyFUt4FAUcMUokNdIKoGIUMm4LxUHHJ9C1uHPLtCwAkCDhO3vTcTgVub2LmzWDiQcMaZeDt9GncZxJtLKiwPK9NTHcoJ6JsomuQWdCr6xRoLO2Yy/B8HCUbXyEes0KyLei+D4skTN62+sYLAEUt1hVRuhx+n39uJeNGsoYPxnDURKozSfKclyMNQt8BU8QldaVaj6x66w+D4lhi5ozCOrsDJYT3A4iBHT09NeNgVcFiTgeBWy9xMyj8uudF+OK+PhXQpf88WLzapi6E8RhPOPBGenEFK5PxcVVKFcnjyEKu549ixwXAADYAzHCHS0cZBJiwsXBuHgYjYXJagFCXqJnqhirBdANEcy8kbU349scJXwNe1kMy3O7Aav8yXwNU7v13SYdRNeoHF0kj8zXV5a8CsLX8uscUhBOfF3HeXQ1XuhBOUKp6mWK1QlpsEwkWiUiaObFsVYeMEUGt8I+jmCiXyxHuNNdkVm2Z/lfyEWLrAKvRTFp6wIGC3Xf6wKH2JzTmgKkbBGZ9Az9ZE/Q8oFSCXJQN4snzLjCp7ySzYghhJdygiRYhb0ZeYqEnog90WayqDDtNlNu/BgksUVpYmZusdMb3CPWVfPwodgbKQX03VZ2fRXzMLF/k1MZwhdxDuDGCcbbEWVTGlKe2fynt2dmbZxmdYpCXRycd6mNe2ld85LMAsSuDOOj49X1vwAV07lYRmcrflryrehPGssrslSrCi+wqKY6uUNry9li1SxyNZ13ZBSbEjI7I1YltCWpUALmlEtStkWVpZscm7aZkUDSrEiZfFZBcMf7VaZec7kkILBHz+nQ/GwkFVQ/RFPlF9pPp2WMuA7eEfVM9aG9y9LMzO2MD8v2sKypVKkDAgoRT7nNePLCoNcM4CDkPgSJ+DYqkpQIAuEXGtxkQOV2IzUZzRFecmZAn7P1W+LgCKAB3DzDnHEej56YqxmkpMC/pcepHxcfZOOho9lMebWnTt28fJlu6Dw4fnz9vaZM/bhhfN249ZNm56bsVkxEeEtSVj0TlcKCYIpMuduZu/g0Dc/2kiKtMp0U3RhhaiTYWtZCj0r8zS9vGZ3p2ZtjPM6J6dsbHrc7k1zCO2MLSlw6AuztVUpwCKWTbhQNJkOKdCqFDZ+apN1G9jFEOf+DIuz6Aft1bMq9yFlTWxiptckhhI6xI3liXFrrkvfqiTAQuguI3gKv3Sf8WVZZT4Cz/CBQEfiGd8klgtkqfjzxGOnPu+ic4SpfYmEHPrDf3+gR9cq9lTPJyJ45N4H+xCx6PI0n4b6M0SSKGGoxy/LCqyyFK6Mw709tm90RHlZCAsLA1Lxwr8N8emccGBN7oyN+W+N5LjIUc3spkbgi8IbfoHyInQpHHs9oChooX3QEKaVdyB8V8qhKouyKBycMjk5YbduXbe7d24pjNndiXt2e/KuzSzOacyflTMoJRaNDHEzEvqclGN2UeUXNVZrWGTdBQeWg1k4WM6nsmI+G4XmpKDTUt7J5XWb1zOKgZVdw7LQRZilSWH7FL9dQ+2OrjYb7ur0NRpNfdSuaEPOOqI9NGezUiQQn+By0rPTIl4ReAZXTl2rv1fy//i5P6OSoYXgAw+ZE6FXkoJlmEB56BEC96jJq3+MTuRywlTUnT0vWhsD43sV5vJ1tjQ7bYszUzarns6HOcf37LJPnnpA+TRjUF7WIPydiYjltBlwQiUWZHZBjJ2cFNMZw1fda0d5OBGHndlMI9le16KhitP8vC0SGAxgez4rn64UEqj6uwuHPZaTMttTs3M2NjVl9xQmZzlSet1msT5qyzwmfaXi+y4SB0MVjjDHQqppbhHXZXlYb1mU0jBtlzjEPHqteCOdlw64Qy3zYXVYGSyGaFuTUjYprlfs3d7ZYTuGhqy3v8+d1ZW2VlseGrRKe2cxrd88HQX+KIXYqhTQDpTXMsD39/7eP4JELMZD1V844sJ9/NM9kVIEX+2LWxd+glfkjFAqkiPRC5HGkFEjFoJ4LR7SRXEkVPWeDTfpyzaExdi23f2KZVkmwrS8zSkVmZYwpiWgiaV1u7ewalOKX2/usFXNClY0S+E0G7beM9avKTSoDnwc3pbyun15aU71bfgHPDABkui9K7Lnq6p7YWHFxmbm7dytMXvv+i378PaEXbw3YzfGZ4VXDq0Ex5f2I329tmuk33YN9dkO3e8e7LXtPZ3WxfGRTfX+lRkL8+wwX5Opm5pfspmVDZsV/XOyEJzT1drRbe3dvcoln0J4mYhzhigv7Drl7/QLx47uTts2MmQdvQMajtZt6t6UDyl8KrHRKevBFFzCSGETuK8pSshmK6AQOXyQNy0F9y5L8eTll19Li/GnFBdIuHoGEeGVEslVOUWGb0pR33dFkX9UzU8gfwbHQRyhIBZRsblF44Smm3pcXrDFSTH/+g31RpnNkRHbvW1ETOQ3SBZlRTi+mW9Em53hWJnY4Q099FTNBmS+8djn1NPmeWOquEbpO6fuDfS1267BIdve3Wd9Xc020NtlHSxGScDMGhZk4m9J+BfuTtmZW3fs+tXLtibLwyZkvqzvbuLUX1mutnrr6+6ygYEB6+8fdMtUp3qwMMw6qP/uvXs2MTNrU1IuThOmy+FYT8qKvHL+is3LsoohIr3eevv6rLury2Ymx6UYK1avIRB/R/Mx629rsRENG33d3dba1qEinGSsIXdu1uPbd+y0ud3bpRgtEmZYIGSRUOW9+Mw1IWWEQpQtBQpBmQTK/dIv/YuIScUgEnAkRV63FHr2VTg9g0SoELHi6fzKG1kdUjESF5BxYVJlXXTPiTkn1PhL12/br3/nNesf3SmzX7EONfboQK+dOnZASqFGa+jp6+iUoOqkIJr/a5hYltYzTs8tSSmkELNyOO9yJtYcMxIORJOFUNvnFe4szdtGU4dt6x+yvduGvBcyLRwbn7K35LSOz3HQvHrO4pQdVi/lo+MNn5ZCP0tZddba2GxdsmbdA/0qG6f7MBX2LYpqPUvc8/ML8jGWXDEWpBgapKyrtcnq2zrtm+9esEtjHAhH3oofwtLX1WFtMmt0nLt37/lHRbuH+m1Uwu/WULGBZZES4xzPCfeKhrDRnh7r2rHNFvfuskpji3ooayMNPqUFXG6lUAaUIZWFkNYCuZBWLvNP/smvKFZQVozMUFUM/igbDCKKNBc0VqNIxzmsxgfKaiVlcOWScmBJBmV6Prdnj12embO/+au/YcPqibtljnkz8sDe7fbEsb3W0NTmTiPDAfsk+KRgfFpj//S0zUgpJuXoTWgImBKOqckx65Z/sVNjcp2UYV3DQ3dXr623ddm3z12zezLlDAdtLRqrNV2dmJjyQ+u7+gc0hLXZMVmFfpn3afwVzTToyR1Swr7BfmvVkLEo5t2d4GjIers7dsv4QRzOAOvTuM+RCm3Ki9+xuCRHV/VIq62db1fV619856xduTlmvcrb3dZkA93twi2rJR7ek8Av3bjpR1mf2LfLhX/l8nV1khYblj/BR9sTE5O2Louyo6/ferZvs4X9O21NyopX59/DKA+yS/kBZVkApKEAGZ+WguHed52V5PWP//G/DB/j8UdP+lFLJPKvOp3MSgjFczkO4MljiviEzJdAfo9hVJHWDcpMD68u2fmLl+07MrX4JzvkbF25dMPkMdhgR7z3QCkYiWQ87NKlS3ZZw86ETOu0rME7125bY/92s84B++DiWesaHrId+/b7+RR1q8s20NFqh3ftwqbb9MSY7WxYlzVqt2NDXfbwrkF7SKG/qU4O8KIc0hZbWuEbjhl1xFUXIofCdksYBx46ZXVdfTa+Um9LDe32/Tdet2b1bOxFt/yFGTnBM/Oz/g0IDi+WrqO9WaHdPzWc1zDw+JHd9sDOARvp6TLpv9jAdFFTarFjThaOn8salZPJMMaP8zDsMOzhdE5Pz6jD1FkPZ2fIym4M9tmGOkoOTT4DU0jF4IrgU/ipIGklCAmZTsgyr7zyRhy19Pijcj51dSeyqETycEnmEFI8KuivIjC/PrbxXwSiGNWyxAvYk4FdIRBVXyeCpRQMJbvaW22/mM+K4Kvvnff5/qFtYpx8icragnW2aYahXkj9jIUzUxN27fIFW5GV2LbnoD388U/aHQl0UkPBrVs3rE09cUg+wOHd+21IvbRNrNy7a7dt3zVsFdWzo73Jfvzxh+yTzz5pj5560E6fOGYnjx6wLjlwH167YpNrmhRoWsvPYw0PDfiX6YMDw3b4xIO2/9Qpa5ACvPP2m3b70geyFsozPKLp9YgdlE/UvLGiWdGCO7O8AMTSdHV1W09XfGY5NrVgh7f3i6dyPnFAl5kRsLrLR8uaKotnyxoSh2QtcNxmZc047Y/veBHUpPwwLF0v+1P7uq1RloRXA0wDNQ8KhSiGA+5TyCnwhLwnXwbyZ1wCiuFeodDGvyKzbl3QiQjV2FyBkgnFM0A5/AemZP7WVdfMQVkEzGqg/gvkIIrwns5uO7H3gP1vf/5n7L94/AH5Em32I88+bvv275ZZbvKlaBXyZW/m9tu2bbOTDzxgDxw66D8088xjpyQEefE9rbZ3xx7NaPbYdvVwfudsx0ifdUowvNwaG5+xial5PztzoLdf1qBbSifVaWbfxprum21KQ8CUhNLd2WqDXW0qP6jhrUczBrVnYsK2d7Tbkw+p7gO77bEDh+xYf7+dlhM4qhkCRzz1dHb5LIFvWWhrl5SxU8MFG5+l62qveCiT76zlH7xWfXVSEPxwhiIsALM0dmzFx1P1Th/rLHyuyXEOGxquGKb8yzjer4BRuLAa6VTWoCYzIOWLMpB3Tb5aBp4zDnAxhR4UQvS/kB6AUMtKAbBAhZXwV/AK+Bii3Il0QhVyS2CC40GL9Y/9pLwsYy7eKeU4Ikvx4IGdtqI8G63Ntn102IYGB/1YpS4pCz9GwwEl27Zvt56+Hjf19ffu2gEpxx979in7iUdP22dPHLan9223ro0FPzpBEx/5D92+IPTeuQ/lEC6pfuoWbfIxENGqhMBeULFa2eQfiDHt7S3WO9hj++X8ju4ZlZ8iqzUv3+LmVTspZfix00/Y84+ctqdPHLUd8k3YrcfRDVirAfkrzDY4T6tbw1iflAYWd8taKZszGj5kp+IeOphtsfaCAz02Ni7Lwq6ueOuMsohsP3mnTkNTpbdbVkLl4a1MMmtEOTykleAa4aOy8w5cxJWVJJWCKxD9lwwKrhwixKkuACReWamCROgbSopyBIaOGIJqCBynIPE4LlXA+O1TWRmFdc1deddBHO9D+no6NdXslVffHoexqmf0a2wdkLJ0anbAhl9jo+7CtA0319nhwV7b3a+xu7Jk60uzsjZ1fiofh6Z0aQjobm2Tt8+H0prVSGhNGsb88wJZiW5NQ3sUv723w/bIyoxI+J2dPe7ftDNllGKyQbpLlrt1Y9k65QQMiT6OWOro7pC5b5ECc3wSC3ASsoQB7aS3ySIxO+rsUD4puS+9y6I439QEPypKAkQxsKZzC5ppyZle1FCzpKn0guijo+Fmsoay2ilnXHj5ER7fxKyhCcuSipDKAaRMynx33is978v5tkIohpSP4Jn4V2QmuAJQkLI0yDOjSNK0YhACoqwUgKB7FARlwmMOYkI5fMVO1oJNMeRZ0+xBLJKmblif4lnO7tEUr6etXR58rDm0tXOKXo+YLmFJqJ3y6lu7ZU36uvwsjb6BHj+UnR/OYZ8DB7sOqgcjjA4pxc6hPntwv5xSmeAVOXxr8glwalmZ5cv0bXLmukXHLjmv27dtt34pRhubedRUnEG2AyxrpsMOddl+ObYrtra8KH+HN7VLtjA7JeFu2IGdOzQEjUpJZAekuIh1XoowhOXSsLHOopzaSd+je8B+iUh0c35XOIRL4q87o5qFsNxPh+VXm1gFrgz0iVXxki07JQwvW4wIyBMrwDuh+FwCS4AsU55eVlBWlLJi+V+016Xq9YQmlaGMqNADh6JIpOvqX355XuFxDUExsvKokA9tIMDfXKiFPiYrnbeaOySYZc3Z2VnFONvI737U4913iR8yxmIuezVwDP1MLJ+/Ux/mL46F7OntlaJotiFfo1NWY2Jm0hrVw/AZGONZFV1jIcyHkWXfB8Jvl3Da8OL0vDcI3B0aWjrkn7CziqkjfPHPNEXv0ty0rSzw641SECkJR00f2bfPdqmOg7u2WY+UdNXa7cZ6o6a9y5r5mDvXbCXgnYxzWe2ARy1SXqxBP8dEyTKqib5RiIUzmRiRs+E+UB3vSlga19CYRzSFrEKwqRyxaMX6BMrBMBErnQwT5Zdmm2QqSKVJS+LS8kbDkQKyULlg3mfBhFq+uNILsSZRUW1RJYDxFWHWqVeoN8g5q0hovFXl6MQ+OYuDEuz7N8Y0hHRoWqchoVmCEZUtYhon2dX5m2oxQzj5wJCfkUBBODmP6SEmvF+mnPchrYp/+/3Ltkt+gv9shZwh9mkwhLDCyTctvHqnLC/wtvd22YfX77gZb15bsmbecIpFOIf81FWrzDa/fNAjizU40GtDQ/02orBDM5M+jpnWLGa9vc9uLpq9d/WWjV04Z6PyiTgZZ2GRA+2xAFiMCEiPoxBwPDkTpK+bdyDwNHiFP4QCNYi+BlnFJg1duQUyezp899y6T+XIkL0f/qfgXUaFP5Eh04jf5GOEUkQlFEzhcyVQQRJSI0hMLioM8DmJW4xqKCoiOFEMQRChaieWlm1JPZFVxEbZ62G8epV5cO8+9cgFe+P2bVtvVC9plsMlgTB19dP0pCwYH5hWkXLV47FLAfkuhJ+3GlSv4qTgOg0b565P2Z0PztiRQzvEcN5eqqeISP9OZE3jswTPD+I49VKQvXKCmYW8/f6HdmNySUOBfBIpbKd6K8dHd7PyqGkoC2ftHfJD6jSrqeuw27Pr9s61e/bKmQ/ttdffsKXZCdvb12KHBgdMJtAWWIldEb0FX33fhwsk+KHmia/mpwoxpEgXYhiO7JqFyAFW3WuK8CFa15RDWaDZAUNuccV63E9RMlAulSPvAR/YHnnk5OcRmnJ6ZABIa+MO11CIQgPF4SQEKjxNcUFMoVAQ58lyN9VaHxvdL2EKuiaHsMf6RWuH/9JQm83Nz6vXN9nhXcN27/aEnbszYVOLK3LgNIMQDY3qVU1y9FjSxtnDbLIxt6Wtwzo0dNRrGrqw0Wj3phfsgws37fWXv2WnD22z7dv3RttoAwosRUI4fEG3qvslKQzHVvODNbuGezHOdvbqTTt36brdnJq1a5OLdmNqSffLdn1i0S6OTduH127buYtX7OaNm7amYaleCtAr07J7sFvOrAQhLPMrOImsUSzbrIYvfkCH5Xy2AkCHOCQ+SjjiCcrO7IYf3puZXfRfhByVT+EfV8kPat2z0yrcS7HhOvxNxXK/hQ6nUJYRgeeIy2uwwrc+OKbIW76+9daZeIn2F/7Cz1RwKgkgF7WOBGVg42r57Ruvl9EqvHqQh4MZ2htoQxmSKNKZpmYenpneMtU9NTJkHxsakfnXVFHTxss3rlulpUHOYr9Md7MtipSrY2P+1nN8ZlZOI4ebyfeQv+EKAl0KtLFOQub3WLE6DXIM2zWDOLpv1IZ37tNQpV4mmpmuIgbvGZouoIizi3N2e2LSbt6d8G9KGIq6NRNpbW3wLYL8KtLc7IIQyF/QFJIjq1lMY9+mGCGHWH1LQkXYLIevyArxroa3vWwd4K0zL8im5+ZsSoH3KBy+RkekNy9LMWPJn2GlxcbHZuzixYv+u267hne6FFvUcdoeOqEhhbUSGBwCRlZlvwGAz8nrrYBMYmd6LT9AfAbgV37l16I0ihEKUVMMkH9EMZTGT0fR2/NwMhd2QUiZmKpilNI8KM33bIqGfT3t9mO792sKKGd0cV5KcMvqNI6OyM9o64jX4+RbmVvyfRCL8vQ5N4Jd2Kz6MYePPZLqn8LNjIR1iNbOGHbqVBF7Hvy8DBgRGimU9LTYfzElR/Lu5JRdvnnLfYv+wWHGGvXYZtt3cL+cWfkmsijqJhqe5AQKT0UOND97xWIUTiLMXlpY8D0hS0rnBd8SVk4W1F/ty5dhyXtiatqWxDu+WKNdiIE9rFDEVL1VSn/h7CUfLoeHB+S4yqeRMrdpSGp54DieqtpZW9mEx3FKQTiXyI64lF3yPoG0HC5yyNgK5PkX/+LfYcBqkMIDYYYywFCVjFAyTUC5XOIphwRw+IdJKr8IQxXYeocFQdl8qouDqoa5FqkBDfI+uwa6bHhoyHaN7rSDe/bbgUOH7NCRw3b8+DE7cvSIHXvwuB3SdWRkm/wGjf1i6tKqhI+DKdytHV2yMhqKxFx6v6JojYC9mWK2aGIqzfnljPP8cuOVa1clOM2C1FNb5QPxc1rtnfyiYo+GvG45raxn8GsHHButoHs/dFY9HxZhGRg6loRf4pKiS1nFch9qxVp3QH28JdTb7Zt3bG5m2g+yb2rpkKIuOU11zNA0dLIw6DJQCCVAScJKwGOESnwGnu8HZZmQJwNlElzy8VlcDdnWQDyaBoOzqkReDqkY5ZBpgOOirPe/BjezUgNfyVN3kbywSpgCsRFh8ZZS+Voa26ytQaFRU0gxiZXQTjGfn7tiRbRNvodpWruocX5m8rYtzTMVVd1SOtYgqL+pU8LsH7RGzVYa5cjim6zLhPsxTvgrsjAsw2uM9HUFltJvXJaPoYA/glD81B4JWnZIVEGZeiZt5J+UGaHHvXAqoHD8CDCbktV08UOtJmAJKa/2slOcoZbffF1aXtLspsO6sJbqGG3yORrgi579G1t4TB1FXSG+4G2Z58BmuW1WlK2yAjIPAfBYX96mEAFhKZABpJhqxk+UB0fJ8zvi+ytCOZQVonoFN+MA2q5/jawpY/Y0n2+V583LOXeqpBT+43jKs77OYs+c7mRVRIc6MZxQkHD5JkWP6wsztjyjMVzeP2nsomIFlBVFhiQ/SpJ6mmU1NGvBX/B3JbIeIsItSntHp+rTJLjiIreVxTV7/8xZ/500HMh8UcWe05QJziUrvt7xk3/iGfxjGAmBawhUGXjm53/CG/1j+gyS4FPF+vt7bUDK6587it5W4pW3ImulTG5l/LVCia8pJ67Jd6Amvxg6Mg9lygEAX+IkDxCKQQb+Fwrh8+wCSRxXFMGXznV1RBDgJlFXn0IGcgLE+SxGV4RYDWICOPy4AHoyBNCD1DPW1Htau7shQ/UWyogJpj7JoaEiAeoZZvKtaXVzimheZgeXwpIcRVaI+PKsSSa90tBkFY3bOIErsiZz/vsfqlfptIuFJH71kLe9KAsfDkEVAgSg8/rNG3b91i3fpYXD7Wmqkw1Baq23gUU6HNXkIb3ZP3JWG+KnwhUkaHbDs27h1gZL4aUFBd9YjGLH1hw/+TUzZS3C16B2NGiIQrASpfOvPAtB6CkrQvIfyDgCeVI5CFshZUcAAoOgjKSKTIHWpkJsRggS/AA1UD3MnTMnqkaYS9mrwFGiQowwYyEB/gYz/BNC9h60s/sx6qIo01IUCJPM9vo8+ohzLoIemWnNQJbl9C3Pc5VVUDl/ja3xaUZO67TSFiQcdkEtaFYwPT2p+BnfH8qvLbL0PKdyS+r5C8ux+4uhrUHDDb/CODUzY7fv3pGDOuGzGJxOhJHKy6tzlEF91dunxku5cApxCJm5IZCgFZ7zU5pxzIMUvRhGKEYHWJBCzM3OyM+Y9DUWho9Gdo3JujnvYQq8qYAXhcBWOpMdyoIt3wdQLujIsinnAO7hXsjYJVhWhmqAWP3Lj4qJc4Hp6mUQoSomYBHd4fdQM3VZTTV4dKSBZYkZxjoHC2Bi492JC1x10OOSeD7ciYYKt5jpAmHtgWVt3ltI8Jh6Ziyca8Fr+vHxu3bh3Dn7w9/7or316utShnmbV/4ZKQi/sTolCzAjhWCz7oWrN+0r3/y2/dYX/8DePvOe52H2cFfTWD4n4Id1+AxgXkrIW1o+f+TjpZyKI0CW+PlcABWBN/57bLRV/2E4KQwFfC+CXwLQFqwuVpOMfvzkwrw1rm7I5WqzNZzQ4WHNgopPGZGFGBnfloA3+I11zpljwkcVA7mQThwdMqxNLaAwgR9wTFVlKII3o/QMOGEEFY64zXkISoIiD1GqBk6orj7MFMqDgPlSzNcemBJq8u8vt+hhQuDfruoe5sFwr184CJhyeiXWYl6WgM8TGzTlY5rLT1twrBIfAzWrpctzC3ZrbMzGp7AUy3ZvcsaVY2xy2l5/8137wWuv2dj4PbkajXZ77I6def99D1iLoaFh32tBe/juZH4pvl9h6Z9pOzTArw0Np/7De+IoVhFm+wvDwtmEP3w0hVD8m134ofwhPKUpjlfv/ERWb2uHdfYOWcfevabpjtK9WPBFPPPXDoUEUyl86HZcAc7vIqR8avHhi3gnLIXMA9RUrASgLyMGoicImVLX2ezg2lfLB0oWdQhYfMZqN7AyPe6cqWRsUxGIKP/tNE0p+UVjSVEp8uBhJiSph+WMBV8gV1mdKdJsn7vLTLulkGLwfSpfkvE6nZ+cYBm7T3P/vQcP2rFHTtmeI0esp3/EVw4ZQsbHJ33fw607UhYNLV1dHbZn9w6FXco3IAe1xXdy75Vgdu/e7W93481oRdZkzmaxHNQtutdFLlbPF/50v4rZk9xhvA+rYh8Gwa2qZNkqf8qX9WUt/Lwwb5vyaHgc6h2w4cFha982as37d1qlp1dtx6IgEymbK6MUUQqCWKgD3kddm++BFDiQylEWfsq2DBnnGLIwkRmKiNq9xORI1ZA8bDSJqeUBF5YjKudaHQWlTChKzn7UXlO/sykNBXUrmhgoegUv0y1GeNIsHqEMivRx262Imz1W+3Do+MJM/oGGBQhqlQPp9Siw9a1reMRG9x+wFo5b4AVbV7dCl4RS57vLEebuHTvs1MkH7eD+fbZL9wcOHnCFGFJZXoy1drS784oicOYFX5XdmxjX0DIvxZC3j+LCG/7p3oUiWnLbY3NLfvRU59bFV1/VDp/O6gbO+U4tsjMz2nvA6g/vs5W+bnxt9z28U/g1BA1/sB7EB+9THsjCmV3Nn2USRwYglSjlGHhcWqEYCTUhx9XrKMBtAg4Rhd1ukB/zxfgIGkxTKEY6mlTkRBalIq7ILfz0ouuaYs6oN64tSAnYmIL0E7wxGjKwDhKCvA73I9ykqjJMOQtIMLW9u0dDQatvbsEIcT4Feys3Nhqswxei2l0ArHvww/pDo6N25Ohhe/jUyUIpttu20SEbGuy3ru5Of9XNlJbhYUkWgY+lp/E9NOTNL6/arfEJ/5iagYR2sBrqgpBjh/KiMLSEOlnuZgMPvGAKm0MIvoKvSygPNL9554aN97TZhuhdlymijcwGwRcCpY4IPHs9UhKegVSMeA5liPtI3wooRK6QxqQBGgNcMWoKkWMWwhYUcV4BDfIngepBfgU9DuQJ4jOoTPEPWE+HicpFCPXhdF0Vs9/U+D4pE98gBVlRpmhMACrlT6IJq4FSMHT4xz5yMuclsGUJhYWrefVmZhUEBiemoWv0gEbNmZSHjTu8pWUhi30QXXLueBtLGOjrsU7F+cdNCvwSUkOrprrwQPQyPLLUvaDZEb/Tvqj23ZyYkBO75L+TEpYAi6F2FUMFDGPHOL/H0qUhjq7ms6xsI8OxcNFGFJBvVxBIJOlO/8tLB0DKKfmMcsT7D/BSlnQCmKAp8JV5CiQegHvkzhQ6lYPSDlEOgSnonzuInqI0/ilDIvf7grAkunytaXEQFmkKQhiWQ+a+rlF1yZsXUW/du2s/mJiyCXUbXybGxuiKc7omOvDKwcfSOTOOFTEX68FQMz0/q4FbHrww+wYXleO4As4Q5+c3edfDK3ZvjdOle93yo3S001cUJTy25/H1GiurCLNV/koTbztVli13DDuc7rOEwyulcPztXTY1O2uLUkhO0mmVlfGTcnAEXbCqSPfEd3ayOssKp9qn6NA31U8W/YE3PX0D1qHhjuGUzb++e4zMAtofnanmQ8SQsjlEPi+hUPDdeRoAjlSKvK+FGu6qYkDCRwCpKjBPD0EHuFIQXwpZWYJXlP+4pyaygNLTUQ5SzeYV3pLVeH9y3BnpGZXmi2t6YqjwBTEYqXQ11V+XT3DctEx77PaWUokxWCoYBN1MZVGANgmZvZ6tGu99t7bwsqzewV5NCY0f4eX3U9lf6j/N7WsNEKyppXoRswray2yEA+WwCPzwDj/ay4xgcmpCz81ukTjQNX4kL8w0dPiPALvCgAfrFYoTO89oMjM0qTYzGLY8OldU1JVAT/CpFBAeV4BOF1YjQnbQ4LKz0e/LsqrlKUNRZxFdUoyAsnY5epCgCGVkBVHAVqJ/WEhNDMe1FBRHx1pW8rgYvybH0cdc6lO5dTEPy8EQhILwfgM/Y3Jmwm6Pj1snDqKcToYYfJHAiWldgnj9X3NBs1XQf2RGeNhKx1dtHMXWoft2Ca1RQwTnmPtOMeXnnQ3+gX9lr6v0za2GLyrpHoWAHwh/cmpSrZCydba6leLnKfjnJ+coH/tWUQq2C8BCDpEPXsg5VTpXVIR9q/AKCF7LcoheflgY5aFtXnkJUtAEOgTXIqUmLwH35efAE9aZe3CXFe4+iuF//T7oUKEtFdwPykqwuXGRVgOqjOALLvqv/qPAKifMlzWQkLEMmFd6KkvTKAZNiPcPK3bn7l2rU69v7+lz34PeAmOwBlIra5JPwa8fa9piFc1alqembfbePVucmrOO+hbrami2Fizh3IJNXLtlEzfv2OS9SVuaWbA6+TrNFQlSBMQ5WVhIaGd6zexEsyENKQR4xUIblspXM4khb0GvHyQrRXNrp7aicHnktvsjsEYZ2zWE9PX3U9yhLEj458NTwUbiy3wGMm+UoxP7oz+n4kQaZUlhmOcGPCmTGpSekpAaUoBhBD1JEhJ5ZKLC0NKosEYokM/VMh8BrAAEonyarqouXsW7g0mdWBmYJ/PO2aC0g+GFE3M4gbd3cNAaZP5RHqfB6UBNgt4Ku6HGJu3m5St29eyHdvvyTbt7647duHzDbl26aXcuXbMPXn/b3nn9Lfvw/Qt26cJV+/DDC3bug7N2+eJ5mxqbsPnpBX+hJ0svusx/hopfNrx+7Zrdun7N7ty65XWHNZBKKi/KzWIYwx/MQ6i8coc+WKKWaDhBKbCkoUDu2hc9NnsuygZuShAyPgOwla88hzwoF1DOG/njGciZzlZwxYiKuAulKGfcSgwh5uggDAIifLSCzL8VMq8HZ7rGV7bbi5GzrA2ICVhbrEQsuauxqoNFL7z9JWYlQtvS0Spms9ah6ayGDA7ARxhrS6s2zta7d87Yufffs8s3r9j1u7c0i7ht8y0rNl03ZzfuXbexubs237xoS60rNrE4ZXVdjbZYp6mpaabRXrEz596zb738in3p69+xb37vFXv5ldfs+9971a5cuGj168vW2WxyVhts75491tnT68PBmrSX46AQNHrNj/7zah054a+g6FIL/SusizzMOHq62dsH1Ew6QmbtBr8JviGuYhqriOB38NflUvA0hhTSUQ7Sw6lMWUS5gPvFAT4vffih47WPmhUyM8i2gvdirp6n6O2+nhFluGYgLTQ+IOMTb6TjMK06UzFt6v823MZupmJMFmOZ66sWD9IMW1pcsMWlBevu6VI35hzyJX/7OaXeffHqLXv3vTM2OTlm9a3yIYY7beDADhvcv8Patw3YyRdesGHdb7TU2e6HH7K+A6PW0dNpfdu22a4HDltzT6vt3L/bekb67NLVq3ZPQ8vcxKx1aJznO9cTSnv09IM2OsJ3K22ambTb6Pbt1i7/gAPUpmfnbUa0YDHUVP/YiCV6ZlBzmpLzjgf5+1tY9xtYPJMy6toiZxYntcyzlEkGxUSCgGfqoEMH1PL4xWGzUiRE2a1xgefNN8/ER80oRiAM4SWisgBRAv8PsirCuG6tmPt8zkZmXOQlBN4Yv9FuZcLx1M1ge5N18XGzlMBnLgqsmmJB+DYkesSaTzUXJYiFmWm7fPaSvfX6Gfvem+/YPanZ6R953vYcO2AjB7Zb385d1js0aN0Dg9bc3afp7Iq1d3dZmxzXDfX8ylqddY3ssMZ+9Xr1YH51mcW2ex9et45Kkx0cktIM9dtDJw7b/gO7/ZtYhLG0uuyvxQeHh32mwtY+hjmOZ8IP4iDXrs5OCbvJOCiOt7nszcB8Y/m8yWrvwuKyXZcjzWcC7ARL3jl/xL+UDZB8zDxxnzIKSAuOfEjTX/5sKrMVQikCB4rhkgcJ4aMVhiAj1NLKEHGb4xNfEBfPQOLchEfKoJqN30fjZdqCLMDkCkMJShNjIEcf+oxAikJg5zS7yvndU75t7evttBMnj9mPv/Cs/dgTj9mp3fusva5DxqRJFdRLYHy7wqrthizNHSFd1myDWcWsNa5r9rK2bJMSzNL4nE1dn7Fzr12w9XvLdmxglx0e3mk7Rgdt165R6x7ssbqOZquX08uGIs7lYDMyv5Lkh8QxxPl7HA2NaiPvbHA6l3GAaSp8CFbQbClOrKVg9dj9PT8942d6lpUh+UhcDh/IA7+FEB0Ni11M8z1Qrgi5sMiDgPxAWQZb6wLcYpw6efTzKTAvqMbwBjA8aVWsqx9PSE93QpIYrmkFqAykYd4IQFGPQ9ZBAIIQFrNQDaUrMDY3Kx2rwTsGqaTBVtBQDwpKGQ4pWZMAYhNtg5SjywZkAfo6umywqc3qZP5Xpmb9EJILZy/K0byuaaicAnFpfmLGxm+P2b3r8jvOX7P3sTRf/ZZdfONd27g7bX3rTVY/v2bLUihVb31SCF7mSOzW0dXhO9UnpuSYLi/ayI7tmo4226qc4dm5WRtHuLIKrOpyuAo/zLvMR1VySGdnWVLntD/+0w41Skq/uDgvH2fROvsH/BsWjnLydQ/neZlX0XmD3wWDBRmf93SmKlCJ5FLmO1AeroAoE+Xeeuu9sBjBcL918H0GHwmRJ5WBEJAEBVEJtXvSQwEgJjU/td/nz8rjufQHcu9p+jctobC1jw+XQO7vRcRUyvsBazBPysH7jFaZXxaU+K33ts4262xttm7h6phesp3L7ba/fcj2yIo0tXbZ/OS6TY/N2fzYvK3dlXm/O2+D3UP2ySefs08++rSdPnjMeiX4SSnO4uqCtfa123pznc3qnmknv5TI9JRzsdgKyIornz7gcPKTVz6bUvAPldUyjZLueLJ2QVtYLGO5nQ6GuvOmVCbRVjXMUJiNxGkNWANhusx98rtsOYAyz8uQvGaoTt6TlysdKtOJK+MgDqgqBlBWgk3Cr8aXtTWEmgGRltMzj1pbEMa11iCAvPSsOMC9UEyVm1WeW7NLxpGH+Pc+39Z/1g0Yqwl+Nrjysa7B5l5WMOvkH7R1NFlnd5s1tvHVmhw6pfeu1VsbR//dWbSW2Q3r3+iw4cYBG2kbsgdGD9nJoYN2sGeXDbT125LqZadXo2YbvUO91qihY2pxxmdG3d3yQVY2/HNDfvKirau7+hHRkvwWdoOxGIdHxIIUgsVZFiEawpYZMfTIhhpmIRrm1Gb2b8CrBvXYdQ13nNtRWw8JISU/Cdmpah3L0ei6WR4E+I0vlni2KgFQfobP+VhIIyqvXuO2BiVcNUQoQI5toEmFqeECUShZpCdi0jO4UqhHoCT+llIN2qg02u3lNZtcXfKprL9+x9SBlzz4HWorUf7BDkMfzBau9Xr1uu526+zr9rekDR0tEnKLDfUO2kiHhpqGdutqbLMOWZr21g7/NGBF/sbCxootsCdU/kZje4N1DXXLn2iTpVixWc0yuqUEaq3Nz8/59yJNmo3wptVP1FtSQFFFX+4fYUnd95qKX3MLUmZZP98NB78k+DVZBywzyu6v0BU447xVziyNjB6NYGvCTNajFPR6QrxppqeTAn+LzqbAPcImbatClKEmLyDuXTEggsQ0WZuy6dkdT92DPIOedE1TBFW1ijM9gJKJsaYQGcLChAPKM3kkYptTV7rDK3SNwe7jiEn8hpr3FtHrS+Qq5edtgwuGiOmYaZPf0dijaeJovx+e4i/DNCVe1VCwpl7MLxWxZsCX7usShkyQH22AC9Le22o9w/0q32Wzays2OT0rpeiRD9MrPvGx04rj4z0GL9gYKpguL2l4wZLxel7OgbeLZjO8sG+DF3w4pPBYDIqgsjjQMUyyq73Z2to6vB3Rzhq/a3wO/pKeq6+hIChLWBH9dz6m9Ua+jq8IW4EyCXnvihECqQFsVsf1INQitPbeHkgiI0BM3kcDAhB0CD2VwGOL+yqu1HR/lnCpUff8nsjt+VX12HX3kHnPwbemi+qZyzDB1aLefQ3/hQExR1T6mMxUkGlnpVUxPbIeA91yZIVjneXueU1PF0UD71WWVa2CpgTNPRrbu1usIh9lQTjG1cv5rLCjo9UG+vvdOrEyy9do/rsn6pG0bWFeU9TZOR9S+EQRYfKjNv7iTUrLznIEz2H2vmsLYekfL9JgFW9++bUDhiM2BfHBEp8q0q8kftUTPEtIHmcoCz2fCQnJb+LCOm3OW8ZVVpqPKEYiKgM9Eg/ZG4X1KNK35hPuKgSeGj5CanAZIAggHuVjnyQWyjTTmBNr7onZy2Kcv2mUkFZZ3eRTRQkAv4Lp4cKqnFOhWZWSgoeXTpwfsSwrsUiQGq1IUeZXZm1ukRP2Jmxxedam56fsnsKMZhuz9es2LmswLeYwQ+AjZPZg9vX2OD6W3dn809zeKR40+YdE82wr1D9WXWekHOwoIy9vV3lx50JTQGFoZrljAew+QxgMM40Nzdbf2+cv3No1TIkjXqbMH8onDoC44Gd0UCwau+7Lws/yeU+801Wk530+J3gtGoaKGYEKF3LLSjOzy0rK4T9cL+LSghAyLzQGoWWiaw0DEl+ZiPI9iodi+GpnQ5ONaao3KeGzxwInjp1S2IsNKYefAigBcBhJfDIgpSksV5MUi56L4OaWF2yCb1RnZ21iacHG5Evc9F8RmFPcvM1JMPNrmsbKOs2wK0t+RldXu5+nxcfLrqy0V9YCi8HLvpn52HXOErwfiySfCN6Rl4+KEFB+W0L/pTw8gzb+wRfOIiVtVkNRm+rq7etXnkZraW3zXea+hlMSYoaP8jJCCphAOUKWKT/nfebLPClLoKZ+ZVBaJAdQiLZQKBybVAauoRyhKOGj/P8NQtEsjvGR0ay4fXdVY7eYXF84bCwOaRjXlJAPeHAJzYeY3P3lP9Gte1LaxeTcgAsb6fmt7TBe3r+mpR2dnSojUy6FaWSXlxxRDnDpIY+GKQRK72do4EUYy9p8l8LPXuAUc7bn/CK/VRKWA4VEOTiQJZb7cUSjrPON4P94ByKnWvTMyg8Z2LZN/pAUQ/kYptpkNaA3dmdJwYphIIVYDjAslCjC1vSy8LeGTAt5ZmdOiyEWxh7uuPKFuP9mmJwgfoiGCZhIcoFQwnu0GpjeLzMCZie1Z3pGEEulQLliQk25gpCEyC4hSuiIcqPSYHcXZbYleH44l91Ovn2eYqKtQUQhPF66seOcD4d8mkuDlQUxtIieDlkPjltgcw77LZpl8ls0c+DVPK/q2cDTpOeOtmbrRinUzibR0C6l8nWSZn5kL7b/Y7ww3WwEmpdvwaqqf74oRRAatUnWTs4zh8yzkUitdd8HKyjdUxvUrnVNbUUoh9KpYtu+d7d1dHV6Hg2qGsbapUycTXZ/K5BQFjChDMSXrUK5fF4J9wNXDBhMY7jScBeWP3srPeBRI6rMGyEVpHwfThlQrjjTuW6Oi6Bbf/ZP93hwUpRP9wuyFBOL8iuEF6VAkChi/CAd9Si/mImA6F2OTOAvqlQX+GAyK5ZMBzktr5ltf1ICji6Kn6+QCZfgORecFVdekPX28PW6rIbSN0QXaw7sHOP3TPgAmY1BfPIwtzDv6yqxS0t0SXOYjfBehJaGsGWtZEUqyo8zzcfRONOsiQyODNnI9u3+jgaAfCxMi5Sj5uBHUKs8TwI8BSiTAYDHqQipBPCBkPwHnNcFcJ/4/O/WhZGICyTl4PFFGghggq/OKeA0hWL8MP+jHGrxEEnjabCyKy7oqTJAaawN3F1c9Z+ooJEMETCW2QjTPITAF+VuSlFKAspG64Qveo2GHSmBqJTgpRiimS13KEVHW6t1yiL0ynz3aaz3rX66chwk00cQMYXEKnCgm3+oLOeT/ZucG46D6YfOqS6UMY8+wFYwffZfZkZJ1czYWiirJofUf4BHQ8SOPfusb2BEfNMw4u2nSn5Xpct5mSH4WXQcWFMIPxQmygU/a5aixvMI95NLGfLZFSMutZA9HqiVIx5rAJGxVS0rScUgcJ8NKVe6maAaAdQV+FCsGJII1Kf2kcPzz8oQTIiZ/MIhplbodSWDmCKO85NV4rqtqWfzwfuyhpXYDbYuBzKGDj5saqznd0carEXK1yGB9fL2U3RxJHOHhpAOKQiHrsBcXnKx8YZPJGPqqR6Pcmjc5xeOVlFU1eUv0qR06HMcZCKlUf0cmOBHVyqBTTpYI2+Z7lfUlomZJWvtHbT9xx+0zu4+tT+Frzar/W0swDW2akq8LImrzfVyfgvZlBUAi0l8WM7sbBFQDiD4XgsAaeUALgJQ04ACshAQRISiJMJUhLLgM64cahpeKwfkc0I+b40HonHFuCnBTmqGInfDLUVQLkmI6e5z6B97QVlgYr2BxSdeZ/vvj6mxCMU/A5RDyUs3Xm61YTkUujgURVYCp9HrFJMYOnH4/CMj0bAgf4IjGVlpjR/gk6ZKCQH8ChEi5YmrfyIgPBDJsIWF8MPkoFtXvoWdnpmzRdXx4GNP2MiO3e7ceumCD/CLztenmcqCpsX8AgFWD0gLC5Rlk7D1OZWkfI8i5DUV4o9UjACQBuJ0JrOyIDgsQjkQvzVk/rwnJGGEhHLc5lAwQD0BQucli3vL6rEwX72YIYaFIxlMKYBPRDw7Z15xyFlsn1Pdop+zsjjJHwH4z3w3NMNBT8dCeBtUHqpgjaNSGgLmpVkelzSl6S1KF78MKV6ITZwHXi+HnfciWJFVWQs6B/4MxzGCNx3cegl3nJ/Vkl+y/+QJO/jAcT/cFeXi/Qq8Cp4G31rbO2z7jp2yfGqg2tAkPwmIYZ9rTQnyCpRunZepAGkdMq4cSHcfTeCKUUYIRKWwphaSgBR0WSmcqYrbSmA5P/ebhZ4BYjNsfuEDmsQBRgaRewtrNr0mgckSNEiKvCtgyTl2yqmsGijqXMIMTf4DuVIIP19UyaJGWIRTjIcJMT6LMfQU1eO/r7bAj0XoXrhm5Wjyw3ZT07N+lAIWiJd3nLAX2wWYzWgY9Q7UpDQUkSG1RVZKdaoOdzQrmrE01vlX99dv37XhA4fsxKNPW3t3v9oY/MNiZXtRrIhrtJHhEV+Wx3nu6uxWmtrj0zL4hJAjeKNdXkDIiwAkv1MpgK1peQ9ULUYiSdMEYpLJFyEKAGVl4JoVANxmReV4gPxlII87jB7Q2qiLe915nsSBP4F5X1ivs9uzctrUK2U0PJ6FJP8QSIFhg13cHFjCmgBfkjH0SgU8P5ZGRPuzz0o0rFCVf0xEveq1/nZTwmIqiRPpxz0qjUNWsBbsHEMZmuU/sErJq3iUwT9rktAaGnBqW5y5HNEEjTivc/NLdu7yNevduccefu556x/dLhqVT3xxq6wAP8tDsS94tcgp7htQna1+9ldne4+Gz/QvgtfwLQB+xQO8C9y1zlnlZ3F/vzzAJklFRu4KQvUQgtpcUd5vVQogHKCAVI4yUR8lIvPHNeoilPHwh4AJr9g9zriQkYiPupjCygegp7tPsGLrst0NLeydRGk0bqqo739Q72PWsiJF4huVivwW1jt8VFVbWIaXefGZBE4kP6CHnzKrMZ4rjizmPA4+CZ8FurBGK6JjBRLVJj5kduMlJXJ/RYHTgc9fumodoyP28Mc/YQPb5FdI6F6t6PAPmwplKAeccqaunKXermGlpaXDensHpCAszKk+/dnasZxfguQ5eDN8FP9mZSQA91EMhLdZiADXLBz5yE98CBACAeLiupkoyifOTNsaopz/9ftcJKNnsDbAzACTuaT4nt2HbLWZ3w5bk8mWJRBXfAahcj5EKG4OR1T3i/IROIx1RXXjnC7MzzlOFsMqvG+RUHhlzkfG/BICC2T8LCb+y4x8AZxFlA7F4uc7WQllGGGtg5dedCKsE1v+1Fi6FWOc9FiqImWm/rNXrljz4LA9+vynbXjXXh/e2PmFr8MPAMYsb7PwuPffgC8sUxeH32v6zK8jDA1t0/DS57yiY8QQgQWBA4VmCJK3ia8si1paxGcAXOpKUyKZaogIZEIZ4qzPLFju/XFNyPhaek0zy8Rwn0RwvxVq5jF6A431Kz0DR0/l9h46ansfOC3zL8ZKoPx0Bc4oi2FLyscWumUJlhkFrELILJsztNTJzG+IGf7D/PIn+BkIDmZldXVmMY5nml7glxnlaygfjEOIfj55awwRzGYYQthF1ujrIXy32uzL6CJYDumq1Ukpx+6O2wdXrtvAvgP2+Cc/bYM7d/snlXyt5srgPMgQfMk1IdJ9OV1X9o9Sf5um1CyXsxrbx2+kSNmapZTRMWt+2f0CcL84ypV5DrhUakrBU/RKCAulgAFoN9YC4ZInCAA2VxDPKfRsIHHZ6MwLAVmWtIzbSmDcUyYC9wippbXdRvYctubuYVkT1Umy0iRjTS01W5GCYEHwOxi72VrHAW78WM2c4jhqid9oZYhAYTjve0bX+K34Zc2AWAORSqksX7wxpWV1lNXKJvXwVk7/k0KwEwtrwT1fyvNTFhxev7q6bNdu3LLz127b9qMn7IGnnrP+HbvisDXxkeGhNnwkf+iAYT240s6GJnUqyQEL097J8Qx8rN1mPT291tbaaT3dfbZD092eHtZBWAeC37VOuJWfMeTUZiBcPc4tMtaZblRVjFhYgukphBRYCBmlQMiYGYqE7wFsrTjLoVQZEkfelxWB/GUgLsxiDWcANEWD+V0SFnua5Lh19fRrkG6T+ZcSiz5+tpNVxck5CVeNnJXApzUUzCmOoWVelmRBzGAXFoevLSrPPY5dmp62CfkuE3NzNsF3ITANnohePh9kdsAuK8nSOwqBE/jo0U0Slg8l8E9+xcLsrL139rzd0NT2gWc/Zg899az1D29zYTPz8H2c4gX83Mzn5FMohfNLlhpoliL6accolTocCtHXPyTr0W3dPQO2a9c+27Z9l5Smw/OX+Zc8rSpBwd/yPf/CKnuRUIwakgjcQ3AKLe65Iy0sCkhSgTIfQCMzLsvRI3KOTsj6MmR57oF45E8oYMTXAtYLJcHE+vGIUlqUg/UJzrDipyz4wd7JpQVNb5fstoQ9icDEGH4blemnDxlLy1IGTUV1PyPlmdGsgUNR5uRfSCrWiulua5VCaEhaWZJA+Di6zZfS6bkIiCEEywhdbEMcH7tr777/gdXJD3jiR37UDj3ymHVqRgGtbBD2U/sKpchX8c4zeFMoTLzJjU7kZ5YLOjravU5XSF3xddo4jbiNk4m75ZAOynLstf37j8r/GPXyybeQGfc1qCqEQuzjiOeUhavjo4/yo/8BIcjU3tToEDCVpJZF/ObenxCVUVGupKWikVZLT+C5XD4UiAqjYbHkVOfvDrZt32n79x6wkdEd7oQtTI7Z4vSkHEM5jwVeFrYYWpjSsTy9oukLO7lnpCTsfWDKOrsoRVhY9qGG2UYco7QipnOUQfHOAlqEs1GMpbfG63MWyMQbKQnTVn51iUaxU+vKxUt2/up1231cQ8fTH7MhenBrh3p58AqrEsv/wbdct6Cy4E8tAH4Pbg2JHBOFUqKEQV+dDwWszvqLQNHdoulsswI/59XR2SFFZel+QeQhL8foeJPfISP4G/FqrfP9zJkP4ku0xx572BUDGTvBItzNnq4BoRwAliKthWu6aqSCDFSUYxehLHDKkJ+ozLuZQNVfHR95Ui9UGsvKe/YetAdPnrYDhx6wweGdzmQ89Xp5/guT93zvJuqzrDJ848niEipb/RUk4WHXlzA7Tu59qZy2qk5+zrKZDbzQoh7ky9gqSbuj94aJd2fRHXGZe3qz9Htxbt4+eO99DVmr9sCTz9jeEw9Zp6aU8ZmAlFR8Shyh9JutKo0tP3ucAP47PaKZ88Dy0wLSg18sr/MeRTzSlJcJAgt3vOPhPUv4IW0uj2V1DBQEoGjyHtha95n3CsV46qnHPh/EhmLQCDSzphjEcx8EJWLyAlRMoBGEmlLgxEYjgaAjKqc8eSi3mcDAGZtcKtbbPWAPPfyEHZED1y1mt2n+zsofaJua+bWBDpsZv2PrC7O+IkkvFko5UtmWUAxhlqARNkKPFU/qJZ77Nc0iYLAPUWp7tj9Nvk9RYZDK+DHUshQNlTq7e+euffDheesYGrGT8iWG9uy3po7OGBKo38uy6JUzDXBuVg7AN/AUz4TMu6xhjdVO3vbiW5GP9nibsrz4FNYbq4TsGHLijPWeXvkimr1gTfjVA7YHqMlRroAqLeIO102KwRVCYID3DCcAPoTQypBR5CE9lSIrS0tR622hYK79YiaNYlzzc6OKvAlh9io+fu6WQ/XoI0/byM596n04Y5oNaLpINWx2AX9Hd7etLczZ4sQdNYseQSK/uRZvVqmOJqvfOn5odAZqWHD6mDaqtzGr4IMirJO/Jve2xGeGtJNhCiG7wijwM1Znz5+3WxPjtv/Bk3bo4cese3DED4hjRbRZvTam+cLXgGIwNZVCCK8LoRyEP4UDcE/ITwP6+wdEh2YzUkZors0OmTbjhIci87v3BA6W48AXdp2zAtvGjw9298sP6fUy/uPB8pu8hYWFTi4B7713Nn7I5r/7735OsokXP2UCiUOYQBJLGvGEfE7FAIhPa8FOaJicjWQ8VLKqF171Uo5kJC+WAcYxP+8fGLTh4e2an49Yf9+wv4jCEtCL+UCYDbp8RgCFHFDPuVmVhRk7/+0v29LCtC3Kp1jdqLdlleEXDll9pFKGEiDeyaCgMIUQi2jeZgV2WHHF+yeTf7rgFIdA2ON29949O3/5mrX3Ddrhkw9Zn2Yc9eqRzg8E53xhuMHKJD/B7yQELR4X/CrzFIhydX4WBz8UyIdOxIE/Dl1hqIaf8WWeTzXVLkonnq148YFwoBeW5u3OnVt25cp5Pz3Z3zlRHxWLD7TzN77w+0Hd3/ybf8Upyp5dRVYIPBUgict07gHypJUAavcwCVMMgaxMSjG8cue5elKjm0jm4LwL6O8f9N8ca4DJbnr5/pOpYCzw4I3j+dNIKG9ubxP+ivW0t9q1t16xO2fetI26NZtnW91anS93M0Ssr8BIDR8IxGtHLvI1RCdXAkB7nPmkc68r7OYoBr6nXV1atcvXr9us8O0/csxGGTbYNS4lSP44kx1n8AoegB5+xKv4j0LyLWmhHJ2IxbchdRBfz6jyXrz2YTb4mbxPWRESV7YHoI7YRrDkCsXq762b1+3SlQs2NXFPOWSpZV71177whT+AZLO/9bf+agUThSAAkJQrS+RbK6JyIIgMXyEbF0TGMz3NGyTh8JMLrPWPbtthw0PD/sMwjL8wEgbwQ3dYrjXxCvTsuWS4wVFM5vBMza0drcoUJ/rjhF765tdsfvqW/5D+xkq9zYtxtANl4sovAGwVAoGK6OWeomFFnNAUlTO/SdfUV71xemrCbk9MWffoLtslpehUL5b2Kj0sIq5MjPNpWTd3MsJ/SjFod9BUb9PT0z4LYzqa/g5peUwT/ETQ8D1lxTNA/ckrAkAV3jk1+6Kz8C6IPasLsrLXb1y2Dz/8wGZUJ5T8zm//YVD/7LNPfj5NnjOqAAjmGcHmc0I0PvImcWVtBbIBEMlLn93qYScfelTO5Gnbd+CI9fYPaThoUwG2sXVab0+Pj49YGCHx6Rk/KMuvCvDbpww1aARUMD1lJRKrI0uqntthXfI3FtQ4tVjFMYoSBmMpnxmoCUkXV1daOkPBcD+SQDxgVsSOLv8xG91z5sXYvQlbae6wA6J9z5Hj1qZpsq92ug/BXtKYcWDVEGL4VbVh2est6gYyrpxeLafAMVLQ579doqGUtBSwSK7eBydqcskr/E5FArxziA8EZOJMlG3wTynVjv6+IRscGHbFmpmasg/OXggfg6EkCSVQAQGEsV+hFgdkPoAGMF92i6FKxUsPTBmZX/fLI965Y7fCXhuUWWRWgRPGa25fQ1hZ9S11nDxDQ/1IRt35WVaagvIJHz+s29amYUONWCjm5XAIxUAYNBTKWlsabOHmVbv1/js2NS7LIQVZW1ZPEm18WshWP+hFgWkbgo9FJTGRKz0ebMqDczk+N2PrckqHd++3wW17jJ/NQmc9n9rvzNMf1jWwEHGyXgibYxsZNl0odBAsKHTDw0JgFE6+h/DD0t66edt27trtvgUOL23DrwDCEscwkh2SEHE5O6z5f7nszj3VUr2XYRjCzxP/8Vf4Vee5+Rm7dOm8/c//0/8zKPz5n/9LlTQ9XFGAJADNCkgtDaAiwIcICdlXzgoLwarc9m27bOeefTY6ul0eca8a3lotA95sDH5Dt3o6QJxf1bDpyUl3jPx30eVDIEAYxI5svt0AFz3Mv/0Q3dCMBeBbk/nb1+3i66/Y8vRdOaFs0WeLPya0ZtU8v/5RNn5+SrRJuOz8nuFXE1vabWDPXt8z0cIilQs+6qUMAYLUXXRPfK2zAFgx2uPCU53JG/1xHLSFVxGUCaUQ/0XC7ds3ZSk1I1PdMbRHh4zZSNQPTr6VTcXINgHcoxjJ66Q3gWfyQAv3WR6lRVmwGp/+1Cej9F/9q39xk2IAqRyY5EAcGki8MzWKKk+YKYiEOUOazx8+9IDt2r1PjmVPdbqXuCkLMTxzz3wbk5yajh8wJXMG5zo1vDALcUUQk3wTrmYkzS3BUAKK4QyDFgXv/fI3pq9ftYs/eMmWl6ZkKVZtfkkMoE2qG9wIlEJ8p4Kd4HvYGdXd0tVnI6K9T4rdqOEjlAelo/0hGN1ugrASEZl8QwlTcATi9cevuWaBYkcIa4Ffcf7DD+2Rhx/1xSn4QX+MoSnKEMCHAFncCsEiD0fvVzoWbfU0AnVCm9Mq+gnQoIAlI94Lo7z699STj4HG7L/9b/+8nE/1HBHgBSLaK4nAcy3eG6d7rgiLMn29fbZzNz/jsF+N6vd1AR9zhZO8CI8QChR4QvGYykZDGVuZY2OuY1MKr7ODaaLCv9NgSODLMlcG4SEduhGgn2slmkhbl3JMXL9ol1/5nq1OjUvwKutvXMMkA5TBC19rkPKJ/u0HDlr/8G7/7TQUnrcULGbhz8C3ED7CocfVOki0J+oOs8zwFQ5zOL5FDw0RuPVLhUhrAS/eO/OuvxM5sO+gO+l0hg3VhQDdj8HDFQqGKCwbZeAbjiT35QAt3hF0DyTPc9ENXwZgYxGtcsdYNJL/0dMPRe6//Jf/nCtGCg8kNQUBcTQcAREXlUVv7+0ZtN279to2zTI6u3vU0PihXHYxxTsLlZMjFsKq9SLeS0A8wIV4zCP18voapWCBxp1D1cXPb3MGBV+oschFDyKvN5I83DvN1EfDNSwI38y9W3b+je/Zsq6wAIH5D+fRO0RXt/yfHYeOW+fAdsVJSeSp005w02FzhZSFOWcHcc4T4oIztIJeC1+yjfnxE89RHsWQYBjzxZ9wVmOJm7quX7vu6woHDx7wmQjONrzmAyd6MTTR0XC2weenIKscisdvqGU9qRQJ3FNv1UqpPpQR/niH8zaiRKFk4Hn09Clvqv2lv/SzhcWg91FAaiBthclopwNePniEBAJ5g8fbvOHheJnFaiBvDkOzQxthDISmMrHRljMpAkd49bQBJeFsiXyn4JZCTIvlbJlGZ3Ts5+RnMPk6zHdcK38oMlfWGlAKTX2VfvXKNfvd3/+inLidduLIIetulTXkY+jlRZu8e8eF3of/M7xdytYgGsK/8R/Y0X8fc3EUBNALnUB0iohLcIUgiD5e2rHszGwKa4pCeHmJB2WgfS4YlJcgPnMgG0PIrl27fBHPLa0C4Os+KJ1wQBNt5hxzYfX9JF6nLC1CLdOUsEkpCt5y9Y6FXLydMdz5FFa8Pv3IyVCMn/u5P1tVjHilTSOC2fQE6sPoslNpcHDUp50sSHW2d/mGGRpMfhgEYgikIrx+hEt5FqVgHj4BjCEAjJMLCwve4GQap/Wz0gk4wVIox6tnTsjz30gtFCMDL8LqFc8BrK+88qr91m/9lr352uu2X8PDT/3UT9jp06fcCUZo/GAeHzP39/WL6WGSvY3CkR8iZwhe13yrMvPjGRrDsYWxKL/3PClG4oCfDAvVPRZSCK5wH+W7IKXAAecbEtLgEenuG6g9+AHwjk8I6ESuOOIRisEzQ0Hy3elS8DoJusc6MKTD27RS1J354TF0goNw8sFjJIfFSI2KQqEUuvWGsxV+eHjE9mns65diWB3CYyt7p0pLczXXj7d8CKuGh95A5TSKilijiCGGrWjmQ8fc3GzkLfK38E2pK6d6opiGpWCDDMLhwPkWVjvpeYVikBHNb5KHPy18v//FL9uZd9+1A0cO+g/oXrt4zZrrW2zHtt3W1Selam/yXzfaMTJqn3rhBeFK8xs9O4WZ91zj/U4wkpCQ6UyHYShC4oQ+FKPq9EGf84TOgCNe5rPZjRs3nH/bR8VXiZj3HlhT2uY1qelZB8MH37igTG0dbf5hE4roi3PKAz0OQpw8dblKIZja84xyUC/NyLZQLpWD6/Fjh6QBAgpkzwMRGbxxshbbRnfaU089b08980nbtmO/KmnzZetu+RPLGqvv3btr8/OzEhs/Ws9vdrAngJc3chAlaIhukxL1qEd0sj2OHq9ZBkxkbEzz6kRjCcQYFIyteKxlSF5Bn5TUF6REn1A6nd64ghnLUpqvfONb9g/+7t+39cVV275XU+W9B8XkNnvrlTftt3711+3c+Us2uO+A7X7wYbt086793u99yctmuzPkc/CkUNotoZYeeVmrQGAhHCkQHFE8eemlYcI343BnW2Hnjp1KK6yJ8jhOBSFwHAHiRzH7w+rNzc7FUKD6UsBJE9YBp5zO66cXF1Ya/KFAoeCpTIljEy7+/LW/9t/4EwWhA63p7++3Bx44aUcOn5DA2n1vJLmpgLV2ejonwtC7Oc02TVQGRyxkODtoLK+pqYSetDC/YLMaV11xxAhffxAeX23UkARAJHSAh8b6crbwsdAFDTCFXo4twky//c679q3vv2xXPrxiG0urdv7CBflAO+zHfurHrK27y6am5+zNl1+1malpP+Xv+LGj1t7VZp/+3PN2cLscT01pxa9gjv7VmBQKyDOMLzOUqw8h6rX+w7uymjlDII38KRDnifODe/BV7NLFy77PAstLGdpZzksegE6KRWa3ORYDywFdnAmKMsI/hhdwUBaZxPuVmoLTBiDaRBvyPtqWAZ6ffPCoSglY4KIizocgYWhoyF544dO2Y/te9cgG/+yfU29hANNJiMQktssJ4p0/zmAqBAFCIqDxEIcTG+PgPEc8y6eAAQQGSMr4635fuBKhItidLl1TGAw75HfFkFVBgfyAFDmO16/ftH/yD/+BnMkR23HwsH3zy1+3Rlmc3v4+W29olWPcYCN9Xc7oJSklP5vVLIe5n/PDd4zaE6eO27btw/75YKUSggWoN3gXPTOBeJ5zrQJzzicGWMEoEz4W7cJSwAsg2inB63FsbExO45rz2ldGVYZ8CBiBUm/iAq8f/Ca+wQdwE88rA84wZ6hmmpu8ch9EysE9dHJFgbhuhcTFlbzgOPXQ8RhKcjkXTeJXe5544hnbu/eQKtA4JoSLC4s2PTllU1OTPh4yBvb39fr7fbQWYXEoKwGiCDAgZjYiVhXSOBZwaFz2IhiRykQgLyF3cWV6QuaRnASki8m6fv/F79jYjas2J2a/9f1X7LlPvGA//if/uDW0t9q7333Z3vr6S76h5tDpR+zJH/2c7Tv+gL3z8uv2H3/539tv/uN/Zd/+5kv+1Rk2TTUXdIdCe33UVtB2P4CxhHJb6BQIJ3ZWRSCeVVZ4gTINDQ+5gmc73RK6EoWAqc+FhhJKAVN4AGnEYTlRCvJRvpOtCRquAeJqAI1YhNoUmrpcUaFL15QL4C39m7/wV5VtzYaHRuzZ516w4w88KMI35D9M2pQUghlFvHwxKUK7V+7rDEVDMiTzslE0gnKLGobmZClwJt33cMZFfh9TnTkMCdFgymejiKc3Yk5T8bw+yqr+yxcv2q/8839qnS3t1jey3X7/q9+0YycftsnxexoG99rug/tseXHdfvDSm3bp7AVrbmuwhx97SDOrnTZ+d8LGbo3Z/sOH7OSjD9rJo4eEh98/id6VVitDCiXvYTDOccxEYlYQbaZ8LPfDI+KhOWdod2/ftS4OufdztiI/6fAFiPJRhnbTGfl1BSx1+H7Rs1FcvjXp7WcDjiy4HHNeuqEEKE3mA5K2jIcO56MCabQlFe+B44dkKgRPP/3454dHRuyZZ56XaT2g8X/Rbqv38QvIrPHzsoWxsbe3x3oUIACfgkbTmBR0GagsG8VxhzA5N7O6IqhRbjV0Xx0Li96T5VNJIBhIpSCeMuD+1je+YT3t7fbEM8/aoRMn/Md0v/jbv213rl2zBx85bWtylvkds/l7t2x9fsbamhtt1949tvPwQdt7/KitLKzYV377y/bqd16127fu2okHDkePE+OCgaGgSUtC0uVHMKhtDpIB00tkwSIbFgPrQ+CeBb/ZmRmQyXnvUvbIi4DTgoKXkPfwkICVQagA8cGD4DtOe5csd/T+4E/iiLiaJat15lAs8pWVgrL/8B/+/dja95//Fz/1+RMPPiLBD7unzDFCMAZvjBdkaH6ftLKnp7tw/mq9ngAyAkBFfLiyomkbp+biaOJksnGXHkM+yqSl8DeSItJnG0WjgMTpzIEhKlO1Fqobr/3dN9+QNVu2pz/2gu3Ys0f08W6mySZmJuyBhx+2733nB/ad3/6SVeQjffaP/YQ9/bkfsdE9++yVb71ir371u3b2rfed2WuVZbv64Tn74P33ZWH22L79e4qNgALxARoSkj6grDhcoE05PA8Cor0IAOEwhFDX9My0DQ4NeJvFKQUNQeIP5QJPCB1AWFgkVnzTUhAAr0NDaSwUsgRQLznFntDMAyR95bLQSTTPqRSZD7wohlPw4kvfqXR39Yt4mVFlxutFQ5lBsMrWo6lpu+bNqQxck/gaY2qmirMp8CXwoCEaxaqWUeAKHq6+b8K1t6YIGQBwwhjKu++iKzivXr5s169dtYceOmkdoo98vI29fW/cvv6dl3w74IuyJn1tnVLqQVtvlJmV9WhqbbSpu3ft4vsf2tidO/bMZ56zhx5/SD7KLTsjRWnQDOtHP/sp++THn/ZFNIYVcIfgarRlWwnOXD1Dcjh5zPCijdlDads91Usb8OMok+1tkOGmTOImHvzpdGIZy8MIecDJ2ggdDh8jeeNfrUkhoVfYNuEEUhGgu2rpBOShfcDRIwcY1c36e0c19ucZ1iqk6SgC65aFGBjot45Oentt2KCSDABIqQzClxZXbH4+PgSGWD7YgTlVk4YTpsBmHLUt+P2fAJiQAA48+rn5OXv49KO+k4p+52kSxraRYdu7Y6e9/dob9hM//eP20z/7M7YmRr385W/bt373SzY7dsc+9599xv7rv/Jn7Kf+xH9uE2N37cNzF621q8c3D3//K9+2f/SL/6d96Xe+6MrFIBbMrfXUhCofsHgufGgNawGd3pN1JY2OAuQWgywLX3zNoojLtjpPCyXIAGQ53Slv4M447vm9+yUNnXzsrZQib+ALBa9ZOp8JKjDMYW3ShwO81AfvX/Ba2fyBcEGGJhLo7Y7cX78nA6Iy5JE9yrVbSoF2847AZykqizcer6ujMg5w9aIiLPFsvWYDsjGu2UpjegyDeS0/PDrkFgCI30QD/4aft3X9xh37f/2//zc5mY9Kyes0nC25xUPp5ydnrLWny/p3DNuknMDf/Ne/ZotS5IMPHrVdO3fa1bPnNKWesq7eTvsLf/nn7PkXnhchZQE5ZU5X9j7wopwcqkJ6+Aw1awFPx8fHNZPrc0UADzigmDYz9OKDAf5c4M61C3gKDnp58o2An+dy4iu1oq4Y/mXFlI+hmQ3TKGeN/lpAID4DK+olUO+unaNhMUDoi0UiiMUopqCdshIsX3sOf4EWBQkAiHFKUQK+V4D5C4uaeSiuvaPVBcG+CdYQ6MlYiPgia7NfshUvwH0S71ZG5fhhXZiDAo6OjvjbR88jmp3FolFap2Fw3UZGBuyZ556xr/zB1+y3/8Wv+VrBqU89ZQ99/ClZsxX73X/1Bfvl//WX7K3vvWF7Du2XV99jQ33d1tyg4aEiJerpsKPHjmtmM2U3r90U46A3enIItMZIbwsCKYQc1iKcPkw7cTNyOJk90MkSEIgPIRIkIXElIAsXniB5kXUCXl74ffgoyrp1Ut3hxIeQF+Xj8VttfqB+EYTMfZJmPpUQHiYW4CiDUxIVx6pmhwTKjqn4tsJTqyGJIj+VMk1bXOC8CX68btGJYbxj1uIn5MpMQayb2irB0XhwZcOBMu5yPNaC3kd9vIVkqsywFln0R8VgUphFzcXljHEM0lNPPeUv3Oqk3N/60rfsW7/zTfv+iy/76TgbGoKnZyY97yc+9Qk79ejDdv3qJXv9lZf9VwY+/vwL9tzzH7cjx476HpDp6VnVVShBie6k2dOkOKHEhXkWLQBCYQmb46cBylTxyMoRuE9c2f6yRSrXF+VjCHE8XEvldePbFIl3enTFikADloSOtMb02qfY8lmEnz6lUuJmTcYuJe5ZdUQhECoMTgGWiUqiXSk060ApciU0Zx4MIeWxNctmhYHDbx0yjbC1Tq4UQzkmJyeqY2AyJetwYXgPwo+hblmTlQbbvmOfPfuZz9jC5LI11TXZnv0H7LaczMXZGXv6E8/YWvOGfen3f9sunj1jG/Kr9u/ba08++4ydfPiU7dSUtm9wwLrkZ7EotKzZGlBuR5X2Ij5pySEEPjGEsOzNc+bnnvIMw0DGJ3haYTEIAGUCavUQsu4E0jI9r9Dj390yZZacG2V943ufUAb/aVINh3ytHzOkQjFQBF51+wuuQimSIKBMOOMcisC0liuNp+fhoGIqszzhh0NN2cq4y4zgSjyNmpdF4orSgjfL0CjyQQPaT69gqNHEwH7/d75sG8t19sAjj9i2w/vt4AMH1TNkWqemrW5lzQ4ePSjLsWHXr1xS/KqNDg/ZiZOn7PCRYzaioQrTjxJifVDI2vbFEIzXX9Ca9CAE2s8VQCkoCy7anPkROiGBsmUo84B8WVfWQ0ge+9S9KF+OZ3jAsnqQEvA5pzv+strQB4noAEOwahF+WRL8GPEPcOn5J22FUtAAQlaWFQlFoRS8Wg6lgGjm0ezyBkcyhfzZgAwAjSuHclz5noCVQODMcLjn8wJoII14vo/gEFXeHeCQho8jz1913bw1Zl/71rc0Y2kVM9Zt+65d9t3/+C1799sv28NPPmLHP/64/4zF0vScDfP5X1Oz7Tt0WBbloP+MNgtxOHNNYmLsCkPosS8VfyDbl3Tz7EpRBGiAboa+gYGBaFOhB/AM+okDR/A2wPMpZB5CQvIRwVImaQAoU45z4XNOOtYBS1HIJBSCe3CFTL1cgRugjYBThTYh1Kg8CgDxzD1KsaEeqZ7p45MIlqbhXPIj91iMzZYiypeh3OgyJEGZRojej/lelcDlu/i7nDhwHYuAUnLkImmLUogV5WPPBJtXmjVzuXl3zJ5+4WnrHuyzNlmye1dv2ttfec3WFxvsic89ZS/82Kft+9982Vamp6xeZnRwdJvt2rvfZw0Mp+wpdSGLF2K10weI5ao7dkrVeBNTaMZyrsTR6/iZ7+HhYedLtF1Ksaarsw68kTf4VYMqn7iW4oCoM3hMiGdPqvLOQSjx67i6VSic/shfC+W6QVOO879ZCEgigMzoL1+kSWgTCziAm1kNHVxTKSC6XD7BG1oQzv0Py0NA+H7kj2YXKAFZ0XriURhXCs3TWfghjno5eoiv0trbRJPMJYemHDh1xHYf3m3rs5o1zc5az/CIDezdafXKOyuFGL9+1TbUq2njDk1TBwcHfbmfzxX8Zz1hkNKgtEpXQT80ANkDwZFX0m/dulUMfe3Os3LbJRLP5/gFHleUA7iPvDVeEUeI9JpcCBQr4+cK0YkvofycuIDEx43XU9BVVYwkIiErpyKY4t9LVjTG1oel8N1YJaWIMkUlha4nTkIS/8PAlY96pHgENqVQjjEepnNPepi6ilu51vYWBTmkosffXmo2IJ0Sp8xm7szapR9ctDe/+4ad/sRp+8R//RmbvHXH3vzqy3bu7TPW28dehjU/3Gz37t02NDLoP67HZiNakMzb2gbdeTxK6ows8uU9fgVDyMjISDXeyxVjSa7ygg8o4yekAhbVCGr4uafz1Tpi4Ep8Xla8S14TB+Q9oXwf6YlDt4jRD/4tFON+UK4wkIUTBPNRCHpE9pLMX4asOIUZ1qY2/QqiAiJfoTi6x6cgUA+bixkTAZiBlaIn5ooq4ympbO1raGi2iak5e+MHZ+y1r/zA3v7qm+Lvip147iE7cPygXXr7vP3Ov/yC9XT12aGTR61ROA4fOWq7pBh8x+GLeZAFfSXGAtxDH4xP+tNyQBftwq9gq97oaBx1pFKeDiQ/t94D4PoI/wjV4sghytUUIiwGMgCqAtc/H4aKkHs9nPYiT8oAPJkPKJOwSTEyMxUSeE5kGc8mGYghBJFBKABBSRTvLQisBq5qXGb7v8eV8Dlh0oV1dXNFe+CeLs/5Dm4txGDqQgly+HIaGLaU0+fxBCmI3BJ76cXv24tf/o4v3nR0t1n/jkGN/412/dINW51f8T2je44csPauOFh+x+5dvqGHXz3yjUJVx0z8EEHM852R3EO7x4leBdqB5SCdtDt37vh7EF7muYHYUPuUT9RJtCnQcmerSt7vM9SgxidC8Dvu/dMM2i3W8wyA02lBeelj8FR+DTKQfsRzUW+GxLsVPKacCeBaLkwAEBA9YbMp86QQkt+wFwB/oNjZxCkuuncTV+DJesDL+wAK5wogSBgmWHXFq6aeWr1YKJGsPBKVNxJM9HIOQnnnzQ/s7bc+UL4me0TDx+mffM5m7yzYN/7D12xWDumukzvtyRee8h1cd67d8MWy7r5e/1jav5gvhCdKirYFnbTJeVBcg/E8RzJ0sGwNMISkcLB6wZX783MrlPkClJ+rtAi4984grbgfTlHu/5KvTqfSy9auDFufAVcMKsqQAgc2Vaa4tBJb83g+BRjEbMJnFFIKHETevwD3wx3aKybiu/jyW6xy1pSvbJkoB40ShMqGYxp1cxLOknrG93/wprziNjv9/DN26IljdvTR43b93WsaVl610b077LN/9sessaPFvvfVb9udK1eK3yhBKTRVZ1lYNUBT0JX0BQ+on5B1enrpHnpRCmhFMYBy3nJwoZUgcWd93Jf5zLWcL+PLOIHqvQK43NIV957GP9Ijd/ytPuseK1cJ2qoWA8iKEyI+CL2fUpQBbVxjOuuWQlNKBWYW5M1yrKpxTXBivQqYQv1Yh9paSLkuLtzTyPyZCEwpz/WyFhdv3bU79ybcGV2R3Wysa7a7V6/b5OyUDe3QjGTXqIagFvvg7Q/khN60uZkJP1DV95fIWvgXc654ETYxrHTv6fpHHHX722h3iCMfcfA8hcE1BZSAgICtdXGfV+4yvRpX3AMMeZs7TQ2wwkFboRAluhKoMuv1PFXL4lGhGMBW5IkwPs3brMFlIA8KwPpGbHNjnYGPbdgMG8MA5T7SCOh0wkIpuPVdXb5i99GFMvIgAN/8s7BgrU0tjoM65paW7Y03z8iHWLTe7nabHZ+x7//Ot31H1mOffdz2ntxnV89csDe++ZpVltetqUW45RtyrBPKwZHLvsgTlFUheZA0V2mXZfP3PwzwzkIJtzRsbAUvV8KRAUj85bo8jWspfzmvB+rUM5BxZf4mvrwHGUnV8kW+hLL1AzYpxv2Q0niEdD+ErpVSClYhsRRLHmLo8JVDhRRytZwcMgLjLws9OGd+roZUFeHkRuBN9SgPw9PszLwvavHD+Bw6pgmt8jfZl3/nW3b31qRN37snTWm0mVuz9oPf/44N7xyyx3/6WVucWrD/+Mt/YJfevWDP/8Tz1iLlae/o1BR1m3934auVgvg2JBxJoExDgsd5tOgX+6r/2FpAJ1LAAib/si0U4fMHYjP8MCB/eTWyiqMUgoYA6N2UJsgrwL1shupPmYreQomqslZweRZtd8UoI8uM3FM44/OetEQAE/mxOvwJ3362wtdoFX+zmNPZJCBxZ1nucVJZS4jDWdgQS76oH9wErAQv6mZmpmWJluQo8qKvw9bklzS2NdiL33rLvvbFb9nq7LwtL65ZR7Msxthda93Wa6M7R2x1fMnGPrzJz6HZzkN7bGDbgO8G7+3rs97BQR9KoBNwlqhu6s8QtEcHiauCrJQHIrYAZYBsM6GIKMvSIZWjXKbM81r9UbKcnnwEyh03IcveD7I+gDw8+79SvNdyPwSZKStMATsSBYS6ol6Mh49SMAMRef7VU3xiR5koS0hlKAuc4Yb1kVi3iMb64haHxC+jEHxxNe+bicnLyTo4i8IEhbYyvWxf+t1v28i+fbbcsGytPR126eJZO/bEUTt04qhdfOOKffDSO9a+rdMOPrbPuvu77PL583b50iUbHBqyvoE+TYk5bqC0wCdagepzURf3JNEW/SWLp2T7Im8NMr7aMUpx1VDElYHnFD5AcuLOvOXnzL+5TE1OkbemYFV6FACSPZ9kwDXjHVsULjIUIaGMBCANwTJ/T6Vgs2514ctnE1Rey48S1JQhLA0htJ76Ii/3Ppspdi2xS523uHy+Fz/kEifkqbDjP3PtpvXv2mZTd8Zs27ZtGk7GbfrOuD3x488bb8n+8N9+0dbq1n3V89iTJ+yVb3zXvvf1l0RUvS+B8zqc5XZHVmoj7U0ecIlvV2Eq75Nqbasxt8ZQrmUhZa8GG/ky6E+1TML9n2uCz3SnzFFslhXAc9YZ/KVD1nBzJdTKxXUzlpLFyJCQBTMuBbuu3ryGpWD4WI1zOhmjw6eoKQVC9hdvqyiBlIFhw4eOUIhsAE6Pn/mteJQslQInFv8kFoy6NITE+wsWmBobKnbr7oTdWVixmclpKaPMqRg4eeOe7d65R3Uu26WzV6xdfsj2Y3ttZNeI3bxxx9753uv2/rvvWUdXh58Jxg/6M+T51jxo8pYGZLvztTbBHTTVI1G5T5FDSeblmkqBFcr4rUx3UFo5nvusJxUhcPHmlDhwkQsKomTmB5KffnV+SzmUjWf+AVXaSuU8D3qkfEDGVxUDSGUAqgUFLkAFBOyWghmIBOdKIeH5Z/sFAwFXBIIYzqf78TV4wfyC+GwIysZaB999ohQ8g5NVST8s3fdFsPgkOiqrGkZEw3qDvfbGJVu+N22L83PWMzhqd2/fsYeffcSm5pbt/Zfftu37hu3Icw9aRcpz5c1zNnbhsozIqj33wsdsz4F9tlPDT6uGJgc1u0wbQFu8PTwjFN3DWG8iWRSq7NpaBlCcxxbPmVYORUIVd6IDSIcPhLJAg4ZQlLJTv7XD+VUS51qtqwTEZ4j2bKYravwjIIWHBrpfUTibCJ5D1tl8y3oCuJk/owQ+bfV8K775wz/KcSIRbs3PiBDvUSCQ3st+0+7eTv/izY9UahSxwo05ZyGsQUpy/txd++qvfdvmJqbs4Mkj9taLb9ng6HY78fRJe+lLL9nMnXn70T/7k9Y7MmBf+7dfsa/9xtdsz9EDtufhI7br0D7rG+y3HTt3WIuGKDzOVAqgyixBMgq58PKQzIj7I4z2PCGwyK97CnlSjdkJ5TqATC+XT6HXFKE2nGRIgH4CcVWlKK6Zt1wWyKu3qmg7eZIupz4zJZBGhpy+cY9S+OYYCZpzGSCcJWquSUj+eiFDDN+m+EILrFQ61VHOPwSWUoHPl8MFLa0ohCyEhgw2Ifvvr6unuEYIwLGuKS5ftWuUsC/+xh9ak4afgX277MKb7/pG3qG92+3CexesWfkOHj8gpI12491Ldu/qPevpH7C9Dx2yU88+KjO7ZttGRm1QcQw/zpqCfhww1VJloPNFwX0Mptb0Ku7/CEhecM3nvE8+/zAh5RQ1n4F8TsUgwPPEAW5kxDP1hsxCUe4HiRuJ+L8iX9aTtP4QixGN4Q0szPJP/dWrWbiihyO0mI5y+CoKseqnu2BJGBbcw9W/ApXfZQN8n6OmpGwz44UYn9bhR7CJmE8Dw3RCfNDgsxY9saAkw2qvv3HGZlXH9sM77e75G9atmcX2Y7vtwitn/Ovxk88/qlnMrJ7ft7mFWevb2W2jB0Zl1dbtwltn7Pq58/bAA8esWRbJf0mxYIQzxu+Ktus5ma/Uaj5FxPU/AdX8BfB8P2EF/uKqULYUfq80rhmfAQAfgbzg905c5X20A6Bl5XIOJCFf5ck07v2rP8FHFCORSYLxNnRdiiGH0997YCkkOAJN5ADXsBBSCISuOLx23zHtu5QgShUXKHFO2yR8Pi3AQnQp8ONv/sa0WPcAICHIgFjz0/PYc/HBmUt2fWrGDj38gL33g3elhCv24HOn7dLbl+zc99635/9vz1v/9iH79q9/2668d9me/y8/ac//zGfs/Nnz9vr33rYPXn7LmsWbA4dkURx3WDQ11cGNgRgEoxPoUfHDuwF5hU9VXgnyuSz8cnpC5sn85TyJOxUSfjDLi7eoekZZiisAnhRoWvYA4XXJ0xzaU1OMDL4IB6lYwSIOHPiQgNeQCJPQ0ET5DLrHGuAUpmY6AmkVG2/zlTNliPfjj3T1gHMk048FwHlk/4Tvo5BSsEeUhaXy5mMnVlC+EkjDuszOLNob71+wroERe+/lN61Hw8e+Bw/ZZSnFzJ0pO/LkYWvqbLXbZ2/a0sy87Ttx0PafPmYLE3P25jdfsS/8f/+NesOyPXT6YT/M3vkmusOKxUuvrLMcyrSRP3mUIaK3XP1vPGdcQuKMB/HNe4/yeCiiS3mq2woylCxHWhHPV1xT6cqQ+RMneZTJ82U5AGvhaYKCwhpCDyiFxil+sxSLwD1IQUK+NcWnQhCfpi5+Pz2mrfl9B8MDSsHeUN907F/Jf/Sj6K2NAaqNqW+09y7csQ9ePW+XfvCWbds7bIO7+u2db75h61LAB54/YfWr9XbmxXf1vGbbH9xlnd0dNnn5jr3xg9dsY27R2oTj+CMP2pEHjriiAlkjdWf7s06uW4PTUuRPeu9HtyI9UGYrZF3xEM/k2lpH+Tn5mzzL9KQjaU/IshkypZynXIY8PLPEoCePqyoGEIkRcB75PA4tYmjIdBQCgEjMv++yYgNNEeL3SCOOk3ZQDvZXoCxshCkrRBJWJpj7WqMwq3U2pSnnd770sn342jlZjB7bdmiPnX3lQ1sen7enP3fadh7Ya1/7wjdt8c6kfeKP/YjtefCIvfQbL9pXfu0/atq6w7pGu+zhTz9nDz/xiO3eu0u1CLGqzOlcVp/13o+ujM84nhOIgzcJnqeUnnmJL9dBNhxad24pDuoiTypE8oq4tK4J5XsgaQOyDFcfiornqBd6a7SQ5guNKse+Fi/PHyxEBGmOfAqcSM7cYvbgSqHCSnUkzET8A1gFDmptZqggSCEam2U1fMu6lEY+gSuD0lLbCeDYCklg9V5k8bNSnMvJbOR7L79jl969aPuO7rOe3f1yLD+w5tY2O/HxhzTVWbX3X39fees0fOyz3uE+u3Hxul1+54Iz+5GPPWrP/Zeftu17d9qAHFUOug/msKXJq1SdW2gQo4pIKU9NGX4YlMsC5XsApQHH1jw+9rtGeISTU9WPIq4sYK55DyRdGV9N05Xgi2wZivT0LajNX1gqzRVFkW7pNymG8Ps6gRrA4hWvtdn8y/Yxn5JqjMc6MCTksUp8UMtOKbcQCqxp8MrcP0tUyM8RMyRUCSygzPRI03Pdui3Xa/yva7U3v/u+XT1/0Z78Y89Zo+p+6w/fsNH9o/bIZx+1S2cu2Jtfe1NT3DZ74NmH/G3rh699YDM37llnf4cdPHXY6lo0LCpl9u5dO3zwoLcjASqoP4VWpi1pzufMV6Y37/Oaeblm3nJcxsczf+Q8isdOiP5k3iybCgUtWztVGRfAfdbhszr99+mv32+um5lL1qf/Xg8yY/jPdvtfEpiGshTNDmcQoBCMxcwY/I2mhMKxjFgLtMoVoEka1yAnCEXgF4WL/RcE3xGlSpLYDAnlhiQQ55ZLlkrmyu6NTdu3X35NTuQD1rTRYOd+8J41dzTb8SeO2vi1O/b6l16RhVu3T/2pz/qBrl/+lT+w8au37ckff8qe+unn7MaN23bjw+v2lV//os3eumd7d++JOgoG0W6nAS4mLcU189wPtqYlM8u4s+15D2R9kY/8USbWL2rlnSYFV4aibOLKNCDxAuV4LnwIXu9ndJAv4sHNcjkQlkTxkKsCWycBjhnnkjM3+RSQtYl0GNvkMLbxrYYUpJmPkhgm/HWzKi4qDO2kMUFomUAgn+8Xl5D3EM5m4FWmyZrxnDt70RZX1m1mbMHe/f7bNrJr0A6eOGAX3j5nd6/escGRYTv42BFb2Fi2i2+et7WpFdt3/KA9/COnbaOhYi/+7tfsV/7eP7NbF67ZiQeO+VFRVWUo6mSo8Gd/+ihtIqoqsK2QgikLk+A5S/mzvKcVVyCv4fQFlNMIKE1Cmb/gKbclA3niPQ7TXDYgxYs/UeE4NtNC/2NcUR3+HKcLAN6yqelpf/fBEIFl4NxOzqLwdyBYBioriALK13LIuHJeYGt6QhLJIhlO7RrT4GJ19Z7Cteszdu7Fs/bBN96wBz99ynaeOmA/+MKLNnt7yk6+cNr2PnbYxq7ftovfP2uVZrP9jxy2zsEum1L6+999x1Zm5mR1btu23cN27JGjVqceBH+cguLKD+46fSWmA1U6izgCtEZUkSbI+3KaxxRlqnHFfQKPFPG3taUenXjKsJX398uT4Irhw7jy6z9XL+muAr4Ei4uyDlIA1ea+BcTAf8piORyPl5HLwwfD8b0G51qw2FQQU9CQRJeJ30rgVgaU7xO2lolhbN1nP/5ryVIIXgzeuDlpb778pq0sLdqRZ47Jaey386+fs8m7E3b48eP2yCcfsbEbd+zFX/ma6G61z/3sT1jXYI+9/Psv2fe++B1r7+2y9uEee+jZ0/b0J5+x7Tt3elOCSfqvesUVPUev3Kr85bYSoBMgfWsbMm5r/syXV/JlXrcShSMIPffr/cro5RJn3gPVPAWUn10x+ABLwwnGQqWJ9YkFeWinqPMXnK4Ynh44ElwxWJbGj/CDTkCmOJ++FASVibpfSKLKiLcC+RKyXFUppAxYCgLrp2Oadr789VetrmPdjjx93FY1M7n6znlblpIce/oh6xjosJvnr9nVdy9Ye0+Xho991j/SbVc/uGbvfP1da5QJffRHn7IX/qvP2p5j+2xw25CNDA75En91zPa/myEVY1M7SnRn2v3y5X01T3Et5wHK/EpIpUi+EByKuK2QZcvXrfc8ubUonmMRj99A01ChoZ+32b6hWpaD+mmTqJM8Siufcfh5sd5eCCsJTM3PkASUnzMO4J74HwbgS4Vg6OBlGgrB1Qmsa7Kv/M43/Pigj//xH7e5yWn75r/7Q2tub7bP/OnP2vSUlObXX7Q7l8ds54mDtvP0YVuT0/z+d9+0qfEZaxvtt70P7rWe4TbNauSfTI7bnj27/cUcHSNJrfoWRUTe53MV7hOf99nO+/FBD8VNDXfel69bIXEmn4CMK5e5X3lkSMD6IXA+v4h8CDx27BPoiKxm5zMBRWb/bp4D4opBAoe6E+ILqyCm7BSVmZBpZcQZgNC+GuG1MluVotirIQcIfEwlL394zW7d0nDx6CEbk1W4/t51Gxrpt/0PH7eVdVmOVy7Y+TfO2sFH9tuP/+kft/GL1+z3/ukXjbO2Hn7+lJ1+/kEbn7hrt87fsG/+1hdt8fakHdx3wPcgJ0nQ4uziuoV+4oB8BspxAM/Rxv9rQP7EAeRz1uGzj+I+68hrOW+5DMAVOvIZ4fpzKQ7IYYudcEw0lhZqH4QD1M+7Ll6SToxPepynxCtweiyWAiFBkAiAfX5VRWTVPWnFjGcTYWVCogHFgyAbF0qhsY0fe5EjET8PtSJ9xhsWfnnT43OL1qqhjfWJ8Stjtu/hw7bt4KhNXLtnF984r1bU2QFZieFdo3br6g27c+G2rMqCr1k8/589b4szs/bib37T/u3/+Ss2dvG67d+/2wb6+9yn8CpkRvnnBCogrpi6yWJyT7xoJdCEbMbWdmabAOK4i6faNfNyLQuwioPlLNZtuHqgzqgjcQM8Z1y5XqBojdKF361EOJ61+uA72ySgccOPxJpfWoi8CgBKwrc6/Iri3NyUx7lioAxemdfHHyrnXoizEXpG80DieRVP5T8Myo3YZCmKwL1bHZHQokaxZjKjBsyr5194/bJ8inP2sGYex586YW9+/U176T982Q4+uNs+9jOfhBD74OUzduW9S9bc1WGHZF26etvs1o2b9uG7F+3epXs2fvOu9Qx029ETxzXbahP/Q9A0K6eAyXBnOmm0i1Dcwxfghwkl42lbxvOX+PsBebI+skQQTkq5gnimcIzBx33Eeh2UKyuYA0XBI8F7A8kjfmY+txZES1kYPjgGE94z46QerLbvr11gJ/6MFCSOnXTJUmnUwJOIVmy9r8phMkmRUDfC9LNAAmPzlJatypHM8yC07PzK3V9YCnCEUhReeFOL1WsIaZSfc/v2hL332ru2Pi8n82OPWEd/l11564JNXh+3nUd228nnTtjAyIC9+9L79tJvfcceePyI+x2L88v2xh++YWe+f8aa21qse2evHTh10I6dPGp79+8NRaBRXEVXvCPhsWTGS/QnxPw/IBlNAFIZynHlsmUgnbSyAtXKxZVo0mSU41rk94TMr39eXnny/ZXTpY7P7JQQJyTWlAde+1Ahvs9LKVirogx4SMMB5St9DtjD15udmvFym6QKKhe2auKnqfkgCEoRLGZ/XQwlPb8WS2ZthWgYyoSVKJRihe2BoRAAZf0lHCum7U12++q4ffnf/oENjvbZw5961OYnFuydb7zhWrzv0YM2emCHLU6t2vuyFIszi7brwB7bdWyPtQ112fUPrtt3vvBtGxoatud++jnfhzFycIft3LvDz9OCtUFmMDmEEcyG1mxD3pefga1tvF+eLMu1HJeBtFTCSNucDpCUNWWZvPc8pFOHrAD/Ml2Y9RdZxMJWOp0IPpUA4ed6FXTggKIsufGa2ciSFIcjOQFXDOFY9SMCIVyIiIAI6bdrEYFxKoTJlDY8XyAbxRWzheXiig9BxflDuO7DFI1BqVAKCGxVY5o1vfzmV16yFTlFJ55/1NaaG+z13/2uTdy4Z5/905+zvQ8dsNe/+F178QvfsJbedg0d+2xg16DNjS3YmZfetYXZWRvcOWzbj263oUOjNjU7bQtSqP0HD/jOMBHnTfJGFQAdtAcagM3tCOUtg6cGEs9TFUpxTQHkM8B9PsewVNChYYNr1QJ4uuKK57Jl4eppW/AWd36PT+Ey0VTU8SqUy/Hui58E4cRgeE98Wouw3gprqzY7Pa70em+8S1eNmmcM4ndL3R7pP9M5BMoP2LBzi6XwZl6bN6qHuyMThCcouysFFiKcSl1dIXhDqjm0NyAEUQ4VecrT96bt/bOX7ejpB2361rhdffuitXS12YMfe9BaOjVTefOSXX7rki/PP/WTz9mpH3nM3vjGD+yL//J3raez0448/YAdZFPO7Jy9//p79jZ7MJbn7eiRo2qKepLoYziBSTAFAQXNmxkOeLpC5CuEUMoTsSUgX5GeuGgnwPMm/O5HUGdxr2s5b0KWK9PAfYaMo4jLDTysP6Fwga6q3HTO2dkZ3+5IFC8+AadEuBC3TLmGEvyLRX4qw89zcDQN9XXvJmFkBimaBFKuaCMIESQNybwJnl/CJ3+GPGwUiEaEKUVjA49Epjhe9NyZnrXdhw7bu6+etQs/OGOHHjpiB+U/zGu8e+vFd212ct769gzZ7of3W0d7q11796pNXZ/yHnDq+dP2yf/7Z+zaxSv2xV/+Xfv2r39FQ8uHdmD/Hj8HHQbEKq6T4iBq/EpbktHxtwDoKvkXZd4k0GaPVyjzI+8jSfnTOggdaXSoMp68D1zKq3QvJ/sa18hDCNyZXuD1EDTQnlQ08nOPtWA4RibJe65gQgZxTPiKH8OtCaO1t3ddobxjkZP177jS2FSK3LYHovhtklhDT6Bi8paVIQPx5cZAIMT4SXjSbKZOcSKMlFVDzbzGxTu3btv5V87Y9kPb7fSPPWL37k7aV/7Jl6xho84e/+mn7MRzp+za2av2+ldfsXu3p61joM+OPHnM2jsa7ca5KzZ+4ZZdO3dVyjStuCY7/ehpP8vc3zJ6byJsZmK2w+n0pwDSiaDtuVKaQNu2QrmdhCyP1QWizsDjaVuA8sF73fszIcpE2QhZD8jjbyh3dLRaXnBxRYYoBUOGT9eVjyE860Mp6MBzsijkqdOQ3t3X57rg1A4O9v2yCi7WCoSloDL/7BClKCoNwoJBqQixpF3b/5lAr0sNjX0d0YDqdFHKMb24bBffu2w3z1+2ww8etcF92+z6uet258xls9ZmO/rwQXvk2ZNyTu/Zq7/9il3VFPWJn3jCXviZT9jY+duajbxpVzRFZRjcsX+XtQ612onTJ+zQ4aPunfs7EK+PtgVt/A3W0qyiPaI7LRxQa+vmHk5cCijjA0NAxsUbTvkvErBH1VBU60zIMlyh0R8df+SFZzVQvF+kCDiZDJXKk/kCR7QDh5Pg61SFPEl3WSE7v67Y7My086Onr291+86df5eyXqOQLlXqKp/fqhQIFA1zzY18VYVgxRIHM5xLabuo9fY4UpVVGX65OQICEuFKFArPyLWuodn+4N9/zS6fec8+9lOfsJbBHnv9S9+1yWt3rX/fqB197ISflvPhm+fs9rlboqnRTjx+3Haf2G2LatSF731g3/nit+3o48fs+T/5KTskP2Nkx7B96jOftN7uXlimenAuxUwOEPdZFoH/zl6nFwnAiGAwdOmqYHxk5Bk2A/k2Qek50sCOqy0BFdN+seOj5UpAGqUqyu/lRFMqTBmcbtAkzgJvBspwTWuRHTdmLHEGKQFfUCX8FQNK0tTUaju27/rH+/btW6Ie+OGwbWToF9VvziJ4ELBdzz9QpkLok+ajzf7R0TJfmIW1gHYClaBMbiHcJymsRNWMRyBnhXzyWcau37MXv/Yd23Vkt/WM9NjFVz+wiy9fsuMPH7Uf+9mfsjvXr9k3/83X7cbZa7bt2DY7/Mwxa2ptsonLY3b+u+/bqirGHxnaN2DbNT29de+W7dqzw46cOO4rpOxSdzGJdgCmJeOKCH9WRMR54EKeyE8e/YmQWfgjKOPhnuB1RKQylOr6IZD0eF1FSUV4XFgKaCxbsgik+et6ZeE+8oYlpyzTUAKdnJ8m5VU7VWA9hMHlE7/fOivL2mjbdmy/9PiTj/4VRyKoKgawfdvIKTlqUzn9oS6I4s0cM4x4LR4Wgg+RAYhIJcA6uKPqs5cIW8dJgljh1uLdd85ZR2+XjQzvsLOvnzd+4HfvIwesT4Ke4OikC3fsyjtSlEeP24/+yc9Zm2Yq3/rNF+3l33vRRg8P2ZFnj1vPtl7bWFy3N7//uspctweOHrWBnj41TLVgpQqGAVl/AsNH+gFKiHTPXxKmbv3AkcLhI6SpTnyJM4Xs2bxgxGVa3gPcJ577QRkvF5QVPQBpphHKTnLWjzJgLbAUKAcyoIOn0iArPWkIkcMpj3NweGSmf7D/qQKNwybFUKGlnTtGt0nQZ32Ri8/yVJCjGLEOmB8fi5UXhtf8B0KTKwaV+n4ATHGRjwBBALxBaGjxumYYLe1d9pX/8AfWP9Qr3+E5W5MSnv3B+3b+Hd6LNNohzU76d/ergQv+ruT2hzdtYMegPf3jz9qp507bW995zX7zH37Bzr9xzjZWF+3ooQNOl5vvghkJVcFwUSC9HILWuPKcedVSXRXHMLSZZZvw+GPx7AkOBZ4tsFVJEly4ugqjo4hhHHpEg3eyzTSW+ZuKkScGoBicRYp8sm3c02FXlzl/fc5Gto1eUjh88uTJO0FBwJZWeqOWtm0bPqqx7n/VFHSFaShHIVEpGoszh98Rp+aEIvjQ4RYmCCwD5cqB1jZI+2c11ZxZmPd1Bz4fPPWxEzY4OmTvf+sDWYTv28lnTtpn/tRnrKmtxT78wXl797tvaQhbtIF9g7bv5AFrae6ws29+YNOatt7TjITT/o7LeR3ZNhxWwMmAUbp4b5eC6Or/fGNG0CKSXYlz11MymEBZN9fK56EoE0ixOMKDzmR6kQcfYRMO/SnzJdMylOM8n4K6oP9TLKN41F3FVVOKxFvGx9I3wwSdCYufisTQ6hMJIZTyrA6Pjv6DT37qU/u3KgXwEcVIGB4e/NtDw/09Vrf+t+ob696WAzmvCjYQAM6kH9HslUEoJaKBEJoE0lsxa3n1pVwfmurs6u27dunDi9ZW32InnjxtS8uyFK+fsbXlVTtw9IDtPLrd+nYP2oevv29f/9d/KGeyzz71p37CTjx9yi6+dd6+/5UXfbihsbse2G8LyzP2+BOngy7hd2snxsJQzDD/oJHPBnzMlnLkewUY576QuBGMD2brKf7CJReMcBV5CnFG2JQW9ZEHYZQFVoatz0Ct3sCX9MdV0brP9yAZUjnAxxXLHtZiRVZh2TszedSZN9o62uZbWlvea2lt/p927N7d/cxzz1V9iq2QlPyRcPPmxJ7m5o1tcvbam+vr49fUqoDXvxVwcIjnWoaIw9SfvX7X3njlbbv8ymV79iefsv6dQ/a9P/ieTZy/ayc1PT3y/BG7e2vGXtSsxZbX7LEffco6hvpt7PItW16YcczzE/N2V9Zi5/Gddv3udfvRzzxvB4/wXaoAJ2vz0ouD+MZfv8es1qDcjq10Z7mtQOR9KikA9JTbVI2gTMMfBepLHwGxziFph5dA5l1bW7a7d+/Gi7GZBSePnf7t7d0r7c0dC83tdXf27t17KXL/cPihivHuu+82j46OflzOyag8zbqoN4iAFpzMBCmkIBmbreF5a8sijsbcGJ+xr377NfuNv/dv7dlPP2Gf/tmftNe+fMZe/HdftR1HR+0zP/ujNj81b2989VXr6O6Qk9pq18/ddhRPfO5x6x0Ytm984at27ttnPK1+W5M9fPqA/ck/+ceLWmUR7mMQ8ZPK4FSX2rIZIu9WAfEcLYm2/FEQyYm/jG8zUuKwqgGJc3MeQC69J1NvTBBq9fPOA7h164aNj43b1Kycy5X14F9rt2Z08TPrDQ2VyvLC3FhjS8uLp06dirdmW6CGtQQ3btw92tPZ8yMNdY2dtCXWXJibaPTWdETMleVa95MYKxv17CbUXT2zUNlAbGQDdlKhviLiFZ8Bixf3TS3NlXvjc5W718cqMn2Vzr7+yuqyBpnG9cq2g6OV25fuVN556d1K/2Bf5dGffKzS2tZeef3rr1TGL9+r7D2+V2E3trty+eyHKtNYqW+ur9y+caXy5JOPV5o62tnpWqmra6r4l9l10KOrRhEGGfnmag42Wl6CrPCG2uDLBzFCiGbl8/g6b2u0p1YGpOAh0PLAr/tNwadtwqGBrcCbaTL5rKVVn8lLHuIBThzRAFEKivTyNEJp9YFDvobuSYLPpKsdioPmBfF0bW2jsrK6WpEvWNF0tdJI/pCHLS3Od9y+du3oz//CL9g/+2f/bEy4N8FHusqNG3eekeaeDm1dd8E2CHF9U7NEKlWDMqmE5sOVtZX1ysr6SkVaGVeZFyk9r+5ohwfdVgNAQ1Co1qbWSt3CYqWtvaXyxI88V7ly5lrl1S9/r9I/0l959LNPVNo62yu3z92oXH7jXEW+aWXHgd1ShsOV5s425b1QefOlNyv3rt2pHH3qZOUzf+YzlcG9o5XZheXKhxevVBq8foSlq+gPWnTlXgxUb2BFy+lIel25udeVOI/XfTAcfAr1lKD9wl3+5/XpSv68qltStqGhllYOgTcDtAZv4c+ac4p6TPfiM4/wr+Chc1Dlqvwu+MwVOjs6OiqyDB7kW3g+kChrZW2ZMuuVVuVpaG62C+fOnXz5pZc/JnybYJPFuH379oPLa2sH69FgGq/pQ52YWVfXWJFvpmsEZdUV7da9NwALot7nRMqisBKme3WkgliCWlw0Vvav0iTBrMlCfP0/fr3y4DMPqpe3Vc58481Kw3KlcuKp45X23q7K1XMXxcAm1qcqN67cVi+rVA4/tL+y/eC2yjvfeb/y4esfVvbs21k58cKJSndPb+Xa5ZvqERuVA4f2VRrrGwsrgGJAF0EMLQQuQ6g2RE8NS8EcQ0GVEB89uYj33l0EeFB+rsaLY7q6ginU1aVCIPRSvmqgx2/GTd1pURTjcZqfOANluSNfmA8PYTWKNrjVaKisuqXEIm24JabMysqyLHSLlKRZz+CrrzQ2tkhkG5XZqcnK1MxU19/+W/9D6z/95//0pvI7VBVjcnKyd3m58pRJutJC1cSyOG9UmzyXd7ZiTMMUBcRX0mK4CkAtcVyVrod1roLIHvfqKbqjdWvW299r5967alMzszY8MmLzs8vW3s1vp5qdf+eC9Q722SOfPO3fmrz1tTdt8saET2v3nD5i925O2OWXP9C0d8H2PbTfVhY3bGluVcp9zbZtG7KhgVEocVq9TlhHvXr2zuWgNOKQIVEEkenjtreZZkArtBfB5b0FqEBACnfkjEb7nYPToMdq1Q7wMyQN5NUFUC2rwUSYpUABhVdIOfUvpy38vcAVaeipaXYSm37ZOSdl8a8L+a1XZ4bys56xsMCvai/zJWL///g//4/3fumXfsl9jmiR4K//9b/5gkhDE+CnmyaNHRXVqV5I19ezeluYSA0tqp02EVRceVUbbfS2x4Ubf8Ra8J+r4pTVTWBzc1OlZ/tAZezefOXtb78mE9hVOf0TT1bmZxcrr/7ud5yAJz77aGVYw8TF1y9Wbp+/UWnuaqkM7R5Sr62vzE/PVXbs21GZvjddeffFtyoL0wuVsfHrlaXF6crx48fVQ5JG1eqB+qWuxEGHiKvR7tR6G1TK433oJLnIS2Oq+RgK8lq0Ucz0chGHpSA+4hwR+TNPKQBcnac8OD1Kq+ZXLPUqTi6no4q8qoN8SqdpKY81DRtY2o2N1crSElYjLIhmJ5WWthZ6uI8ADCmNGhVmZ6dkVVZkmetG/s2/+TfnVGcoxo0bM4MayA+jZnXssycWy4GaKmiWL/+KOFWBKgpkwvjrPYEolVR6LMwA/I0PaFnD4EK5WJItbgXrfobnUnOLvffqB3bj3cv28AunbGDPkF1845JNXhmz/t0jxiGOaGVHn6Zd8rCvvHvTrpy5aLse2mOP/8hjNjExY+994227df26LS/yK0NX7aGHTlhPb79XxBpFQGkltLhAWgCNiMhoi67Q6jeK1MVTaRO8oKBzL8FLleI89/8lgJdViyDmeK2Jv4hPvpLm9cBrlYPGKE8s90Gcy6Su0fgV7fX1OPSf7RNMXXkPFijA2VAshi3a3Mx849/+H/72xD//5/98zpvxN/72zz/QUGmUEUfzpIfSOldBaeuqnMw6PTfVx1hJOtfQUgIWJK6usfQU/QsU0l7KeKeIMl7Oy4d249jOzC9UJu8uVuZmZyoiurI8K3utjrH35K7KnDT53W++VVmcnK6c+ORDlcMPH6tceeNC5dz333Hrcepjj1Y6hrorF987X1leXapsqLeM3btVGd7ZXzl8+LBmLH4amNflPQ9KqJ9/6tlOsxNIb4S2bJ8TXfRIeiadNvhCPnowvddx80x7KOf57x/UibyevM96a7wEl6LySjn1ibUYvyqN0KH4wBdWhTLgqJaHNI+r+GxkdXWtsiAnf0OMqatrdj+joVn+l3BJh4RfuJV3YWFWlmat0irn41//6q9edcX467/w3z+kiZnaqUbLxGzIYaMNaT7dKVKIxjQ6Q32IqYYQuHvrVCa/lIqlxJV6lZPyuxPFsxMCTpxCTeXqJbi1xaXKi994pXLs4eOV/u2DlVe+/Gplfny68uSPPV3p39FfOfOt9zRDuVrZuXdbZd+pY5W19aXK5fcuVOqFo02zlOuXblTa2joqR584Umkf7q5Mjo9XNlYXK6ceeUjT3DbVI8cQukRjOHgyo2K4OoxoVXtEm98rPgI0Fs6n54ky6pDVfOqbahfTVtoXedX/hB+nUHlwch03vInypInhIRBdHQ/8LtctWtX/a1eELvyEyMNVocBRR3sKB5QQshDvHeeGK8f6OkPKquIqcjqbKk28k2BioTxOLxMHKc7K4oJoq2v8tV//jQ/DYvz83zgqkwRqDcNqCjXqhqvfQyc06gFDp1zKR1FoC1AFXpY/jpQ03W/IZJCfZ18S2FATRZfH0ASZOD5KfvfV9/3s8Ac/+bh/jXbjtQ+tY7jb9j6w3+Zm52xpak7lmvz7h3vXbtnIrm124pnTduXcJXv7668ZL/0e+9Rjtv3wduXh99gnbXT7sO3avj1ocZppHx1ET0Q5oZhgIjxLBBpahvKjpyuorNsJ3cidVVAP0ZUnz+NlMNUxBCTAHZxfuh6EeDdxYOxQIT1raukx4Aw9FkBrjBY1tAqMID4hoJxXynAiWqRWciE8jYzsAmdVFB76GWSSDfJAh2VUZBMa/fjL9fXl+t/8rd8966z5a3/tFw4pn1DTc1SF5pkqIA0U+Tia0qk1paNdQTrDh1Ps95SjvOPgSrOl0dJzxWFypQkqqz+el4Ujr0uVrKPtLU2V9sb2ypuvvV1p6+uo2PxKpb2nu9KioeLSmYuV+Zm5yrEnT1R2Hz9QOf/qucrZ75+p7Ny3p/Lo5x6uLAnPB995r6IZS2XPsYNysGQqZbFmZ6crGxqGDh8+yHxd7aFHwb7CatCj4IrTVOvZDbrX2BtpGVTW4z1vLY5eHTyIq3pbCW85aLov/FLLyFdc1SuqPT14ojieVY/6j+OqZ+pZWCyGEiyH0++WGdzwHesCHqav8Fyc9+GE4aPRrQaA1cD5bm9v03SeoUTWekUWzy28aJAmLczMV377937vnCvGz//8Lxz2Hk/wP8SiwainHhliiRQ90JTOEi+saEsZiJGCKPhdxDGdiltpBzexL1Qm2Nal3fWyGoPD/bbW2uL7Mi69es6OPnvcDj561M6+9L5deuUDO/DIQTv25DFbmV+19195z1ZWFm3v8f0+/bp3Z8JGdw/a8saKXXjrnF1677x/H7GicOTQYevs7S7oivaIO37UQtXKSQLsUPA2eu+PVsGcbB2TxtD7Ii5fdeDHCY8D19J7EZavwZnGlSV08Dhir5c/EdKSOUgr+OcrGALu0RIoWKdiFZGiehwAL9Wh9cRJSP+/9r41Rq7jSu9y+jnvB+fBGZLD4fAxI5ISSZOULa21q7XsZOPsOkAQBQESJM4fGwsEDhaBYwlYwPLPIFa8jpNdxL+MIIvFWjAWCRIIWMU2tbItWRLFp2g+Z4aPeXBmOO+Znu7pW5XvO3Wr+3ZPDzWi5UUSnK/5dVWdOnXqVN269bjdPcRVk2bSJj874WN792ct+HFAHieBVIKbUBxd4Rj1+WNmzjBc4/KrueBH//2v3FLy9a9//aDc7XhxH8BHxHWcOShDk2SiitYu0YPMII2qozRnDeZXsk6epVCH+xPeqdx0Mc/VIfsNbG5R2iZTSVvf2W4XFwv20psXsRYae/S5J21xY4cd/eAGxvmGbd7Zgr0DmhAW7a7Du+3MxLT98Be/sp09bfbTf/8ztg4zz8WfXLBjV0aRN2FXcgv28PAh2793j9SZ4l2EO41+IwngjpIZEv7QXwi973BV7kKWI1mG31crydjuqC/kxTvYp6P+cPZAuWJRv/J6enkFcctwz8W6uUbBFgo6myjvfHahj9NHX74u6Wcv91icfe5mQspwLMWmHqczbM4pN9ibNcrj8YTMLtgvcWbiORf9/Bd/+Ze3OFxhHnMa2oyZH66RKJmQASvE5YQMhAxLi9PlFz5x30k80ttE6FKfRGeZTMbFse45O9gjwRGzDlvr6+umPZ0x3d1NZt+JAZPIZMzlv7liZiZnzZOfe8ocPHnUnP/ZVfP2//iZae/daZ7+vWdNprHJ3Lty29y7dt9km+vN8IlDZs9gr6lvSpuN0JqJuxPmxtUbZr24IXWxi3EnRP6xbh5ikMc2s72e1JM2u/7wbXQyL3f9IPnoN2/P6RcRxux5m1FYm+wPF/e2cdkklH6SvvL9zZB1MO6I04eLF10+LivHcFQnZQmTTjeY+vpmjM86s4E+wcCALA1Zg2kGm5rqTbapiWUxHoFkBodVGeURk3BPRqOjTfCJSRHX2aWT/A9DEOEAK/JP5QXcLcmOaQtytIohhKgL5TGb2QziQSKDfGcnARvN6YQ8mDrzxTO4ZBv26s/OY69g7OFnjtu2Xe126va4HceJBCXs0FNDtg2zRW45Z29eHrU3379pd+3bjb3HZ+wf/LM/sJnWVnv16nXMQouoA+spXYAPrI9+4Z0piaNq1B+1me2XPmAZ11ZXxhMy5Jf7zK3/Pu1C6MFmRehZleaxN54mxQYcwjuaCjKEzCkwdIyXpR5f7Eu5+dFHrr1oBwTs94aGRtuQztgi/z9SUcJ14IOvhgbb0tKB/BboowTfXvq3L+2vS3J6clMXlh2Z8jj1s9F++fBxyt2xiCE3ni7uN2HVdIOC0xuXE3fOxvYEeTxPOx232TK2qanF/ur8ZdvQ3ma7hvfZMVzsxdkF23egD0fPtF2cX7T1zQ1i596tCZtpa7Sfeu6IXZxbsO//7w/s0vyaPf7Zo3bg1CAGVmBX1xbtnn19tn/XbqnH+cANMG/0qM2c4rHB4/IY99tN4STlHPichhH3y4HvHy/35Ujq+H6L9V+tdGlTS9ImyyIUOXyKdhvu+VJUZ5wQSciN6Q4uIdFS4q6Li/OTVj46SKaTSO+wGxsFWV7qUim5BgnWAzlv3D/90/80IgPjj/7o3wzQiKfbT/g0nfa7dpIVsoMdxSHRZ9yHlfSDycW9Xab5YQ5PJojzItHxTNJmm+rtjat37fTUlHz4s2/4gC3m8vbiW+dtb3+v/dTfO2Pzy3n71o/etGmcy5/54jO2obMF+42rdub2A9vZ32PbervtRmEDkyouKNbN4eHDcoGlbu4r2PGoj18l4CkB+9Ko3c5PIX0sXYioH/yg8PlCZ09k8QHxOPRlEdJPGRxRyLWhVGfJL/lESkgfDS6u22O4vi5fN8wivBkgSyRwwkKcDx+TGAjY+9sd2OOlcAPzQeWf/Ml3RmUpWVlZkTUe042sTbhYQsbRGVG4dRpTVxT3a9tmlu35eBIhbSVNFmEGhMOyBzhy5LA5iP3C/St3zBS4Z3iv6TrUZyZHp8z9a3dMS0eL2f/koGnpbjUzN8fMxOikSTc0mn2HB0z/oR4zO/XQXPrJeXPhx78087ML5uH4Q7OwsGBw0WK+guheTLQ8kpRl1Yz5Le1jec+4nm/7lvmPRx4a6B/9JDE3OJb2K9E+xHODbcTtgPpdW/01ddfNX2MsHwZLuUwl3IdgWYEc/Z/JMt8tJX/4h/96nynQCu4pijHc8G9LYvdCpYgwFzuiUca006vM8+V9nPkYwSCU+I8hwGNwtqMpWJzMBzc+uBk0ZBNB1+G+IL+cCxbvzgSZloz8V5o8XvXs3ymfHn749oc4hu0ITr5wWn50dPnnF1H2SnDvzh0cwRaDoyePBt3dfagUdaIa3IHyipxgDG2ng+IC3OGIoBSgTBwuZZb0SmC+6MUYocIWwDRaDT/4Rd3oG9xy3CzrCGgDcsmJ6o9SLp8BfRG/Ipk8QkBR2hS6PvXg0dbnldP8tmYkR+zVV//9Hcltxe4eexSTyy2b5VwOoWd85G3NyvztlSE5c5QYzSCOgenByB083GMGTg+Y9r3d5sIbF0xufsWc/NKzBudxnE7eMssjs+bws8dN95HdZuLqfTNyacw0tDSYA6eHZJbhU+X8asF8eOG6uXXlltx92EBJ3e5uw26ed03pjuMJxeVxEfLxEnmXlu7U7bPaVrQQRP0QzTTsA4u2g3FdV1/kn5xMyicin3YhZVWzB+vgJ5BRPUzLSWbDtVNmaGn/hsQp2+DODJCBkc1mcVRpwtSSMYWCHxQ4E8BAmTwSOVZWziNRtax8wZ1TH02vn4WDWTibzSbMwYN7THtXi+k7NmC6ujrMnct3Ta6Yx4Uflmn17rURLCVTpnvPHtP/xF6TW50zo5dvmTEsN919Pebkbz9t/sGX/xEGS6u5eO6SWVrKoeOdj1heZZDEp2d3sVweTgUxMu3ktVid5/R5RI/sJJ0dSSOOTQ/q9n0VI2WxsiXGfPTE2Ue4yQavDy88GAS4bqDLox+wxSUF5b1tuRFjafn/CAFZSr7x8kt7MFKjjRW/K4FNGQijGAl8tIQNIh+osyQ2LTgAi5W6InIYR1VoCs3LEQvX2elx0wSZJ2YqsbE1U7AnD/jlhNDa3GZXZlft3MwDW9+5085NzOHeC217a7sNsSlOZ7Gjxqh8ePcByu6w+58atIlUxl44e95O35ywR549Yg+fGrLFHUVbRDsOHdpne3q6pW20DxMS9/XjLpG6Jc4jeWmj5zZw/IoP242ZR3R93Jetg//UkXZIPjaG0dGedjBVl+ISxjaGJUp9rmxJBh9pnx9GSh8z5LVin0Y+lXwVon2w60+C3FDyR+5hyDZD3/vhyT6QQ4b7vuh3v/sf7suMgRHIg7McX7LZepusz0IJE8wGiT19bsPmkODHt2sbOaTXHJkHuSN0+R9YRnEHRmAoYoUzNYmBJiGGKZhNbthnP3fS1mWy9uIb52xrW5MdOj1kr1+8Ye9duGeP/u4JO/TMkL1xcdTeeO9D23+gH/nDNp/P27tXRuzkyEO0p8n2Dw3a1r299urNG+IfqmBznU9oM9OkuIk3SEoyoX+uAV3Ji17xuHvxFopCPueI2f5YjMoi5oh/6OpSntDH8aIfjImS0LWDOj7kNaFJtsHpxq4NZEz6vsE1wPgCIOegk6mcUwun8wzW+ARexhTknfNCgSwUyuTLx7E2FaBA2gKmsDX5O/Gw66Y02ke95SnvkeR0CRuId3TUmzNPHxPZveujJoXz8879vebuyH0z/atx09nfbQae2G8mJ6fM+M07pg7LItPtvT3m4cMH5tb56+bCX58za1hGph/Mm8XFRWmj1IF2c82VyQ2UF9IF+lBwU/Zmsmw1XbnKdK2yjyYusLAsi/yhf+hj72cFsewygBr2GhH5YraEZV9wqSXE0IBe2W+mqeuvJceEe8D10ku9nOZlqsFUnpJpM4WZiN/vs7aAcy7zMQHJQ6FCgbqYGXC1+dkuvyIWj7tww019mOqcXU5VbAKfflJOcsrlVEsy36f9zJES3ZaWBruOHdb46F3bmM2iTTvkOxwBH9TAdn5+3nZ0dtpEY8reuXbXrswv2OPPPWX3Huy3H/zynL3xsyt2dvqeNekNe3DwgO3uxnKC6ZRfL6SvbDPjnK65lKToB6beFNJuiXDTONOhn65ZFjpu6kbPCGNp6D6KJduwIX1bsue+1U0dCXE3ST9G/VrTNtuAa4NcXC0QOgzrKEe+b5fUA4ayZLg6SMlHPxZwzQqFDftnf/afJyCD1I8c2RBhJDEE6+v9KcHlY8oppSWMygll1sDYllHn7jqOvlWcCuIhdRi6cgw943eep7PFes6c2W+Gnn7CdD0xYG5j04k5zjzxuafM7L0H5tJb503vcJ85+JkjZvbOlLl17rZp7GoyR37nhNm7t9+EO4wZvXffXHjzfXP9+o1S/eJ/1GaZRUiRuXxpQ0Sfdn5RJxb/GGSdpX6L2RDbMtu6ul2flPNLOhG9HdcG53vJrmepPVVyUK4hw3g6ssExIQPD3aluw8RNCuMM8W7rkw2wD3UCV4lg2rMCyHYajDjiItjC6qoQg8OFkK2uci/iRuxmOl8cMXvgruntbLWfenJQ5v49+wftg3sP7Pr8it2L/cN6LrSj52/YndDpGdxrw1zOjn44ZhfGZ+zg0AF7+MxR+zuf/4LNLebsh++eR92ruKFwP6CNSbRxE6QR0d1XRXj2SHqdrfTllUKMLPU7ezrKw0vKuo6MgH6LYv4a8N3LSlcBEcY9SxBFWI76lNcWjaewbBeQMrim0OGXA4Jgbm7lOMMgKMg7LlgERCAq4EUZNidOjHkQ062LQ4diKVkoFXwk0vLrV1jgr+ZT/I/1kELcwf801vlSRjrYWF0NfvruleD8+bFgdXw62H1st6hNj88E6cZU0NbW6HxfLQSN3Y3B9P2ZoLBWCLoHuoO2/W3BD//Lfwu6oPPVf/Uvg2PHTlb4zB8Be4gn9EtSZU8k7YUeFZlA2cxmXYFvZzXKfYelGkn0OQPp3I1Ks+ly7wvYd9ArWYj5xCzRjvo5Dl9PHGuwMzQ0eFFmDAzeaIpJxaYVpjEVIY+/lE4mU/IQRJDnm9uwcPqph5yU87rQRPTpiCwGrK+TeZPPr5iVlWWzvJxH6JYNa/MxX+JEXW0N5vjxo6bwYMHY/IbpGew3I9fHTGFu1Tz526fN9PSCufTmB2bwyQNm+JnjZgWbzWvvXccytmaaO3aaI7910nT19ZmrV6+i7oLBPYO2uekW7yXi1hGZJ/tH+qjUTywTsST3aS+L0pvobWzBfBTiBSddf8l7FdjfvB5yTbh1cx8pCBgwK0pUt6eCzPNtjq4xx4QMDG4mEWwipxz+xA0XBqGV34HwW8aclrhEoKTF6LQB5MxrbHTfQvZl/HRaIuTM8xTkudys2JUVEksOlx7aBTHAxQ8fwlHb3dNoP/vCp+zMzKJdf7hs+w4N2LHRCfai3Xd0wM6MT9g7d6ZsW1u77Tt62GZx1J24MWFnb921M2OztqWzy46NTdiVuTnnE8iZNd5uaRNkCJzKJvgMslZba7T9Ixn1B6KsW/wo5VWD/rGfYn0TxaX/kS9LExpWalMNM7wEmBZcftTmyJ5bSpaWlo4wlKlFUDm9eDAfF04i8kK09H+sRjqElBadGJwyIy5NIFqhIylnr6nJhZKWPOY67ZWVIPjzP3896NjVHNy6egfpQtB/pCMozBXk75Hv2tWB8k3iq/MvCDBLBG/9+K3guRc+DflK8E9ffDE4eOJE2Tb9qwHJL799YqC1zTVC4v7RIQnpV7Vvvk3SM963mE6lNvXlPQoJRmL6VQUGBvquyoyRz7szLgpieiExrZSYjuin1FSJXC44jcmyQN1oWq3WkzSmKSwIYPllIOMSVWajzIL8pHdpKY8lZhmzKW3DP/iWjvxobLTm2eePm2xXl8kvb5jGVME0Z1vN23/9jjl0qM8cPjVsPnj7vLnx9i3TNzRonvrdMybV2GRW5xfMz3/6CzM+Mmru3btn1vPLzueobeU2xwj/a8lxswlr5XluJ79SJ1YXXrLmYiGJFghBOc7ejHRJ+hmROcLoWpR0KgiNqL5qPzkmKo6rZfrB4C5EOk26NKYqdDIqlwveFDlJrBu77svTwbJjMgigXybUS0lvKyIuIAcJwc9sFheXMEiWZLCUfbPm0L4O09qWNE0dXWZpcdlkW+pNiEV1dmLSdPf3mI6OTjN9976Zu3PXFGFrYHjQHHzioKnLJswU9h6To2NmfXFR1nTXeayfvlayvOdxrO7EWhc/LmO8FiVf6q0iZG7/5oGhgH9h6IjOceIS4Dd9jfmOhCNSnq6NJDQq6kSaZUv1uoEhD7j++I9f5m/5BMmko/ysMALTPnR5SflpYlQ8KBb5px0lAglkCRZgXkQoJxLIYxR61KGmy3fIgAm8JeQbzKSTOtv8w3D5IJlJQpIMQpC26m0ieOfN97BstAUb6WJglteD+p6mwC6G/JQn2NnbHaTqEsHY9dvB6txisPfwQNDb3R3cHbkW7OxpC3bvOxR0dragTY3wi9+/FufQDu8QffBg3Q7MTjLBCOCLePjWC7ydWiQQsk/K5ct9KW3Hir++7r/bZ9HuRMDfrLMD2F804EKJOnuRzSgpdG+Eu5jsX+pJXVHtvsx3/uN35vyMwUecFcQsIcQI2iIvHWJQgqmwqSkV4i7HeAnDtdCEZi3HsR1irMaYEmJoClnOkTZQhiF1orS3u3Nnk4TE/Px8mDOwLX6ZcOfuznB46EA4OzsVhjkbFnZshPv3HwjffeP9cHzkTvjpv3Mq3HPkUDj6yzvh1bPXw8ZUczj86RPhzr7d4ezMTLi0tBKuraFu2qQP9A92y3FH5ztljuKv14soPjMvpufsbINRWZdGXehD9iU6NUwWwxAnBbAoIdMiZz40qevLVTDqZ0ev41jyP4qzr10ZyPjX+AA/MB4L/BJpOk2m5Yc+kIA5vIh1vKoAFWrFWZ1yNjLuC6oR0+kW25JpEfnCAqzmctRgVfaL//C37OATgxYD09YVEjhxpexGXQKnkPsWg9TuObbXdvTutDPTM/b27RGL/pQf3MzMzNi5uQn5GxIecX/iHm0bvtCWBV3bKhmhRhnclFjDo/kdd4OEkmZurKw0YVNvx+CNb+lYlIN3mOWYkAnmG9/4RivHRy1iqhFiCamZT3mymLTyTXLLz0FwzCv4T/OKtogDMr91yU8AMYu5j+VjxHRmE/yUtqTDT3gRVteR4TfN2Rn8E0KwmOQnwAGOyE12795uO4Xj7tLcgu3o7rBLS+u2taNNfkeytryE+kO7e99Om8xm7ZUL121ubhI6c7avv9/u2TNg27JNzh6/CQ9fEvQjesXjpRf6Q9oS83ET2b4KmfN3M/mkkXR1sx8QQR+iLzcKSDPccB+YAuzfTCZhs+itRJaCiAI+uyytOlVM4JqjPZlaPoCl65Cw3/3uq4s1Np/ZiC6NG1YGam2diNDBnY0NKpmOiDlplXPiqts0kVshjX+g01kza5jfK+tzpC+tra1in3pMY6CY/ft3mScP7zPZ9nqcNDbkdydf+Md/1zQ0JMwbr/3EzN+eNMe+8LQ5/dknzey9+zjtFM1GoWDmJ+ZNcXnFwE2A7cyIL9vix4brx63p6nabzKjDfDq2KoShqzxk/yJeSRTxhFopHvGR14CIynBM1FhK1qKwEmsV4to6uCH5Xgrjs91mUEkUS4hbrazPw+nzb0sRcZXBwUHb3NxiccS1zS0p29bbZncd2W+TCxt29OodW1w1tnWw1/afGJa/UdVY14hZY8mumlWUrt2e7cO3I94exuMsozJVGxgssVET3Z2x0GELv30F8eo9K1AjEwHHhDzgwnrLn4TH0BCF7n/UI9YQbfBigUtQxjyHSn1Jl0Vls4jEbdUqX63jCjPfh2VAE2/1wRtv/CL4+fnzwcN7d4Nnv/QFUbv+8/PBWm4t6B/ai3pyIIRQvw69ToSf/9I/CYZODiFOu+RWqPTNw/tIu2RnZ2ckcEFNk5XuC8oiZ0diEqwFOfk/hxzq5c33jbS8jFLCyeM2XWZZIjoVhcv17du3z3/sXu9GSwz1IqqU80PJWqBuWd+VcbIooyyuCVc2Aupw9fDTWJFEiCfiBXx8zT777Al7ADPF+M0Je+V/vWt/+dpZ23qg1X7uxd+3qVTGXvrJJXvpnUu2t7fP9gzusvPzeRsuLVuD/clW1sug1DOKxRTZVj7W56bWCSLWgs+L6VSqupSfNbBKWywTNgNixRF5CVV24ij75yOPUAa8PseEDAwIsKzVx+iOpWV5GGYyYVjkUamEZcmnnifTjvUo5WyxHPYfYaaYQXmEjENWDWcfOukijsJFxMmlKDeO5YjOL/E18qO+syH8zOefCY89fSK8M3Y/HLt9N9xYXA53HWoPO48OhivFXDh5YyRcnJzC0S8RrpiVcArxublCWFhgffCDbWQoflcxJg/JCGwv/Wlvb5cj9cdGZI922Qdsf6HAxwHwq5ASJpOIJ13cydOxfvJ0/Rz3z/tbi7VAGxwTcip5+eWXG/gcPf7M3D9Xd3KXkc87HZ8H52LP36sAuStLBRTiJ78VnxV7NIFOh/n5PD/SynPfI9y6Du9sLB/OtTf2BLkkfz9TDFp2JBBPBG2pdLC+npf/96vv0ECwuDgT3B+5H6xNLwSmwQR72rqDdFNT0NgIa40wVtNPoErOz2OwEZY4A+xd5D+lw8wheY+DFPo4j/an8taFKYSIW/moz/UJZUy7kGyUNP3f0vdtgtfg1VdfXZM9xuLi4k6RPgJoL9+DJff/tQYtLS5sbm52kY+AL1+JZpR3sYp81OGqce8tvrI4mFUSl+3Qnx+/914wMT4eLNEc9K69ew3xpWD307uDJ4aHg19dey/48X/9q6CFZWD7hRdeCIaHzwS7d+8G43Vt3batms12jI9fEz9oz7VrOygruj7m/3zIcCsD5TazIyq7aGu/nT3mb+3Ynj17HtY4rtZmUxP/4EqTaWwMDWYtxB35079a+tVkef52hTY8KYvnOznsog7W01hsRF1FJxN9X9bpeB/CcAF+ODtLO3aYLI6iE1NTZmWVR9kuHNOWzOgHl01wb8Xs7Mqa/n1PmUxnt8lmwHxePlDL5aZNofDQzM3F7cKvKoos5nc1mbdr1y7z8GFR+sa1O2JUvtquk5Xb5vq40dTXF019oV6+iljJeslj31CP+s5f9JH0U1RfTbKOeH2uzjg5JqJvcM3xAde2MD8v7xL3aMeL/z4p1KyjvXYFlbrwBGojI/PBSy/9u+DUqUHwVHDu3Egwcu5c0D7YHuBYG4zMj4j2COQsS/9Pff4U8kja8HU5e48D7DWErG8T6G4tu5C7lkTvrnEOUZ4UK5Ut+8c2lOUfH+Wq5oMDBw64B1yzsyY6H380W1vJVvmWsedsOFtT93Hp6/CUOmZr11Gp62QDA622pydj1+7nbD7P38Os28/+i+fs0aPH7OWzf2Mv/OintrevzyZ70vIsYzm5bMcvX7aTk1N2erpoZ0pt21zfdkl/isWW2n5HftaSt6JO368tKI9ZwbG5aJtBhiVZsXwNzK/hK8m+Y3vDsFVOJbL5/OpX/3lqZaW+8tj4EeBDpuXlLAwti2M8qsnx9DcAV9fyNux3gSu2q6vLdoT19srUmM23tNnRn56z+w8ctHW7eu07v3jHLtwft909g7a4HNpCYV46+QEGSF1d3iaT7bY9G0qdOGlYdMsWh7uPRnv7dv2OIVtub5gO5XOoxcU0fFyMDQgSfrb7gdFh6zui8tWYBrdZPZ8bkt/+9rcLspSMvz/eMImwt5epjwKfhZX+FrlgkoWDSZTfloHfINxzOv4Fx3PnJoJXXvkWUvB1si849fvwDRmTkJ879z9Fr7f3lCw1k5PnggnIib5T0IWMefKXIIPeqF/8M8DKtm8Hk+igx+kb368VYPXeFYH375MDNs3uVDI6OpoVySMx4N5dEIyNybvE//YxIH44H4jNfpw9Oxb84AeviM6Xv/zlYOB55/jZH5xF3lmJP08j4BiUyu1inPbJ54PnpZyrz+W78G+t7ahm7BF10c9PGvy/V2Vg3Lhxw3/VowYORiFi5WgFbt2Sd4n/ZkEHXD0Hq5zxPlB+C4nvfe97IidE99Ahid96/SbfKZX066+/LmnqHILOzZvMd/ja174G+e+BkSCG7be57PPjYuu6Dtb07dfF4cOH8zIw3n///S0fi3Ba3S6w8ee7xCuBKTuKlSPbQ9ym9+WcE27pG/O///3vu3zw3PehDxlLiegrX/GKLo9mmMF0ZPsrp74CPbfUPApO3ZXZBJT1pat9ZjJuOsqOYQubjwQNxsshXXIgCgW1bJcVT58+vSED44c//GHixRdfFPFrr8m7xAkvfxzQ1q9R/JF4zTla0z+fx5D5Pu3wovgUl5XbXrb567R7K3h/Pg6cS3H/N+OT9nXHjh2hDIxvfvObda+88ooI/1+C97nad5/m1jP41rfYPkkjJyIgmYDPAqAK3c32/q8B3Ip79ptyEwNDHnIpFAqFQqFQKBQKhUKhUCgUCoVCoVAoFAqFQqFQKBQKhUKhUCgUCoVCoVAoFAqFQqFQKBQKhUKhUCgUCoVCoVAoFAqFQqFQKBQKhUKhUCgUCoVCoVAoFAqFQqFQKBQKhUKhUCgUCoVCoVAoFAqFQqFQKBQKhUKhUCgUCoVCoVAoFAqFQqFQKBQKhUKhUCgUCoVCoVAoFAqFQqFQKBQKhUKhUCgUCoVCoVAoFAqFQqFQKBQKhUKhUCgUCoVCoVAoFAqFQqFQKBQKhUKhUCgUCoVCoVAoFAqFQqFQKBQKhUKhUCgUCoVCoVAoFAqFQqFQKBQKhUKhUCgUCoVCoVAoFAqFQqFQKBQKheL/GwTB/wEzliVv4E66UQAAAABJRU5ErkJggg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data:image/png;base64,%20iVBORw0KGgoAAAANSUhEUgAAAIYAAAGOCAYAAABSXXtIAAAAAXNSR0IArs4c6QAAAARnQU1BAACxjwv8YQUAAAAJcEhZcwAADsMAAA7DAcdvqGQAAOBRSURBVHhepP0HtGZJct8HxvPe2/LednV1dVd7M9M9g3HwK4misKIFyUOB1JIUSJDikTnD1Tm7EkTx6JBLgm5BgiRIAgQGdjAcjJ/pnpme9qa6u6rL+3pVz3v77f8XceP77ntdA+qcjap89940kZERkZGRefPmV2f/CfjVf/3Lf35meuJPTE1NPjg/P9c5PzfXtLS0WLexsV7kKEHdhlml3urq6vVAWLOKrVulomj+kKWu4ukVZd0gu6KdCP2pq6vz4HgKyHIJkUe4K1tIr6+3hoYGT6fMhpBzrUAndagMqOuVr75e+USfUq2uoc4a6ignHBsVW1GZdQgTUB58jY2NXi7jEj9pTU1N1tLSpmuz159QUQPJs7a2VsQEePsEiQe8WQ6eFsnVfEDUVzyIZvKBu9rGEi8ijsw1OkVbpb29a7WtrXWuu7vnva6u7n/3sz/7F/9RlLg/1DBugX/9K//0r127evl/Gbtzu5MKyhWtrwdhIsPzEp8NCQGI6SLWlUJBf8jk6bRBopXAwBV44QalwUFQiudNAH8KBvC6khlZr4RdFl6NaRKg/tU7XYHf64AeXesbJBjKFnFr0AU+PUcbrSq4wBftAIhvbm5WaHEFoX6nTUA2lIIAVOssAXENqr9cF8UTRwLlimTdh+CzfRGXdeZzZCYPsiKeJJ5RqvX1DRsaGlg8ePDo5//cn/u5X/TMW2AzBYJvfONftL53Zvwb5z54/0mnEhBWke4VZGVUENaANFpDvmR+TUBAmSlloj1OFkSxHhdlo84sQ76yUtSAvKVrXfRqymQ54H6KUQXdu2JgafSvQtvEZPhMvqQRvHlPfCoAyoA1IXAfuAO/srpSwCviSVpf55n2hBVqaIDmyE8n8eIC8me9QPDbb5UWyh6dKnjsnbCgrRYXodyJeU6aMv3w4eNnH3tsx6kXXvizS164gIKUAJTi9VevfXj56uWdLlwapHgQ1KEIqoBKMqTmRsMJtR4DeLktz3mlbFwjDggc3NTigK15nGwxI/IXASbqSl6nr1AIZdSgQTzJwWhQuHAllIquWAvPqUwoRuQJXAnJTJQohLr5Wl/fpFwpiCiXJp+6sAwoBoIBd0tLi8o1V+uJujYrB+WIpww4g5zIlxCyiDTKAJSJuEJO0KOkiKcdlAuc8GTXrt1TzzzziW0vvPBCVTk2dcUPZCmuSykaIYqgOG8UTNRzEFETKCGB9AhFhCAIzZB5QhARUSufkEzdBC4shCeKuCeLQtLgeKmDZ8oTp4sHshKvfyiL5wcbNKDI+hftiHg8DwKDR6MUp4EerXIET/M2EMBBgDfkDoVEiKurK7aysmTLy0u6LrtCOH4VgJ8EgGopE5YEQRUWWPlQOPIFfhQklSAUQRe/rq+nEkQAIn7d1lalmKQrPuWGf4Uio5SNjU1ez62bt3pff/3lN71wAVXFwKc4d/a9J2FEgwgJ9ywC7C1XHIy5XyA1mFyDeKZs5iNj5o3HIl6Q182gdCcVOlSKUNRB/qQtlaKoMv54lP/R/zCpDgjcBUQL85/XEDQpKSwJloeAtSg6CfmcTHDqb4ESoK6asFddSUIxqK4YtqAZ4Up45FnfIM+qlyVs5kFBleIRNkMRdQaIvk15o/6wFFIyhg8fQoJA8mZIS8cQ2NBYb5cvXzjyr/7VL/8dzyioKsb1G1f+F8ZbmOXsowL9WxfS9UqOUwEQxtgIo0KraxWike716z7yRmM33ftz0SBvt541E6mrF1OcBHAWQf+ETkAj5cgqH1e/h1J/Dkak6Y76nPpq2FAbiHUxizYvRV5iqTQqVp3QrgrlL9Hk6J0bzkgXKgSrPHWEoDYH4ml7pGcPjxD8CX6ti9a19RXFa+YmHofvAIXUGW2IAE4CcdE+ApB5EmplIo56fljI9LzStosXP/zvv/GNb7QS54rx73/1X/75u2N3OhmnK8oEWsK6KnBCXEtrmoxSuALALB9fo7HJvHzeSihXx1fEkceHLFeCEAgzBGFCHVQAHKpTQoLUjMuA4nia0IMXwYQ5Lhi3ofIIl4kROkQ54aioXEXlIMvpU6zbBOKgW890iDWEtxbOY7YJcCdVda1p2FhbW7UVHzro9ShrTSBlyPa6ciUer5/8WBLMe6TRlsDN8JL5oAoaa3U7LxW8DaUAlGnIa8LW/Jl3Zma6+caNy3+FPHDcZmdn/gSCVmooBQX8TgzbUjgZ5MqhBiFYN7GlBgOU2QoRlYSjYOCK4Mqhf9H4j5YNiPQMZCNvjrEOJOk2mZZpST8Opwflo079iXKOCwURPnAqOEalIzRXQs8mSyC8KIyHVXyKVd1rSCgUg3aF5ax3c52dJSH4BA3RdjqDSnlctCeEXws81+pkaKI+6s08ZSX5o655TwCgpZw2NTX1XxHv1E7Pzj5oeNWa8tXVadrlDdE8XeaNgaVBzAiVAVERiFN6QwNTLywFOTG/BSFOAD2XcuSlXNzHM4pAPaFQEZI5ylEmXJh90WtL8CGiWETj2Ycixx4NzwaDivj6+g1rVL56WQJHoXzuPyiPNMGD+ynEqwDUtDS3ySg1hdVRDKIP3CgfSkLPRUBca2sWYVWjw+QaB5Dtgm8NDeG3RNsTb41uAkIPxYtpZioFgfp43pq//EwAiEso3ydkmenpyUM8O7XLK0udZS33RkApGQqi+UNPI40hh4BXS6ivb3QWw9Q1EeaNcJMeBNDwvGbI5wTuk3n0W5HqQeQW9z8ElFTG66VUr4/JhcJYna5SGjIzMxEHFIKhEhGNFPVIXg4gaRpSmhqa7OL5SzZ25569d+acXbhwqVCa8BUSoi7iufeLA3lQipgB0OFQeFEk/nAfvCZAd1gO0hFO4kTxckjJoSPrAuK5lj8DUKYR4Pl+ISHLzs3NtfHsklhcXGoiMrULoFAKCqLrWYyREqi1Ugo1SNOdevUEORkuOvyRcFSlpRJAEgiUCXBcwusKVsQnkRGve4XqfLPAlfgyb0L5PtoQphWTi9BlgUWiaJWgKyiwrOKKpnDLK/S4io1PTNrNm3dkNedEu4qADquiHj043G+vvPKKvfrqa3bp8hVNP1dEH50goExX3teEV2P+1jTiQiGoLJSCQBnSa72etjBkMOUNC0GRxAuUlYVrBiDzEZLfW5/L8cDCwry7+v7n8ccf+XwiA9LkK3sUhnApAD3LnUFXFIaAhup4vO5mFSJx40ACHlWAh+/3NaI8osDNY8ZDpNPBfydHidTHnZergT9TrniOMvwJ5+3GjVt2+cpNCXPNFuaXrbGhRcJfsvc/OG+XLl6x8ckZu3L5mk2Mj6uXzNvU9KzSF2zs7qTK3rF5lalUGuzmrTt2d+yeTy1RJN6LYDWoi3qwBtANQFLQjcDC9Ge7AMrU2lnL6+1UID0tAPm45jDCPUDZ9OciP2sTm4WeoVYmnhPyvlyOvHn//e+/+nc8x8///M85BhAEgazWhUKoarVSTCCefwhf/1xZhITGwyCucc/4DcGhJDEDRv+CmCQ2CYn7GpEuAKZlKhtp5K/lBaoNVjx4nTbVSRWLy6t2/dpNG7s9brclVGjAB2pra7eF5WVbFZPVfFtaXLQmCbWttUVKL9/BFVuWZGnJrV6TrGNzS4vNyZJURFNzc5N8hQbr6u6yoeEBGxwa1ExkzUZGR2ygr1/p6jiC9FHgEoAQw3mF6dFO4rINxKefFf5ZWgssx5otLS36jAcIXDHcA+QjYMWSP3lN/LU8wd8E7gkZT55M/z/+j38Ydz//8/8Ns7SiwkiEWBwjAMFvaOqHarjQ9CxM3nQ3e54ewwhK5M+Kr8MkC0UD5jforBKahHFfAzHHFSLq2Jo3IcukYiyvUn/FZufm7OyH523s1rgtLiwqI/6ALsrFCmAKBA8/ITqAakSgysyQQzsQsF+Vt0HxKBdDDPhapCS8PFtdU5oU6NjxY7Zv/15rlSJF55IgNBRBJjxN5pfvE3iGrgDKEKKjoRBLSwt+D2TezB/8Ib6mLMnT5BGQ9+V6uS/TBHAl79/9u/8f7LzZ008/9vkc+8kclcdzxsV9jWh30sRstyDcC2G9hiDni4tCgoDplPNqUrgRYlytEQrAlChOw3RXBLJlY93x9dz8rRfz1nGYbGZuQcPEWRu/c9dWl9TDRGdjY721tski6J+XZZ1CtNKORrUPXViWwkuv1CaUPuqWlng7NIlxJWhta/Uhw0HJjUpbY91CBZcXl+3W7ds2MT1tKzL7EDsvpSQ/VgZeMTRnW6EjOhpKFrzmGgHhwLPgc8w+ajOdDGWI/Pm+JnhKKMutXCbTE8r3ziM9f/e7P/g7rhjPPPO4FGMzsiS4VhlahZccc2csQgIIHWAA/4oKmJ+X1wCUQffFnW6qxRx/hDIEXtFAtMKizD9DAHXgu6xLqHfujNmMhHLt6jWbnZyy3o52a1bvbpJSqLvbmnwMpqNNkmuzenF7a5O16NopYXe2NlqrZiztzQ3W19VmAz1d1tXVYS0aMvp7u214sN/WWS9A8QWrclixJExw4AsNgE9LUpLJqWmbnpqSzzKpoey6LNaStbW0u4/AkJTg1rYAyiLQmlAjADQdPjOcAKSnLIAUYsSHxci05CVxmxUv80cdGQekDHn+3vdeCcUIixFaSnoWKCMlnkahwa7tIPF/ItrzQDxxAVE+iIiy+qMb/8dVgTw1iHo2x0Gs6i6cPdYDGAYW5hdscWlZQpiy69dv2uTEhE1KQTpampmHSB/W1NPFbP1rlclvb222ZvyDjmYpSJ21SHHW11ZkNRqstbXd+oeGNcNqtkY5lquqZ0NWakH4Z+SULmMFRIHY7lf2XqxrCIEO2tLYhJ+lYWeNIWpdXv2C+yXjE1OyJHdsVvcMO/OKb5R25ut5+JJKUVOG4EtaFGZW7rMpnaEMBVCyh7AUoUjEA6l0Eb+Zl8lv0jJknsyX6VgMj/nrf/0vIgGHSESTY43CF65UYa6y5VWRiDKQQqmYVIf/oTtXgoJwYMNX66IM7AQyrUZYjUDqi7pimTloCIZR57gUYXZ+zq5fuWELM7PCv2qt4g3O5JrysJtqaWVZwwzUSLlFi8+c9K+7tdW62tqUT9M/MfXu5LzNKx9TVRQK+sLf8P8aNuqsSRaG5ZANWcTW9jZbl4O7VmFhTRYI30MwsyTLJCsFnVgVRkGgXXW1qwz179q9wx599BHraG/19vOGk84HILjwfaKddMAM5M18pJGXOEIoRvCONCDig4BUNIC4TCP+fkD6//6//4NQVVAU7fACtUI17f1oBWG+Iuge60LgWYLMyhFsvu6O0jWolafhcU2gXTCDOhelBHOzU7a6vCSmr8vJa7ZF+RWrijcpQId6bZOGg1WUxxo1M9G1IqWWCW/AckiwrDS2q46WBtG0tiSnDvM/LwEqXsMPvgizjkbR0KZrn4TZ39lm3Z0amlparVV54BJDxEZh3hHKspQeS9AqS8QKh0jRvayA/sFGnODx8QmbuDdh58+etzdef1PD37grX/hr8Zqe2Qev6VkrKa90Rj0h+Bq/uI8QK6i1uOpSQ1Fmc7kyf1PiNfxAyt7V8NmnHv28LyoVgKBpdGZOxcjglZDuhOhKj6JSZS/wej5/31CUzcozIPQkNuOArCuVknRMPr1wZmZGpnnW/YxJ1hY0tWyhWuVbWJQXvyxGw1ANEyxes5TfLjPe4YKT0KQ2rS1N/nKMpq/RQ1XeBU2c6mDy2yQrgJ+h4k4XsSzg+cpviNzvGT6wEGRtkUaQil+1KoGu0XZvB6D2Kv+GaBsfH7cJ+UKdnZ3CjfLX+5ARlpi21zpi8gHWhtChJzoUdCX/EpKPKbtMT/5vhcxTTiMvPoZjLZRsEyKI896uawIIECiNYaigt7EGEEoBu9AzUJaIAGdhSShTJpiQCpJ1AmVCoWF5VSZVSQ1NLTY1PWfvv3/O5uRwqpRmIJhbjf3C3d3WKCVosA7NBlr03CbrUC8lWZECsWmlRUrBDq2FBZRoVe2WYyhFaFe+7uZ665MP0iMz3yThLi3x1nTd10VY+2DGsQYR9HTRRSuxDm1SoraWBjm2jd56lGJZeXw4hQ+qjxmWr5MoZkXO8NitMfved75nL7/8ijutq6oHPwUrkZaC8mkFNgOCDH8DBQhelwNxmwF+Jn/LSrc1pMwBx8L+BEmuWpHyeIbMHMioAGFCUDhMCDTBBV7cY00aG5rU8xhDlZcyRZCWiFcaIpTHX39Tn0L6EAwVPvQIj9TI1xFWlpdlfu/YmXfetRtXrlq7KmpU3kVNFWkGDlxnuxw7zTAaNtasUWXqlcBUFtPsbyXFfJ4X52WuJXRmEiurFeHQPcoFQ1Rvf1+3DfT3uhIR56ZdoYIjqFmJiPTe3yqFHtBQ09PR4sJ2xcHywChoF428hGzSlVYCOOlilC2r7nv37tm0LMeN6zd8GNmQz7K2Ho6uz+68txZ8FZ+zs6hahbAirBOJII8v58tQk19NjuWAjDOgkLG4FvhclihG7EMAWTgxIKNAIAjFUPUeQpNRjM1EqGhBHCa1eN2MtYBLCigGeyypS+jVJK6UhZ8qXxBcXReRNWrUUMCiE6uMszNztqQxe3VR47yYKy/C6oWoXcyqE1MRRIvGekw7vbhdwu3QjKRN1qC7PRw9hrcuTU2b4TCzCdYvRId8f39/EkPVvA8v3RL8yGCP9XXKksi77WrGCpkNaEo7IAUStT6FrhOf6jR1buTlm7iI4raKdqbFPmvWPzo+CkI7dXHFuafh8Oz7H9hNKcedW3e8zSkYhAQvxCoHygVv/Ukh0hRVyCLSUh4JztdiUZL7kG3clwM4Y70lygltFs6QGuiXaiEIoYK4JsGbiXDgUXH0eoSfeYJwXRWyjNfn/zxbXAWsNJKP5xXNOMbluN2V+a2o1yPMlWU5fEpvUo/pkpPRXK8raxHtTTbU12nbhnpsdLDPtvf323Bvtw32dFh/d7s64oaEJbOvugZ6Oj2uXQrUJIasySrQAcjDlBec6ytLfo8SdLQ1+bpHr4abRvEBJZ2XA9ssyXd2trjzSktYOGuXIraojuKFLhyI9iuQztQZ+vFrFmfnpRzv29VLl2xGFsQtk3ovvCGLs18Az4JvhBrQ6YiuWRjKRV5C8L1m3Wtxcc2AZWdpnREB8L9P4XwWiBLyuRYP4kgPYjbnB0LQ8EJ/aRgWBSIUV8sbFsnvwKF0SoQmR2nysCsKh+zGjZt25fwFW5iaFLNxIINoLINGD00/pRCdrVKCXilAt/V0dtjgQJ/S5W/IWrRrBjPQ1ycL0ubCYE2DtQ3e5/R0d7ozKjuqOOYU8lWk+B2tTT4bQVkW55c1DK34gpgol9LCCc191LbB3k5NPVvoKxoOln2GolZ7C5pVV0tLo7W0Kh3pSumcJyrfKI1xxZZSuQmXxenUkERnYOhqbtQwLD+JzPCoLMAy1NJiaE8FIDhvSyGBNCxnhsxfK7dpHePnKpkprAZNKwRXII01/Ignbwgw8hKNYP1diR7YCkgp8AmBomqmK4enGI6YN1BWDJVliHieYX6dTU1M2KuvvGLLU1MaLlQnPUm4sSid6umjEsw2mfr+3l7r7eryYWuJsV5lGYKapQQTk3LuZGWYSjPVXFH9LF7NSeALiwu+NZHFMoQ6o2GqQZWLN9YqJ3RVPsjc7KI1ywIgbj6h6JDitXWxutoop3bZJmcXbEnCxIdZYpFLfPIv2WiI/rPcHn5Wo+pdgB2xMst4pwf4wdJ5s5QIHvf1D9jxEw9YW0eHv4dhKgy/YyEMroYMgvf4V8gtPkMgpAxdHgWvCUA5T16BzJ/wi7/495Uq+Bt/4y9VclkWSCECIAAoGMNMKND9gDk5vT7LZ1kITHwJpDnxEJTTRVmEejFsfb3OJu7es3dffdXWFmatW71+YW7B1uRn1AtPq6YDu0d67aFD+2xElqKpucV7nZBYT9+A77/okKIgbBbCSGE/yar8Et6wsirJZhyxyeakHDOzczY5M+vXlrY2CXDRlUZEx5Amh7ZVPb+TtY2BAQm7zianZ2xmetbmRZc4I54wfJrXyddsK1ISVlEXpRmMgPUogywcHKFDLCmemQq+B9Nj1iNweEdGhq1Xberpk7L39qsd3WpP8Dz5CdR4nMMAC2bFG17Fp1JkvixfxVG6z3zuHAuqivELv/CXXTESsQtMiFMBQEAcgW5wP8UIYmK5nPvwcIvEqpajpRDECiFzdywASgFeNRLlVO+4cfWavfv6q9al8bhTSjA9NSvHUA6eELbIDO8dHbSPP/aQ7RkddrN+V1ahXcrR39cjS9Fq83JOG5qaXTBYjiYFzACt5YXbKmZdJZc0jV2Sw7kiOq7fuun3d8fuRs9WG7FOvP9r0jDD+w7a4xt+1Dnuye9ZLL35JFG6oGddFcebV8KShL8kRV+RNfD1HtGw4koBn1w+AsULa6PSOzparXegx0ZGR+3gwcPW1tlZWOjgcfkKhLBDcdLqh5wCUviU2VTey21OS8Wovl195pknPx/L3zXFIGNUWgsBYYII5fia4gQx5RlLjn+14QoGRh0QoCj9kfkXDXOaFUzevWMbczO+DjErpWC3d6fG/DYpyb6Rfnv+sVN2YOeotapgEzhVvFm9kBdrszMzPp0knvWWdilKq5QG5UPgrILiYzAkdLa3617mWnHdemY44n1Lu+La1L0HezUj6e4RLnkesgTMDtdY19AQoiJeZ3Px7gWHkiGOBS6Gihb5D6ygNosGeMFSPQtqKI4rHW33/EpXHnjDkCJttB7Ve/DQIetS3Qx18LDW4eKawD2PGZc8Bx8hy6LAGVJOufjoQfeJm406rhjPPffU50ECRGLMOlIBACqIa8SV45O4eA7TFuatmKq6MgWh5IMuhhxXGPqKIsG3IhN+9cIFm7pz01o0ACzOzcsUi/Ey4xVNR0f7e+zjDz9oB0eH5CC2u9ff2tRkXRqPlzVEUEebhgJWFdtaWq2nrcOHAHyNBgkagbIMJarkAGoq2y7lIG9rq8ZyZguNcgLb3VntktLg4bcqDcVqVVqbFLdN1oNVUaa7LWpjsyxIs3CxlN6IVw9/hJ9hkTwoijhaVQoUBE7ivHq74asLD35oqisnd/eeXRpK+pw/TK9rPN4cAK7B8+BvhrJC4OASqgqxpXz5Gagqxsc+9vTnuWZBhJSCRagJVBZCj4qjcpCGpiVRNUcpK8YBSwsDHhTB+eHpMI73ILevX7M7ly/byuy0O4sry2q0rnNKG9A08dOPn7LDu3b6EjezDhxAGo5gZanl+FWst6/fZyDtrW1SKM0k1AbeiLagKF29/lILyuitPr+XgNh8BN3+1TrKpWuPrEe/hMPbUJSiS/4FFoBZjjuLum9UXqaftINej0I0Kj9KQltZxmcnGG1Vf3QhYxmdN/xXqOjZX9qRJj4Q3y5Fh3aUkqE1BUdIAEfKCX5DJ1faAaRS5EvPLFvGAaScavgaaq/dn332Sd/zSSAx/Q3uE2IWkZYikGUZQiJGmchLXJotilBhpMc9+VEqtt4vryzLj5iw6Xtjtjw7ZV1iyKy8/YaGVs0U5q2zuc4+9diD9sjBfdZeCIoehxBapQBtsh5NctwY8zs7OiX8DsfPOxEcU2cyL9RckFJelW/X0MGUkHUDen0LMwCVaVderA2BoQ1rRFqLhp9WKVUzr+cx/cqr/97WBimJWwrvuSEsrBI+CnxgaCPzClYDJXA+sKaBoy0ewD/np3iiuwaskIZARTutwfP7CzFCKESNrwwLOWwQakpFOfIkjo/iarCXXno53pXkZ3Lxpo6MVA4iBI4liMIA+PEPUui1CqNcfa7qqIk8Uza+O+Eqn6Ck2ZSFKT62iviJu7ds2+iAPPg6mWcRLVxNDRv26ME9dmrfHl80ahLzsRYt6rktEnqHFMFxiqHbh0dlZdgfKaHoH8qAD+F+iBiAaWdYID9KgVL1aarbIfPNq/Ce7i5XhC4pTZcsRndXp3wOxauObg05hJ6ebvc7/Fl5W6UorVIcVllbmzXzQDFUN1dw8sqeRbA20dyuKalIcP+EdHa8talMd3uLFLJFytjklI/dHbPLVy5qljTtPAbKwiQkD+F7pgE1pYglbgKyADJPXsvKkiHTQtq6hEli2ZiNJBgSksjEtcjmENoXBJSJjnxEofngAR+aT2hqUo9VXBIQEErEfsw1zQi2jYyotzfHIg+Cb220w9sG7KkHjlqfmIwQ2iREhM0swbftiUSUgN7aKUuBQ8nUtb2t3RXR8cMc/CY9hvOJr4CVCIVBSbi6tRNJ9OQm9dTY5NPqSsheD4YZXqlTRyoLU1jwtCg/Porfk1f3jbIkWDJwsjyOP4RSsLlYkvMhBw+ED6CasIBSlk61SfpjC7MzNjUxrqFgxfkbSrC5Z2dcWaDIBnnHuhMxXGvKQ4g8ERLK94BLKIeO8vCRGbPChPQpgExLwsplshE1zU6zFeaOvMRxTsS6Gj9+5456vfn6Baa3WQrSJhPx5PGjtmt40H0ElMXn9MLZIkXjRR0KzZ5S0mEivkW77uX3O36Y7QKghyqwGstMgC/6eSPqyiZczF7auVfPRQka6SiiFdqxMAgewbZI2RlyWJ3EF0FJ8FvARR6sIzvG6cn0K/aMMt0FF6uhHTjDyuegXoSSshrLzjJxxTsIzmyLHNm5qWmbm5n17pm+hA+HhZwywE8CAF9rQq7J44fnqT3T0RkJANeC1D5viSAzla1CDXgmbEZcrpxnKsjhJse4IIz0KOfM08PsxF2rW1uQgmgaKAZ0dUpQbU22a6jfDstDZxYAwxFws5Sgsb5ZhEvgCFeM8mmX8DE0sI2uqUWpshZ+XwT8iJxO+jsB2goh+h/WIoY5dywLC+JCUGiiXtKlWAgaK8Kw0yFrwdCEIhLfgkVwXkoZsB4q06A6cEBpF0NOm9JbNQNqUmB45Ys98mIpWRZnS+IGDqPC0vKizWv6Hi8kM9QUIQMAfwkBXGNmyT3X+5UBUrGAsrxdMZQmpESyFwAvlvEpxqiYcYQvkcIlbNXYBBCvFdMj8MS5D+HDQCzpKAxlEJw7depFnV0dYkCdzzAY99mM+8C+fcXmXnkQUi56OeacK+hYegdgFnP+VvwNlW/A4VRPZudVc3FwGlamoVFWRmnc88rfv64vGJ3taFRehkCevWcqzgVCedWNT8TUU1xw+qHdT8eRUjCcIuQGjR2sZWA5sD6wB2e0STcxs4lhjKGGFVH2cJAJxe+mvYoXl9zCMTNBuC50/afe4HeN5zx6VFUJCJHOlduyvLJtBNLBnUqxSTFidhACw7EMpyW0LxQilCOhXGkCZVGG3JZGAGd8nR2KRZ2RJ94ewkz2X6wuLxu7sUWv/Ar1bo2zu7aP2L6hITltMQz4TMAbpYYqH4d9NLsSNFtHd7euGj4YXlo0Q5GvIXdeU131VAm5Tj21gqWgRyu0SYEalZfX/zDJmS4IxmgIUl3MPrAQTVIKmISfgOJKfdRu9odFPvc9ZC2wVo1SPASXC2woMQqCwBEaFxzRGOaklAoIx3lf8An+dMipZUa0omFlcWnJ92+gkE6f6ICP0Bmy2txhyRMyizYFRBptxaJRJ9fMn9bdcyoOgGIhSeWIgLMCss3xoSRl4JG4MvJ8jiu4UJq4T+VB8ZxIMYZl7uXFeZ8xdGkW0N7RZt3y/If6+6yXNQOGGzGSl0kohFRWElLvapWg5dFLY6yBN6cKDU2aYkpBGpv1rHvWQNwyIAQxOnaSRRxSggYgrzCMFvrrcfVa54LoqxP96xLS+vKaNBvhqD0SitOvTMzcsDRYEJQYpcUScs/MqAUlVUZmWc0spMmSVFTG3yyLLyg8jBLXbHZhUYqw5tPlVdV3+/ZtW1pckuJEZ6PjZfANSIVChVLlc23G6PUWgXYSUvjkAWcqBZBpzhEyJCJCQlaQAkZZogi9jLbEEBEnvoAcq8LYRmaIpTEMTTSCxsSRQgg6icTss4u6v6dLZrjJutX7cb4GWtrdmYNdzmyEoHr9oBaZ7zr1zhC6FIZeB1blq5cyYRmwEmwF9PwohP+DLCmlaOUdS4iCeJVzpUEh8C+kcEKIVWH244JTHm8PQyPDrQTDAhY9D8tDmrRGCoEPwQwmrBz7UhqZmdBW4WhUp8PPYJYCL/Az6ChYIN9TKt4trSxJ/9Z8WEIhlvXseVRfrKCmXEJmXFNZSAtLAkcQNBYi6i9Dlkt5p8KkknjuTEytAmqVc00N9KQiX2ghQqZ84qgBzxEozyFlBPCEg0Zvq1ND153xfO3lPUhFumSWO9TjYBJiw8nEx+CevFFr1I9AUVgsAtbAN/gqlV7Lh9gMIb6FENwEhgb1YGX2cvHJJTSEAlXbIdwIinz4JFgDtyhFW+gIDIHsA0WRohh+Ao6klFq4mLkw7EAnsyn2x+JEs5ROoC0uQKVz5YMmXyhTk+YXxS/WZFAsyipP8LkmTID7kFNNUZw7kC5cyevkd+AoLz5CU8ySMg5wLSAjhQj+jCJImwnMudlRFJoYQ0UNyveBpxZqcZirDFmeq2+y1Ri6uiZLojoZ15nKdcnH4CVWg7LGKiMWg97MeC9lUK9DCE5z3KmBNFzNSSapbBzNoAyFcrBPA0VZ1z39gpkLjBG1ogGhCIfi8Xecsbr3P8pDXupzZ5J4cKset4gy3z79RYEkAFZKm7FaFFc+f0urB3wSei98063PZLynIkisMsMBFkGyoT3sI5mfX7QZTVmDbwiSdgctVXkpraYUqlPpW5Uh4ms+BVee01KQJ/EArhjlCjyQWAQWiwiuGDwrRL7NFgQUWT6B+1r+iOcvuPhgN77irviLL3cE0VxxhV3eTcJPh8WBc2GokbxX4KMeLAu9D9wpWFEnZtNjES6slnHwoDzgUg8Xv/wlVvY6XVwACAurgYIGL8RACSXpd6qljNDAsMUyNflIC4VXByrqRznof8w2GtUOH8p0z7CA0jPL4fU7L9loK8LD+jl/VAfzHaqkfugIp5QZCkJUVAHJU2hIQQPQBU+io3hUic6YEJAfCLlFpsSX8BHFiL2asLr4V5haZ6auSUTgAHESEdqZkESXK3MAhwjEbK5rdoIQsRR+lpXicNQ6Na57BUiO4URKAHPRFPjlOIWDPNDGPk3dqLeFRQInPZAPj9mc42Ov8lcoo7F7ZXlRacu6Fx7npxRKAiJvOHmM1VyjU4BbNTnD6TSiRjJNDokM/ooGXt+jHCig8wLGi274iQKg5AxXKAfgr7qFn2EKWrjHb0EG7BmhjlXRsLykIVjPyl7wE76GgEMeNUuewuax7PCHsxqWP/OmtSBAXyhUaF9VB8nsQciitSIeQmAcUVTOvyIfzKwpRV6jEiDzZVw1qHUZ+JpcmWxV4+nC7Lyns3iEORZ/3fQKcY3RoskZx3RXSgSn2M29vi6BSqgwFudwVULHSvjagxxIPw1I9GHuiQ9FkgMsnAxh2BfwMyVl9sHeCxiD2fYeTrqeGVLJAz8ciFTAOY6FsVZNXeUYy89A6CLHac7VVpSkIsRgq6yiAAyzUZe/lCO7mM4QuOYdMpRcqATkQuDKQefydscpOygJDj8soh3K4mXjWrPy5Y6aSuB8FXDNAFCbVxAzB77B0H2hgdl+wAsVMSnwMnj+ovK0KmXAcgaza1qK48d4ztfqCDGWojUOQ7SubroRpuIZlH18BZk3EJpQGmIUuGAxFPiW1XuTGEavwzyrsCu5bIMEWSxi4Zzyr6DHe4vyg997mQI0Ui89CieNPLEpR7iUj4GsUfc88wKxIT4kcR+GmhGarxtoGKEeVwquyrNWWDIccF/TEQ7o5Qs3NiehTJT3xUbRIcL8OXmdAeASIWSQIWWR+YBsy1ZIuQDIyrWWRScCDEExeGXtwiUzDPMCUZBQI6hGSN5zzQq4r8j+44RJjIrHMYrxEi2fm5nydQz3I5SHr7tgNrKkBlYduSnjhB5nLs9MLQunMdYccAQ124HpClg6hg8sCz1+ZXlJ7dOQIhyobhNTX+Wn97ryKp73JH62qY9bTOEKxkK0lIQ9naxb+IqoLBHESm2VFJ8b4gutIVCVcUslQUAgCsCni1xZ00Dh+AqN46BQFD9sBcXAv4kx0/lJ/cEDoRGtZd7W7jfzvyyTMtC+ckhIvBnnf3OBJAKERaMSpV953lJh+XkrEeU8aq5iuAYB+bYPkzgzORFmVEyFKeRlSICZ9DIEgMAQPSYbK8Kg5swOtIFT9aEIIlxMlVJLEdj2v7q06B9Fr61o9rMqpShO423gpZVa78zAUaQHiUAWnrg6u+kcwgP4YbAomO5RSD7Sog/7RiBZH075Qz1WpBjsHVXrXYFhNIrmPVdpG2wbF0/oJP7+R+2AVzjiOT12NXOeOMfccrly6B4Wl/lcuyct+E1d3sF1TQCXt7WkEJmf+oFMB/wvDibjrn9sw2d+ahZjsTjsjGFBR6XFczG/EmYtxjkCY3Is+mQFWaH3QF1lcyPIqcAa0ItYhGLXFl+ULa9husWchTllYyonhvHiSFf/JEHMoneFI0w9mtVI6Kol/qleZiuNLTL19DrR7wtOYqYfzbC67IqxLsWoKKwuLMiv4aWdlAQ8YqL3UNWDf9Msrrj6SYkYmmI2JiaLFhb1XF56Ro66UTldJOR1XTUCOCAuV26mxIpjtsRqKNR5B5CV8ze4jEOiEcuBQsQ+DRXWH9QQQfESLpUkeBsdEQiBx5ALkJ7Dx+Y8MRwSwJkyIk+W4Zrg2DyjrlTtJonMIPYKikqwIgTuiQOx5w/BhDOkeOXJCrwpIsh9AzQRHkCkmETgm01mErxrwGFsUFmsByZZF2+s1yEGoZTYE/yCJl/2bvJx2dcFyOwZoyxvT318FmtRXBSUMZt1Cg1kPmxBTIXFKZRCyiEttXrREspPb1dehhTd+4xGwvQGCC/Wxf0ftYtYpboVY/hgmMBPcGHQZpVxq6KZVlOLZh8SPPhpDXxitdf5pDxYBZTCWUUAh555UeeOuNemv3FxIA/gcoDWklLwzDWVIn2kwFsrR54EngFqq0Jm8ilrgbwatsSl8jgxxKFxjK+60uvde3eIm9BUViIhTEKTci2r19JDUMYlWQsfCpQdgZO/oN0ZHa6XGiTHkZVLTsDxl2SaBfh7EikIU0EMP/T4uxWYrD9YqHhfIxyiFwWjF1KPf7KgvA3srsLiQB+0Uh4auFfQTdTX1AqBXj/nhnL2Kb4GuDlzgy/SUHa3isLFdJPFM9qMoiCcoI11mFAglMP9Dcw/goFwrtVbFAZmIMBC6fw5ABm4HFDKIqScyAcdGdJiZHmuGRc8j3hXDBBsQlhYhqyQkHNiD2qs94wiuIIIT4UTeHPY8D4kPFTgczQUIMZmgGMTvQ9gYXASFZjywSTFeh5vlAIjcvzyEEJTee+pwifmSyN81sLy94aeG9varFFTXhSBOhmioIN+jW9B9dHP4TpZmEIGHnHGFc0tBUITs1BG/zKfoULPErFbPRxMer8k7cqFMiBYrAiv0VFmuj0KK/a4csA3rJU72qIAnwleIxCA+lDqsE7QD90a3lpiU3OuFWVAmAllGSIvIJUh83JNKOOh/rI1ARwzGgkh/NMDUVWAWBrrzFQ+BBnKAxFiNs8aIyHG9YHiahiNixkB6YjGsXsaRxaJAk4k9vLg5W1mbHxFWuTU1RVBQvKSapzuWexCCL4nAmaJPhVyi4KAWUNgz0Vze4fvz+DVvPd6hEHeouFOpmjhJL/4sbwIPnSQprwcykaT1kUTzyiJL6mrMGQLsZjabO3tnfIfWp0nyJRm88rchxRoE05YzIs1+OHvfqBB8Vgtb6rowhGFPOcdfUz5cCLJl85oznKwUtwjQtIzAI5L7SVE3lA8oJyXUM5HucThihHjNy1FSLXCUOlKoQZxJbOv6Xs6ChJDB4pCy1GfYHuBAy7BEeENxVAeRakEqPXMAhOWaFU9Sw2AQNXlsw81mnM0/MfrhMtXDFESdA3avC56GNhRGpSC3q8ZgMrJ9Ji6mjW3dUhR2jXcdFi9hMe+DY0DqoNNQq0+FDBE1OuZKzQ57SIQBQl/IOpQpOhW78KJRMgC32wk5cN/8E3NtE8F+LoNCwKlviyOcolPrH7iiPLM1JZDX+At+zeoyKfKtFn3qQyzM7M+a6FH+xSZIa1QjBQmIRQnhoQUNs8A6TkKeMdWyPxcMw8ByFI02zNkJqCMBLEq0RlCnjISSuD0+c1HoIhMooTH/RE99/b2+sdAENfUyL6FZuuUo0XPoRwMYozGHDc1qucbzAghciAt6S4sBavQ29Wrde89HTrFOJkhVygUgfPP6xjP5R9sSIE2lOaWQLQzNPmwI5SUZ70BpaXtmHdfcEO40C8Hlt1gTezcakZ5NUMRje0dXYpv9imrnwemQJvhQI35HB4X38T4rEsKhNWEr+AmH3W5wFB20YaAOYeDYeJ+MgK8nMqQN3s/4DwX/Qk8Zyg/ezt9FKA7FIrBwpBSyFUt4FAUcMUokNdIKoGIUMm4LxUHHJ9C1uHPLtCwAkCDhO3vTcTgVub2LmzWDiQcMaZeDt9GncZxJtLKiwPK9NTHcoJ6JsomuQWdCr6xRoLO2Yy/B8HCUbXyEes0KyLei+D4skTN62+sYLAEUt1hVRuhx+n39uJeNGsoYPxnDURKozSfKclyMNQt8BU8QldaVaj6x66w+D4lhi5ozCOrsDJYT3A4iBHT09NeNgVcFiTgeBWy9xMyj8uudF+OK+PhXQpf88WLzapi6E8RhPOPBGenEFK5PxcVVKFcnjyEKu549ixwXAADYAzHCHS0cZBJiwsXBuHgYjYXJagFCXqJnqhirBdANEcy8kbU349scJXwNe1kMy3O7Aav8yXwNU7v13SYdRNeoHF0kj8zXV5a8CsLX8uscUhBOfF3HeXQ1XuhBOUKp6mWK1QlpsEwkWiUiaObFsVYeMEUGt8I+jmCiXyxHuNNdkVm2Z/lfyEWLrAKvRTFp6wIGC3Xf6wKH2JzTmgKkbBGZ9Az9ZE/Q8oFSCXJQN4snzLjCp7ySzYghhJdygiRYhb0ZeYqEnog90WayqDDtNlNu/BgksUVpYmZusdMb3CPWVfPwodgbKQX03VZ2fRXzMLF/k1MZwhdxDuDGCcbbEWVTGlKe2fynt2dmbZxmdYpCXRycd6mNe2ld85LMAsSuDOOj49X1vwAV07lYRmcrflryrehPGssrslSrCi+wqKY6uUNry9li1SxyNZ13ZBSbEjI7I1YltCWpUALmlEtStkWVpZscm7aZkUDSrEiZfFZBcMf7VaZec7kkILBHz+nQ/GwkFVQ/RFPlF9pPp2WMuA7eEfVM9aG9y9LMzO2MD8v2sKypVKkDAgoRT7nNePLCoNcM4CDkPgSJ+DYqkpQIAuEXGtxkQOV2IzUZzRFecmZAn7P1W+LgCKAB3DzDnHEej56YqxmkpMC/pcepHxcfZOOho9lMebWnTt28fJlu6Dw4fnz9vaZM/bhhfN249ZNm56bsVkxEeEtSVj0TlcKCYIpMuduZu/g0Dc/2kiKtMp0U3RhhaiTYWtZCj0r8zS9vGZ3p2ZtjPM6J6dsbHrc7k1zCO2MLSlw6AuztVUpwCKWTbhQNJkOKdCqFDZ+apN1G9jFEOf+DIuz6Aft1bMq9yFlTWxiptckhhI6xI3liXFrrkvfqiTAQuguI3gKv3Sf8WVZZT4Cz/CBQEfiGd8klgtkqfjzxGOnPu+ic4SpfYmEHPrDf3+gR9cq9lTPJyJ45N4H+xCx6PI0n4b6M0SSKGGoxy/LCqyyFK6Mw709tm90RHlZCAsLA1Lxwr8N8emccGBN7oyN+W+N5LjIUc3spkbgi8IbfoHyInQpHHs9oChooX3QEKaVdyB8V8qhKouyKBycMjk5YbduXbe7d24pjNndiXt2e/KuzSzOacyflTMoJRaNDHEzEvqclGN2UeUXNVZrWGTdBQeWg1k4WM6nsmI+G4XmpKDTUt7J5XWb1zOKgZVdw7LQRZilSWH7FL9dQ+2OrjYb7ur0NRpNfdSuaEPOOqI9NGezUiQQn+By0rPTIl4ReAZXTl2rv1fy//i5P6OSoYXgAw+ZE6FXkoJlmEB56BEC96jJq3+MTuRywlTUnT0vWhsD43sV5vJ1tjQ7bYszUzarns6HOcf37LJPnnpA+TRjUF7WIPydiYjltBlwQiUWZHZBjJ2cFNMZw1fda0d5OBGHndlMI9le16KhitP8vC0SGAxgez4rn64UEqj6uwuHPZaTMttTs3M2NjVl9xQmZzlSet1msT5qyzwmfaXi+y4SB0MVjjDHQqppbhHXZXlYb1mU0jBtlzjEPHqteCOdlw64Qy3zYXVYGSyGaFuTUjYprlfs3d7ZYTuGhqy3v8+d1ZW2VlseGrRKe2cxrd88HQX+KIXYqhTQDpTXMsD39/7eP4JELMZD1V844sJ9/NM9kVIEX+2LWxd+glfkjFAqkiPRC5HGkFEjFoJ4LR7SRXEkVPWeDTfpyzaExdi23f2KZVkmwrS8zSkVmZYwpiWgiaV1u7ewalOKX2/usFXNClY0S+E0G7beM9avKTSoDnwc3pbyun15aU71bfgHPDABkui9K7Lnq6p7YWHFxmbm7dytMXvv+i378PaEXbw3YzfGZ4VXDq0Ex5f2I329tmuk33YN9dkO3e8e7LXtPZ3WxfGRTfX+lRkL8+wwX5Opm5pfspmVDZsV/XOyEJzT1drRbe3dvcoln0J4mYhzhigv7Drl7/QLx47uTts2MmQdvQMajtZt6t6UDyl8KrHRKevBFFzCSGETuK8pSshmK6AQOXyQNy0F9y5L8eTll19Li/GnFBdIuHoGEeGVEslVOUWGb0pR33dFkX9UzU8gfwbHQRyhIBZRsblF44Smm3pcXrDFSTH/+g31RpnNkRHbvW1ETOQ3SBZlRTi+mW9Em53hWJnY4Q099FTNBmS+8djn1NPmeWOquEbpO6fuDfS1267BIdve3Wd9Xc020NtlHSxGScDMGhZk4m9J+BfuTtmZW3fs+tXLtibLwyZkvqzvbuLUX1mutnrr6+6ygYEB6+8fdMtUp3qwMMw6qP/uvXs2MTNrU1IuThOmy+FYT8qKvHL+is3LsoohIr3eevv6rLury2Ymx6UYK1avIRB/R/Mx629rsRENG33d3dba1qEinGSsIXdu1uPbd+y0ud3bpRgtEmZYIGSRUOW9+Mw1IWWEQpQtBQpBmQTK/dIv/YuIScUgEnAkRV63FHr2VTg9g0SoELHi6fzKG1kdUjESF5BxYVJlXXTPiTkn1PhL12/br3/nNesf3SmzX7EONfboQK+dOnZASqFGa+jp6+iUoOqkIJr/a5hYltYzTs8tSSmkELNyOO9yJtYcMxIORJOFUNvnFe4szdtGU4dt6x+yvduGvBcyLRwbn7K35LSOz3HQvHrO4pQdVi/lo+MNn5ZCP0tZddba2GxdsmbdA/0qG6f7MBX2LYpqPUvc8/ML8jGWXDEWpBgapKyrtcnq2zrtm+9esEtjHAhH3oofwtLX1WFtMmt0nLt37/lHRbuH+m1Uwu/WULGBZZES4xzPCfeKhrDRnh7r2rHNFvfuskpji3ooayMNPqUFXG6lUAaUIZWFkNYCuZBWLvNP/smvKFZQVozMUFUM/igbDCKKNBc0VqNIxzmsxgfKaiVlcOWScmBJBmV6Prdnj12embO/+au/YcPqibtljnkz8sDe7fbEsb3W0NTmTiPDAfsk+KRgfFpj//S0zUgpJuXoTWgImBKOqckx65Z/sVNjcp2UYV3DQ3dXr623ddm3z12zezLlDAdtLRqrNV2dmJjyQ+u7+gc0hLXZMVmFfpn3afwVzTToyR1Swr7BfmvVkLEo5t2d4GjIers7dsv4QRzOAOvTuM+RCm3Ki9+xuCRHV/VIq62db1fV619856xduTlmvcrb3dZkA93twi2rJR7ek8Av3bjpR1mf2LfLhX/l8nV1khYblj/BR9sTE5O2Louyo6/ferZvs4X9O21NyopX59/DKA+yS/kBZVkApKEAGZ+WguHed52V5PWP//G/DB/j8UdP+lFLJPKvOp3MSgjFczkO4MljiviEzJdAfo9hVJHWDcpMD68u2fmLl+07MrX4JzvkbF25dMPkMdhgR7z3QCkYiWQ87NKlS3ZZw86ETOu0rME7125bY/92s84B++DiWesaHrId+/b7+RR1q8s20NFqh3ftwqbb9MSY7WxYlzVqt2NDXfbwrkF7SKG/qU4O8KIc0hZbWuEbjhl1xFUXIofCdksYBx46ZXVdfTa+Um9LDe32/Tdet2b1bOxFt/yFGTnBM/Oz/g0IDi+WrqO9WaHdPzWc1zDw+JHd9sDOARvp6TLpv9jAdFFTarFjThaOn8salZPJMMaP8zDsMOzhdE5Pz6jD1FkPZ2fIym4M9tmGOkoOTT4DU0jF4IrgU/ipIGklCAmZTsgyr7zyRhy19Pijcj51dSeyqETycEnmEFI8KuivIjC/PrbxXwSiGNWyxAvYk4FdIRBVXyeCpRQMJbvaW22/mM+K4Kvvnff5/qFtYpx8icragnW2aYahXkj9jIUzUxN27fIFW5GV2LbnoD388U/aHQl0UkPBrVs3rE09cUg+wOHd+21IvbRNrNy7a7dt3zVsFdWzo73Jfvzxh+yTzz5pj5560E6fOGYnjx6wLjlwH167YpNrmhRoWsvPYw0PDfiX6YMDw3b4xIO2/9Qpa5ACvPP2m3b70geyFsozPKLp9YgdlE/UvLGiWdGCO7O8AMTSdHV1W09XfGY5NrVgh7f3i6dyPnFAl5kRsLrLR8uaKotnyxoSh2QtcNxmZc047Y/veBHUpPwwLF0v+1P7uq1RloRXA0wDNQ8KhSiGA+5TyCnwhLwnXwbyZ1wCiuFeodDGvyKzbl3QiQjV2FyBkgnFM0A5/AemZP7WVdfMQVkEzGqg/gvkIIrwns5uO7H3gP1vf/5n7L94/AH5Em32I88+bvv275ZZbvKlaBXyZW/m9tu2bbOTDzxgDxw66D8088xjpyQEefE9rbZ3xx7NaPbYdvVwfudsx0ifdUowvNwaG5+xial5PztzoLdf1qBbSifVaWbfxprum21KQ8CUhNLd2WqDXW0qP6jhrUczBrVnYsK2d7Tbkw+p7gO77bEDh+xYf7+dlhM4qhkCRzz1dHb5LIFvWWhrl5SxU8MFG5+l62qveCiT76zlH7xWfXVSEPxwhiIsALM0dmzFx1P1Th/rLHyuyXEOGxquGKb8yzjer4BRuLAa6VTWoCYzIOWLMpB3Tb5aBp4zDnAxhR4UQvS/kB6AUMtKAbBAhZXwV/AK+Bii3Il0QhVyS2CC40GL9Y/9pLwsYy7eKeU4Ikvx4IGdtqI8G63Ntn102IYGB/1YpS4pCz9GwwEl27Zvt56+Hjf19ffu2gEpxx979in7iUdP22dPHLan9223ro0FPzpBEx/5D92+IPTeuQ/lEC6pfuoWbfIxENGqhMBeULFa2eQfiDHt7S3WO9hj++X8ju4ZlZ8iqzUv3+LmVTspZfix00/Y84+ctqdPHLUd8k3YrcfRDVirAfkrzDY4T6tbw1iflAYWd8taKZszGj5kp+IeOphtsfaCAz02Ni7Lwq6ueOuMsohsP3mnTkNTpbdbVkLl4a1MMmtEOTykleAa4aOy8w5cxJWVJJWCKxD9lwwKrhwixKkuACReWamCROgbSopyBIaOGIJqCBynIPE4LlXA+O1TWRmFdc1deddBHO9D+no6NdXslVffHoexqmf0a2wdkLJ0anbAhl9jo+7CtA0319nhwV7b3a+xu7Jk60uzsjZ1fiofh6Z0aQjobm2Tt8+H0prVSGhNGsb88wJZiW5NQ3sUv723w/bIyoxI+J2dPe7ftDNllGKyQbpLlrt1Y9k65QQMiT6OWOro7pC5b5ECc3wSC3ASsoQB7aS3ySIxO+rsUD4puS+9y6I439QEPypKAkQxsKZzC5ppyZle1FCzpKn0guijo+Fmsoay2ilnXHj5ER7fxKyhCcuSipDKAaRMynx33is978v5tkIohpSP4Jn4V2QmuAJQkLI0yDOjSNK0YhACoqwUgKB7FARlwmMOYkI5fMVO1oJNMeRZ0+xBLJKmblif4lnO7tEUr6etXR58rDm0tXOKXo+YLmFJqJ3y6lu7ZU36uvwsjb6BHj+UnR/OYZ8DB7sOqgcjjA4pxc6hPntwv5xSmeAVOXxr8glwalmZ5cv0bXLmukXHLjmv27dtt34pRhubedRUnEG2AyxrpsMOddl+ObYrtra8KH+HN7VLtjA7JeFu2IGdOzQEjUpJZAekuIh1XoowhOXSsLHOopzaSd+je8B+iUh0c35XOIRL4q87o5qFsNxPh+VXm1gFrgz0iVXxki07JQwvW4wIyBMrwDuh+FwCS4AsU55eVlBWlLJi+V+016Xq9YQmlaGMqNADh6JIpOvqX355XuFxDUExsvKokA9tIMDfXKiFPiYrnbeaOySYZc3Z2VnFONvI737U4913iR8yxmIuezVwDP1MLJ+/Ux/mL46F7OntlaJotiFfo1NWY2Jm0hrVw/AZGONZFV1jIcyHkWXfB8Jvl3Da8OL0vDcI3B0aWjrkn7CziqkjfPHPNEXv0ty0rSzw641SECkJR00f2bfPdqmOg7u2WY+UdNXa7cZ6o6a9y5r5mDvXbCXgnYxzWe2ARy1SXqxBP8dEyTKqib5RiIUzmRiRs+E+UB3vSlga19CYRzSFrEKwqRyxaMX6BMrBMBErnQwT5Zdmm2QqSKVJS+LS8kbDkQKyULlg3mfBhFq+uNILsSZRUW1RJYDxFWHWqVeoN8g5q0hovFXl6MQ+OYuDEuz7N8Y0hHRoWqchoVmCEZUtYhon2dX5m2oxQzj5wJCfkUBBODmP6SEmvF+mnPchrYp/+/3Ltkt+gv9shZwh9mkwhLDCyTctvHqnLC/wtvd22YfX77gZb15bsmbecIpFOIf81FWrzDa/fNAjizU40GtDQ/02orBDM5M+jpnWLGa9vc9uLpq9d/WWjV04Z6PyiTgZZ2GRA+2xAFiMCEiPoxBwPDkTpK+bdyDwNHiFP4QCNYi+BlnFJg1duQUyezp899y6T+XIkL0f/qfgXUaFP5Eh04jf5GOEUkQlFEzhcyVQQRJSI0hMLioM8DmJW4xqKCoiOFEMQRChaieWlm1JPZFVxEbZ62G8epV5cO8+9cgFe+P2bVtvVC9plsMlgTB19dP0pCwYH5hWkXLV47FLAfkuhJ+3GlSv4qTgOg0b565P2Z0PztiRQzvEcN5eqqeISP9OZE3jswTPD+I49VKQvXKCmYW8/f6HdmNySUOBfBIpbKd6K8dHd7PyqGkoC2ftHfJD6jSrqeuw27Pr9s61e/bKmQ/ttdffsKXZCdvb12KHBgdMJtAWWIldEb0FX33fhwsk+KHmia/mpwoxpEgXYhiO7JqFyAFW3WuK8CFa15RDWaDZAUNuccV63E9RMlAulSPvAR/YHnnk5OcRmnJ6ZABIa+MO11CIQgPF4SQEKjxNcUFMoVAQ58lyN9VaHxvdL2EKuiaHsMf6RWuH/9JQm83Nz6vXN9nhXcN27/aEnbszYVOLK3LgNIMQDY3qVU1y9FjSxtnDbLIxt6Wtwzo0dNRrGrqw0Wj3phfsgws37fWXv2WnD22z7dv3RttoAwosRUI4fEG3qvslKQzHVvODNbuGezHOdvbqTTt36brdnJq1a5OLdmNqSffLdn1i0S6OTduH127buYtX7OaNm7amYaleCtAr07J7sFvOrAQhLPMrOImsUSzbrIYvfkCH5Xy2AkCHOCQ+SjjiCcrO7IYf3puZXfRfhByVT+EfV8kPat2z0yrcS7HhOvxNxXK/hQ6nUJYRgeeIy2uwwrc+OKbIW76+9daZeIn2F/7Cz1RwKgkgF7WOBGVg42r57Ruvl9EqvHqQh4MZ2htoQxmSKNKZpmYenpneMtU9NTJkHxsakfnXVFHTxss3rlulpUHOYr9Md7MtipSrY2P+1nN8ZlZOI4ebyfeQv+EKAl0KtLFOQub3WLE6DXIM2zWDOLpv1IZ37tNQpV4mmpmuIgbvGZouoIizi3N2e2LSbt6d8G9KGIq6NRNpbW3wLYL8KtLc7IIQyF/QFJIjq1lMY9+mGCGHWH1LQkXYLIevyArxroa3vWwd4K0zL8im5+ZsSoH3KBy+RkekNy9LMWPJn2GlxcbHZuzixYv+u267hne6FFvUcdoeOqEhhbUSGBwCRlZlvwGAz8nrrYBMYmd6LT9AfAbgV37l16I0ihEKUVMMkH9EMZTGT0fR2/NwMhd2QUiZmKpilNI8KM33bIqGfT3t9mO792sKKGd0cV5KcMvqNI6OyM9o64jX4+RbmVvyfRCL8vQ5N4Jd2Kz6MYePPZLqn8LNjIR1iNbOGHbqVBF7Hvy8DBgRGimU9LTYfzElR/Lu5JRdvnnLfYv+wWHGGvXYZtt3cL+cWfkmsijqJhqe5AQKT0UOND97xWIUTiLMXlpY8D0hS0rnBd8SVk4W1F/ty5dhyXtiatqWxDu+WKNdiIE9rFDEVL1VSn/h7CUfLoeHB+S4yqeRMrdpSGp54DieqtpZW9mEx3FKQTiXyI64lF3yPoG0HC5yyNgK5PkX/+LfYcBqkMIDYYYywFCVjFAyTUC5XOIphwRw+IdJKr8IQxXYeocFQdl8qouDqoa5FqkBDfI+uwa6bHhoyHaN7rSDe/bbgUOH7NCRw3b8+DE7cvSIHXvwuB3SdWRkm/wGjf1i6tKqhI+DKdytHV2yMhqKxFx6v6JojYC9mWK2aGIqzfnljPP8cuOVa1clOM2C1FNb5QPxc1rtnfyiYo+GvG45raxn8GsHHButoHs/dFY9HxZhGRg6loRf4pKiS1nFch9qxVp3QH28JdTb7Zt3bG5m2g+yb2rpkKIuOU11zNA0dLIw6DJQCCVAScJKwGOESnwGnu8HZZmQJwNlElzy8VlcDdnWQDyaBoOzqkReDqkY5ZBpgOOirPe/BjezUgNfyVN3kbywSpgCsRFh8ZZS+Voa26ytQaFRU0gxiZXQTjGfn7tiRbRNvodpWruocX5m8rYtzTMVVd1SOtYgqL+pU8LsH7RGzVYa5cjim6zLhPsxTvgrsjAsw2uM9HUFltJvXJaPoYA/glD81B4JWnZIVEGZeiZt5J+UGaHHvXAqoHD8CDCbktV08UOtJmAJKa/2slOcoZbffF1aXtLspsO6sJbqGG3yORrgi579G1t4TB1FXSG+4G2Z58BmuW1WlK2yAjIPAfBYX96mEAFhKZABpJhqxk+UB0fJ8zvi+ytCOZQVonoFN+MA2q5/jawpY/Y0n2+V583LOXeqpBT+43jKs77OYs+c7mRVRIc6MZxQkHD5JkWP6wsztjyjMVzeP2nsomIFlBVFhiQ/SpJ6mmU1NGvBX/B3JbIeIsItSntHp+rTJLjiIreVxTV7/8xZ/500HMh8UcWe05QJziUrvt7xk3/iGfxjGAmBawhUGXjm53/CG/1j+gyS4FPF+vt7bUDK6587it5W4pW3ImulTG5l/LVCia8pJ67Jd6Amvxg6Mg9lygEAX+IkDxCKQQb+Fwrh8+wCSRxXFMGXznV1RBDgJlFXn0IGcgLE+SxGV4RYDWICOPy4AHoyBNCD1DPW1Htau7shQ/UWyogJpj7JoaEiAeoZZvKtaXVzimheZgeXwpIcRVaI+PKsSSa90tBkFY3bOIErsiZz/vsfqlfptIuFJH71kLe9KAsfDkEVAgSg8/rNG3b91i3fpYXD7Wmqkw1Baq23gUU6HNXkIb3ZP3JWG+KnwhUkaHbDs27h1gZL4aUFBd9YjGLH1hw/+TUzZS3C16B2NGiIQrASpfOvPAtB6CkrQvIfyDgCeVI5CFshZUcAAoOgjKSKTIHWpkJsRggS/AA1UD3MnTMnqkaYS9mrwFGiQowwYyEB/gYz/BNC9h60s/sx6qIo01IUCJPM9vo8+ohzLoIemWnNQJbl9C3Pc5VVUDl/ja3xaUZO67TSFiQcdkEtaFYwPT2p+BnfH8qvLbL0PKdyS+r5C8ux+4uhrUHDDb/CODUzY7fv3pGDOuGzGJxOhJHKy6tzlEF91dunxku5cApxCJm5IZCgFZ7zU5pxzIMUvRhGKEYHWJBCzM3OyM+Y9DUWho9Gdo3JujnvYQq8qYAXhcBWOpMdyoIt3wdQLujIsinnAO7hXsjYJVhWhmqAWP3Lj4qJc4Hp6mUQoSomYBHd4fdQM3VZTTV4dKSBZYkZxjoHC2Bi492JC1x10OOSeD7ciYYKt5jpAmHtgWVt3ltI8Jh6Ziyca8Fr+vHxu3bh3Dn7w9/7or316utShnmbV/4ZKQi/sTolCzAjhWCz7oWrN+0r3/y2/dYX/8DePvOe52H2cFfTWD4n4Id1+AxgXkrIW1o+f+TjpZyKI0CW+PlcABWBN/57bLRV/2E4KQwFfC+CXwLQFqwuVpOMfvzkwrw1rm7I5WqzNZzQ4WHNgopPGZGFGBnfloA3+I11zpljwkcVA7mQThwdMqxNLaAwgR9wTFVlKII3o/QMOGEEFY64zXkISoIiD1GqBk6orj7MFMqDgPlSzNcemBJq8u8vt+hhQuDfruoe5sFwr184CJhyeiXWYl6WgM8TGzTlY5rLT1twrBIfAzWrpctzC3ZrbMzGp7AUy3ZvcsaVY2xy2l5/8137wWuv2dj4PbkajXZ77I6def99D1iLoaFh32tBe/juZH4pvl9h6Z9pOzTArw0Np/7De+IoVhFm+wvDwtmEP3w0hVD8m134ofwhPKUpjlfv/ERWb2uHdfYOWcfevabpjtK9WPBFPPPXDoUEUyl86HZcAc7vIqR8avHhi3gnLIXMA9RUrASgLyMGoicImVLX2ezg2lfLB0oWdQhYfMZqN7AyPe6cqWRsUxGIKP/tNE0p+UVjSVEp8uBhJiSph+WMBV8gV1mdKdJsn7vLTLulkGLwfSpfkvE6nZ+cYBm7T3P/vQcP2rFHTtmeI0esp3/EVw4ZQsbHJ33fw607UhYNLV1dHbZn9w6FXco3IAe1xXdy75Vgdu/e7W93481oRdZkzmaxHNQtutdFLlbPF/50v4rZk9xhvA+rYh8Gwa2qZNkqf8qX9WUt/Lwwb5vyaHgc6h2w4cFha982as37d1qlp1dtx6IgEymbK6MUUQqCWKgD3kddm++BFDiQylEWfsq2DBnnGLIwkRmKiNq9xORI1ZA8bDSJqeUBF5YjKudaHQWlTChKzn7UXlO/sykNBXUrmhgoegUv0y1GeNIsHqEMivRx262Imz1W+3Do+MJM/oGGBQhqlQPp9Siw9a1reMRG9x+wFo5b4AVbV7dCl4RS57vLEebuHTvs1MkH7eD+fbZL9wcOHnCFGFJZXoy1drS784oicOYFX5XdmxjX0DIvxZC3j+LCG/7p3oUiWnLbY3NLfvRU59bFV1/VDp/O6gbO+U4tsjMz2nvA6g/vs5W+bnxt9z28U/g1BA1/sB7EB+9THsjCmV3Nn2USRwYglSjlGHhcWqEYCTUhx9XrKMBtAg4Rhd1ukB/zxfgIGkxTKEY6mlTkRBalIq7ILfz0ouuaYs6oN64tSAnYmIL0E7wxGjKwDhKCvA73I9ykqjJMOQtIMLW9u0dDQatvbsEIcT4Feys3Nhqswxei2l0ArHvww/pDo6N25Ohhe/jUyUIpttu20SEbGuy3ru5Of9XNlJbhYUkWgY+lp/E9NOTNL6/arfEJ/5iagYR2sBrqgpBjh/KiMLSEOlnuZgMPvGAKm0MIvoKvSygPNL9554aN97TZhuhdlymijcwGwRcCpY4IPHs9UhKegVSMeA5liPtI3wooRK6QxqQBGgNcMWoKkWMWwhYUcV4BDfIngepBfgU9DuQJ4jOoTPEPWE+HicpFCPXhdF0Vs9/U+D4pE98gBVlRpmhMACrlT6IJq4FSMHT4xz5yMuclsGUJhYWrefVmZhUEBiemoWv0gEbNmZSHjTu8pWUhi30QXXLueBtLGOjrsU7F+cdNCvwSUkOrprrwQPQyPLLUvaDZEb/Tvqj23ZyYkBO75L+TEpYAi6F2FUMFDGPHOL/H0qUhjq7ms6xsI8OxcNFGFJBvVxBIJOlO/8tLB0DKKfmMcsT7D/BSlnQCmKAp8JV5CiQegHvkzhQ6lYPSDlEOgSnonzuInqI0/ilDIvf7grAkunytaXEQFmkKQhiWQ+a+rlF1yZsXUW/du2s/mJiyCXUbXybGxuiKc7omOvDKwcfSOTOOFTEX68FQMz0/q4FbHrww+wYXleO4As4Q5+c3edfDK3ZvjdOle93yo3S001cUJTy25/H1GiurCLNV/koTbztVli13DDuc7rOEwyulcPztXTY1O2uLUkhO0mmVlfGTcnAEXbCqSPfEd3ayOssKp9qn6NA31U8W/YE3PX0D1qHhjuGUzb++e4zMAtofnanmQ8SQsjlEPi+hUPDdeRoAjlSKvK+FGu6qYkDCRwCpKjBPD0EHuFIQXwpZWYJXlP+4pyaygNLTUQ5SzeYV3pLVeH9y3BnpGZXmi2t6YqjwBTEYqXQ11V+XT3DctEx77PaWUokxWCoYBN1MZVGANgmZvZ6tGu99t7bwsqzewV5NCY0f4eX3U9lf6j/N7WsNEKyppXoRswray2yEA+WwCPzwDj/ay4xgcmpCz81ukTjQNX4kL8w0dPiPALvCgAfrFYoTO89oMjM0qTYzGLY8OldU1JVAT/CpFBAeV4BOF1YjQnbQ4LKz0e/LsqrlKUNRZxFdUoyAsnY5epCgCGVkBVHAVqJ/WEhNDMe1FBRHx1pW8rgYvybH0cdc6lO5dTEPy8EQhILwfgM/Y3Jmwm6Pj1snDqKcToYYfJHAiWldgnj9X3NBs1XQf2RGeNhKx1dtHMXWoft2Ca1RQwTnmPtOMeXnnQ3+gX9lr6v0za2GLyrpHoWAHwh/cmpSrZCydba6leLnKfjnJ+coH/tWUQq2C8BCDpEPXsg5VTpXVIR9q/AKCF7LcoheflgY5aFtXnkJUtAEOgTXIqUmLwH35efAE9aZe3CXFe4+iuF//T7oUKEtFdwPykqwuXGRVgOqjOALLvqv/qPAKifMlzWQkLEMmFd6KkvTKAZNiPcPK3bn7l2rU69v7+lz34PeAmOwBlIra5JPwa8fa9piFc1alqembfbePVucmrOO+hbrami2Fizh3IJNXLtlEzfv2OS9SVuaWbA6+TrNFQlSBMQ5WVhIaGd6zexEsyENKQR4xUIblspXM4khb0GvHyQrRXNrp7aicHnktvsjsEYZ2zWE9PX3U9yhLEj458NTwUbiy3wGMm+UoxP7oz+n4kQaZUlhmOcGPCmTGpSekpAaUoBhBD1JEhJ5ZKLC0NKosEYokM/VMh8BrAAEonyarqouXsW7g0mdWBmYJ/PO2aC0g+GFE3M4gbd3cNAaZP5RHqfB6UBNgt4Ku6HGJu3m5St29eyHdvvyTbt7647duHzDbl26aXcuXbMPXn/b3nn9Lfvw/Qt26cJV+/DDC3bug7N2+eJ5mxqbsPnpBX+hJ0svusx/hopfNrx+7Zrdun7N7ty65XWHNZBKKi/KzWIYwx/MQ6i8coc+WKKWaDhBKbCkoUDu2hc9NnsuygZuShAyPgOwla88hzwoF1DOG/njGciZzlZwxYiKuAulKGfcSgwh5uggDAIifLSCzL8VMq8HZ7rGV7bbi5GzrA2ICVhbrEQsuauxqoNFL7z9JWYlQtvS0Spms9ah6ayGDA7ARxhrS6s2zta7d87Yufffs8s3r9j1u7c0i7ht8y0rNl03ZzfuXbexubs237xoS60rNrE4ZXVdjbZYp6mpaabRXrEz596zb738in3p69+xb37vFXv5ldfs+9971a5cuGj168vW2WxyVhts75491tnT68PBmrSX46AQNHrNj/7zah054a+g6FIL/SusizzMOHq62dsH1Ew6QmbtBr8JviGuYhqriOB38NflUvA0hhTSUQ7Sw6lMWUS5gPvFAT4vffih47WPmhUyM8i2gvdirp6n6O2+nhFluGYgLTQ+IOMTb6TjMK06UzFt6v823MZupmJMFmOZ66sWD9IMW1pcsMWlBevu6VI35hzyJX/7OaXeffHqLXv3vTM2OTlm9a3yIYY7beDADhvcv8Patw3YyRdesGHdb7TU2e6HH7K+A6PW0dNpfdu22a4HDltzT6vt3L/bekb67NLVq3ZPQ8vcxKx1aJznO9cTSnv09IM2OsJ3K22ambTb6Pbt1i7/gAPUpmfnbUa0YDHUVP/YiCV6ZlBzmpLzjgf5+1tY9xtYPJMy6toiZxYntcyzlEkGxUSCgGfqoEMH1PL4xWGzUiRE2a1xgefNN8/ER80oRiAM4SWisgBRAv8PsirCuG6tmPt8zkZmXOQlBN4Yv9FuZcLx1M1ge5N18XGzlMBnLgqsmmJB+DYkesSaTzUXJYiFmWm7fPaSvfX6Gfvem+/YPanZ6R953vYcO2AjB7Zb385d1js0aN0Dg9bc3afp7Iq1d3dZmxzXDfX8ylqddY3ssMZ+9Xr1YH51mcW2ex9et45Kkx0cktIM9dtDJw7b/gO7/ZtYhLG0uuyvxQeHh32mwtY+hjmOZ8IP4iDXrs5OCbvJOCiOt7nszcB8Y/m8yWrvwuKyXZcjzWcC7ARL3jl/xL+UDZB8zDxxnzIKSAuOfEjTX/5sKrMVQikCB4rhkgcJ4aMVhiAj1NLKEHGb4xNfEBfPQOLchEfKoJqN30fjZdqCLMDkCkMJShNjIEcf+oxAikJg5zS7yvndU75t7evttBMnj9mPv/Cs/dgTj9mp3fusva5DxqRJFdRLYHy7wqrthizNHSFd1myDWcWsNa5r9rK2bJMSzNL4nE1dn7Fzr12w9XvLdmxglx0e3mk7Rgdt165R6x7ssbqOZquX08uGIs7lYDMyv5Lkh8QxxPl7HA2NaiPvbHA6l3GAaSp8CFbQbClOrKVg9dj9PT8942d6lpUh+UhcDh/IA7+FEB0Ni11M8z1Qrgi5sMiDgPxAWQZb6wLcYpw6efTzKTAvqMbwBjA8aVWsqx9PSE93QpIYrmkFqAykYd4IQFGPQ9ZBAIIQFrNQDaUrMDY3Kx2rwTsGqaTBVtBQDwpKGQ4pWZMAYhNtg5SjywZkAfo6umywqc3qZP5Xpmb9EJILZy/K0byuaaicAnFpfmLGxm+P2b3r8jvOX7P3sTRf/ZZdfONd27g7bX3rTVY/v2bLUihVb31SCF7mSOzW0dXhO9UnpuSYLi/ayI7tmo4226qc4dm5WRtHuLIKrOpyuAo/zLvMR1VySGdnWVLntD/+0w41Skq/uDgvH2fROvsH/BsWjnLydQ/neZlX0XmD3wWDBRmf93SmKlCJ5FLmO1AeroAoE+Xeeuu9sBjBcL918H0GHwmRJ5WBEJAEBVEJtXvSQwEgJjU/td/nz8rjufQHcu9p+jctobC1jw+XQO7vRcRUyvsBazBPysH7jFaZXxaU+K33ts4262xttm7h6phesp3L7ba/fcj2yIo0tXbZ/OS6TY/N2fzYvK3dlXm/O2+D3UP2ySefs08++rSdPnjMeiX4SSnO4uqCtfa123pznc3qnmknv5TI9JRzsdgKyIornz7gcPKTVz6bUvAPldUyjZLueLJ2QVtYLGO5nQ6GuvOmVCbRVjXMUJiNxGkNWANhusx98rtsOYAyz8uQvGaoTt6TlysdKtOJK+MgDqgqBlBWgk3Cr8aXtTWEmgGRltMzj1pbEMa11iCAvPSsOMC9UEyVm1WeW7NLxpGH+Pc+39Z/1g0Yqwl+Nrjysa7B5l5WMOvkH7R1NFlnd5s1tvHVmhw6pfeu1VsbR//dWbSW2Q3r3+iw4cYBG2kbsgdGD9nJoYN2sGeXDbT125LqZadXo2YbvUO91qihY2pxxmdG3d3yQVY2/HNDfvKirau7+hHRkvwWdoOxGIdHxIIUgsVZFiEawpYZMfTIhhpmIRrm1Gb2b8CrBvXYdQ13nNtRWw8JISU/Cdmpah3L0ei6WR4E+I0vlni2KgFQfobP+VhIIyqvXuO2BiVcNUQoQI5toEmFqeECUShZpCdi0jO4UqhHoCT+llIN2qg02u3lNZtcXfKprL9+x9SBlzz4HWorUf7BDkMfzBau9Xr1uu526+zr9rekDR0tEnKLDfUO2kiHhpqGdutqbLMOWZr21g7/NGBF/sbCxootsCdU/kZje4N1DXXLn2iTpVixWc0yuqUEaq3Nz8/59yJNmo3wptVP1FtSQFFFX+4fYUnd95qKX3MLUmZZP98NB78k+DVZBywzyu6v0BU447xVziyNjB6NYGvCTNajFPR6QrxppqeTAn+LzqbAPcImbatClKEmLyDuXTEggsQ0WZuy6dkdT92DPIOedE1TBFW1ijM9gJKJsaYQGcLChAPKM3kkYptTV7rDK3SNwe7jiEn8hpr3FtHrS+Qq5edtgwuGiOmYaZPf0dijaeJovx+e4i/DNCVe1VCwpl7MLxWxZsCX7usShkyQH22AC9Le22o9w/0q32Wzays2OT0rpeiRD9MrPvGx04rj4z0GL9gYKpguL2l4wZLxel7OgbeLZjO8sG+DF3w4pPBYDIqgsjjQMUyyq73Z2to6vB3Rzhq/a3wO/pKeq6+hIChLWBH9dz6m9Ua+jq8IW4EyCXnvihECqQFsVsf1INQitPbeHkgiI0BM3kcDAhB0CD2VwGOL+yqu1HR/lnCpUff8nsjt+VX12HX3kHnPwbemi+qZyzDB1aLefQ3/hQExR1T6mMxUkGlnpVUxPbIeA91yZIVjneXueU1PF0UD71WWVa2CpgTNPRrbu1usIh9lQTjG1cv5rLCjo9UG+vvdOrEyy9do/rsn6pG0bWFeU9TZOR9S+EQRYfKjNv7iTUrLznIEz2H2vmsLYekfL9JgFW9++bUDhiM2BfHBEp8q0q8kftUTPEtIHmcoCz2fCQnJb+LCOm3OW8ZVVpqPKEYiKgM9Eg/ZG4X1KNK35hPuKgSeGj5CanAZIAggHuVjnyQWyjTTmBNr7onZy2Kcv2mUkFZZ3eRTRQkAv4Lp4cKqnFOhWZWSgoeXTpwfsSwrsUiQGq1IUeZXZm1ukRP2Jmxxedam56fsnsKMZhuz9es2LmswLeYwQ+AjZPZg9vX2OD6W3dn809zeKR40+YdE82wr1D9WXWekHOwoIy9vV3lx50JTQGFoZrljAew+QxgMM40Nzdbf2+cv3No1TIkjXqbMH8onDoC44Gd0UCwau+7Lws/yeU+801Wk530+J3gtGoaKGYEKF3LLSjOzy0rK4T9cL+LSghAyLzQGoWWiaw0DEl+ZiPI9iodi+GpnQ5ONaao3KeGzxwInjp1S2IsNKYefAigBcBhJfDIgpSksV5MUi56L4OaWF2yCb1RnZ21iacHG5Evc9F8RmFPcvM1JMPNrmsbKOs2wK0t+RldXu5+nxcfLrqy0V9YCi8HLvpn52HXOErwfiySfCN6Rl4+KEFB+W0L/pTw8gzb+wRfOIiVtVkNRm+rq7etXnkZraW3zXea+hlMSYoaP8jJCCphAOUKWKT/nfebLPClLoKZ+ZVBaJAdQiLZQKBybVAauoRyhKOGj/P8NQtEsjvGR0ay4fXdVY7eYXF84bCwOaRjXlJAPeHAJzYeY3P3lP9Gte1LaxeTcgAsb6fmt7TBe3r+mpR2dnSojUy6FaWSXlxxRDnDpIY+GKQRK72do4EUYy9p8l8LPXuAUc7bn/CK/VRKWA4VEOTiQJZb7cUSjrPON4P94ByKnWvTMyg8Z2LZN/pAUQ/kYptpkNaA3dmdJwYphIIVYDjAslCjC1vSy8LeGTAt5ZmdOiyEWxh7uuPKFuP9mmJwgfoiGCZhIcoFQwnu0GpjeLzMCZie1Z3pGEEulQLliQk25gpCEyC4hSuiIcqPSYHcXZbYleH44l91Ovn2eYqKtQUQhPF66seOcD4d8mkuDlQUxtIieDlkPjltgcw77LZpl8ls0c+DVPK/q2cDTpOeOtmbrRinUzibR0C6l8nWSZn5kL7b/Y7ww3WwEmpdvwaqqf74oRRAatUnWTs4zh8yzkUitdd8HKyjdUxvUrnVNbUUoh9KpYtu+d7d1dHV6Hg2qGsbapUycTXZ/K5BQFjChDMSXrUK5fF4J9wNXDBhMY7jScBeWP3srPeBRI6rMGyEVpHwfThlQrjjTuW6Oi6Bbf/ZP93hwUpRP9wuyFBOL8iuEF6VAkChi/CAd9Si/mImA6F2OTOAvqlQX+GAyK5ZMBzktr5ltf1ICji6Kn6+QCZfgORecFVdekPX28PW6rIbSN0QXaw7sHOP3TPgAmY1BfPIwtzDv6yqxS0t0SXOYjfBehJaGsGWtZEUqyo8zzcfRONOsiQyODNnI9u3+jgaAfCxMi5Sj5uBHUKs8TwI8BSiTAYDHqQipBPCBkPwHnNcFcJ/4/O/WhZGICyTl4PFFGghggq/OKeA0hWL8MP+jHGrxEEnjabCyKy7oqTJAaawN3F1c9Z+ooJEMETCW2QjTPITAF+VuSlFKAspG64Qveo2GHSmBqJTgpRiimS13KEVHW6t1yiL0ynz3aaz3rX66chwk00cQMYXEKnCgm3+oLOeT/ZucG46D6YfOqS6UMY8+wFYwffZfZkZJ1czYWiirJofUf4BHQ8SOPfusb2BEfNMw4u2nSn5Xpct5mSH4WXQcWFMIPxQmygU/a5aixvMI95NLGfLZFSMutZA9HqiVIx5rAJGxVS0rScUgcJ8NKVe6maAaAdQV+FCsGJII1Kf2kcPzz8oQTIiZ/MIhplbodSWDmCKO85NV4rqtqWfzwfuyhpXYDbYuBzKGDj5saqznd0carEXK1yGB9fL2U3RxJHOHhpAOKQiHrsBcXnKx8YZPJGPqqR6Pcmjc5xeOVlFU1eUv0qR06HMcZCKlUf0cmOBHVyqBTTpYI2+Z7lfUlomZJWvtHbT9xx+0zu4+tT+Frzar/W0swDW2akq8LImrzfVyfgvZlBUAi0l8WM7sbBFQDiD4XgsAaeUALgJQ04ACshAQRISiJMJUhLLgM64cahpeKwfkc0I+b40HonHFuCnBTmqGInfDLUVQLkmI6e5z6B97QVlgYr2BxSdeZ/vvj6mxCMU/A5RDyUs3Xm61YTkUujgURVYCp9HrFJMYOnH4/CMj0bAgf4IjGVlpjR/gk6ZKCQH8ChEi5YmrfyIgPBDJsIWF8MPkoFtXvoWdnpmzRdXx4GNP2MiO3e7ceumCD/CLztenmcqCpsX8AgFWD0gLC5Rlk7D1OZWkfI8i5DUV4o9UjACQBuJ0JrOyIDgsQjkQvzVk/rwnJGGEhHLc5lAwQD0BQucli3vL6rEwX72YIYaFIxlMKYBPRDw7Z15xyFlsn1Pdop+zsjjJHwH4z3w3NMNBT8dCeBtUHqpgjaNSGgLmpVkelzSl6S1KF78MKV6ITZwHXi+HnfciWJFVWQs6B/4MxzGCNx3cegl3nJ/Vkl+y/+QJO/jAcT/cFeXi/Qq8Cp4G31rbO2z7jp2yfGqg2tAkPwmIYZ9rTQnyCpRunZepAGkdMq4cSHcfTeCKUUYIRKWwphaSgBR0WSmcqYrbSmA5P/ebhZ4BYjNsfuEDmsQBRgaRewtrNr0mgckSNEiKvCtgyTl2yqmsGijqXMIMTf4DuVIIP19UyaJGWIRTjIcJMT6LMfQU1eO/r7bAj0XoXrhm5Wjyw3ZT07N+lAIWiJd3nLAX2wWYzWgY9Q7UpDQUkSG1RVZKdaoOdzQrmrE01vlX99dv37XhA4fsxKNPW3t3v9oY/MNiZXtRrIhrtJHhEV+Wx3nu6uxWmtrj0zL4hJAjeKNdXkDIiwAkv1MpgK1peQ9ULUYiSdMEYpLJFyEKAGVl4JoVANxmReV4gPxlII87jB7Q2qiLe915nsSBP4F5X1ivs9uzctrUK2U0PJ6FJP8QSIFhg13cHFjCmgBfkjH0SgU8P5ZGRPuzz0o0rFCVf0xEveq1/nZTwmIqiRPpxz0qjUNWsBbsHEMZmuU/sErJq3iUwT9rktAaGnBqW5y5HNEEjTivc/NLdu7yNevduccefu556x/dLhqVT3xxq6wAP8tDsS94tcgp7htQna1+9ldne4+Gz/QvgtfwLQB+xQO8C9y1zlnlZ3F/vzzAJklFRu4KQvUQgtpcUd5vVQogHKCAVI4yUR8lIvPHNeoilPHwh4AJr9g9zriQkYiPupjCygegp7tPsGLrst0NLeydRGk0bqqo739Q72PWsiJF4huVivwW1jt8VFVbWIaXefGZBE4kP6CHnzKrMZ4rjizmPA4+CZ8FurBGK6JjBRLVJj5kduMlJXJ/RYHTgc9fumodoyP28Mc/YQPb5FdI6F6t6PAPmwplKAeccqaunKXermGlpaXDensHpCAszKk+/dnasZxfguQ5eDN8FP9mZSQA91EMhLdZiADXLBz5yE98CBACAeLiupkoyifOTNsaopz/9ftcJKNnsDbAzACTuaT4nt2HbLWZ3w5bk8mWJRBXfAahcj5EKG4OR1T3i/IROIx1RXXjnC7MzzlOFsMqvG+RUHhlzkfG/BICC2T8LCb+y4x8AZxFlA7F4uc7WQllGGGtg5dedCKsE1v+1Fi6FWOc9FiqImWm/rNXrljz4LA9+vynbXjXXh/e2PmFr8MPAMYsb7PwuPffgC8sUxeH32v6zK8jDA1t0/DS57yiY8QQgQWBA4VmCJK3ia8si1paxGcAXOpKUyKZaogIZEIZ4qzPLFju/XFNyPhaek0zy8Rwn0RwvxVq5jF6A431Kz0DR0/l9h46ansfOC3zL8ZKoPx0Bc4oi2FLyscWumUJlhkFrELILJsztNTJzG+IGf7D/PIn+BkIDmZldXVmMY5nml7glxnlaygfjEOIfj55awwRzGYYQthF1ujrIXy32uzL6CJYDumq1Ukpx+6O2wdXrtvAvgP2+Cc/bYM7d/snlXyt5srgPMgQfMk1IdJ9OV1X9o9Sf5um1CyXsxrbx2+kSNmapZTRMWt+2f0CcL84ypV5DrhUakrBU/RKCAulgAFoN9YC4ZInCAA2VxDPKfRsIHHZ6MwLAVmWtIzbSmDcUyYC9wippbXdRvYctubuYVkT1Umy0iRjTS01W5GCYEHwOxi72VrHAW78WM2c4jhqid9oZYhAYTjve0bX+K34Zc2AWAORSqksX7wxpWV1lNXKJvXwVk7/k0KwEwtrwT1fyvNTFhxev7q6bNdu3LLz127b9qMn7IGnnrP+HbvisDXxkeGhNnwkf+iAYT240s6GJnUqyQEL097J8Qx8rN1mPT291tbaaT3dfbZD092eHtZBWAeC37VOuJWfMeTUZiBcPc4tMtaZblRVjFhYgukphBRYCBmlQMiYGYqE7wFsrTjLoVQZEkfelxWB/GUgLsxiDWcANEWD+V0SFnua5Lh19fRrkG6T+ZcSiz5+tpNVxck5CVeNnJXApzUUzCmOoWVelmRBzGAXFoevLSrPPY5dmp62CfkuE3NzNsF3ITANnohePh9kdsAuK8nSOwqBE/jo0U0Slg8l8E9+xcLsrL139rzd0NT2gWc/Zg899az1D29zYTPz8H2c4gX83Mzn5FMohfNLlhpoliL6accolTocCtHXPyTr0W3dPQO2a9c+27Z9l5Smw/OX+Zc8rSpBwd/yPf/CKnuRUIwakgjcQ3AKLe65Iy0sCkhSgTIfQCMzLsvRI3KOTsj6MmR57oF45E8oYMTXAtYLJcHE+vGIUlqUg/UJzrDipyz4wd7JpQVNb5fstoQ9icDEGH4blemnDxlLy1IGTUV1PyPlmdGsgUNR5uRfSCrWiulua5VCaEhaWZJA+Di6zZfS6bkIiCEEywhdbEMcH7tr777/gdXJD3jiR37UDj3ymHVqRgGtbBD2U/sKpchX8c4zeFMoTLzJjU7kZ5YLOjravU5XSF3xddo4jbiNk4m75ZAOynLstf37j8r/GPXyybeQGfc1qCqEQuzjiOeUhavjo4/yo/8BIcjU3tToEDCVpJZF/ObenxCVUVGupKWikVZLT+C5XD4UiAqjYbHkVOfvDrZt32n79x6wkdEd7oQtTI7Z4vSkHEM5jwVeFrYYWpjSsTy9oukLO7lnpCTsfWDKOrsoRVhY9qGG2UYco7QipnOUQfHOAlqEs1GMpbfG63MWyMQbKQnTVn51iUaxU+vKxUt2/up1231cQ8fTH7MhenBrh3p58AqrEsv/wbdct6Cy4E8tAH4Pbg2JHBOFUqKEQV+dDwWszvqLQNHdoulsswI/59XR2SFFZel+QeQhL8foeJPfISP4G/FqrfP9zJkP4ku0xx572BUDGTvBItzNnq4BoRwAliKthWu6aqSCDFSUYxehLHDKkJ+ozLuZQNVfHR95Ui9UGsvKe/YetAdPnrYDhx6wweGdzmQ89Xp5/guT93zvJuqzrDJ848niEipb/RUk4WHXlzA7Tu59qZy2qk5+zrKZDbzQoh7ky9gqSbuj94aJd2fRHXGZe3qz9Htxbt4+eO99DVmr9sCTz9jeEw9Zp6aU8ZmAlFR8Shyh9JutKo0tP3ucAP47PaKZ88Dy0wLSg18sr/MeRTzSlJcJAgt3vOPhPUv4IW0uj2V1DBQEoGjyHtha95n3CsV46qnHPh/EhmLQCDSzphjEcx8EJWLyAlRMoBGEmlLgxEYjgaAjKqc8eSi3mcDAGZtcKtbbPWAPPfyEHZED1y1mt2n+zsofaJua+bWBDpsZv2PrC7O+IkkvFko5UtmWUAxhlqARNkKPFU/qJZ77Nc0iYLAPUWp7tj9Nvk9RYZDK+DHUshQNlTq7e+euffDheesYGrGT8iWG9uy3po7OGBKo38uy6JUzDXBuVg7AN/AUz4TMu6xhjdVO3vbiW5GP9nibsrz4FNYbq4TsGHLijPWeXvkimr1gTfjVA7YHqMlRroAqLeIO102KwRVCYID3DCcAPoTQypBR5CE9lSIrS0tR622hYK79YiaNYlzzc6OKvAlh9io+fu6WQ/XoI0/byM596n04Y5oNaLpINWx2AX9Hd7etLczZ4sQdNYseQSK/uRZvVqmOJqvfOn5odAZqWHD6mDaqtzGr4IMirJO/Jve2xGeGtJNhCiG7wijwM1Znz5+3WxPjtv/Bk3bo4cese3DED4hjRbRZvTam+cLXgGIwNZVCCK8LoRyEP4UDcE/ITwP6+wdEh2YzUkZors0OmTbjhIci87v3BA6W48AXdp2zAtvGjw9298sP6fUy/uPB8pu8hYWFTi4B7713Nn7I5r/7735OsokXP2UCiUOYQBJLGvGEfE7FAIhPa8FOaJicjWQ8VLKqF171Uo5kJC+WAcYxP+8fGLTh4e2an49Yf9+wv4jCEtCL+UCYDbp8RgCFHFDPuVmVhRk7/+0v29LCtC3Kp1jdqLdlleEXDll9pFKGEiDeyaCgMIUQi2jeZgV2WHHF+yeTf7rgFIdA2ON29949O3/5mrX3Ddrhkw9Zn2Yc9eqRzg8E53xhuMHKJD/B7yQELR4X/CrzFIhydX4WBz8UyIdOxIE/Dl1hqIaf8WWeTzXVLkonnq148YFwoBeW5u3OnVt25cp5Pz3Z3zlRHxWLD7TzN77w+0Hd3/ybf8Upyp5dRVYIPBUgict07gHypJUAavcwCVMMgaxMSjG8cue5elKjm0jm4LwL6O8f9N8ca4DJbnr5/pOpYCzw4I3j+dNIKG9ubxP+ivW0t9q1t16xO2fetI26NZtnW91anS93M0Ssr8BIDR8IxGtHLvI1RCdXAkB7nPmkc68r7OYoBr6nXV1atcvXr9us8O0/csxGGTbYNS4lSP44kx1n8AoegB5+xKv4j0LyLWmhHJ2IxbchdRBfz6jyXrz2YTb4mbxPWRESV7YHoI7YRrDkCsXq762b1+3SlQs2NXFPOWSpZV71177whT+AZLO/9bf+agUThSAAkJQrS+RbK6JyIIgMXyEbF0TGMz3NGyTh8JMLrPWPbtthw0PD/sMwjL8wEgbwQ3dYrjXxCvTsuWS4wVFM5vBMza0drcoUJ/rjhF765tdsfvqW/5D+xkq9zYtxtANl4sovAGwVAoGK6OWeomFFnNAUlTO/SdfUV71xemrCbk9MWffoLtslpehUL5b2Kj0sIq5MjPNpWTd3MsJ/SjFod9BUb9PT0z4LYzqa/g5peUwT/ETQ8D1lxTNA/ckrAkAV3jk1+6Kz8C6IPasLsrLXb1y2Dz/8wGZUJ5T8zm//YVD/7LNPfj5NnjOqAAjmGcHmc0I0PvImcWVtBbIBEMlLn93qYScfelTO5Gnbd+CI9fYPaThoUwG2sXVab0+Pj49YGCHx6Rk/KMuvCvDbpww1aARUMD1lJRKrI0uqntthXfI3FtQ4tVjFMYoSBmMpnxmoCUkXV1daOkPBcD+SQDxgVsSOLv8xG91z5sXYvQlbae6wA6J9z5Hj1qZpsq92ug/BXtKYcWDVEGL4VbVh2est6gYyrpxeLafAMVLQ579doqGUtBSwSK7eBydqcskr/E5FArxziA8EZOJMlG3wTynVjv6+IRscGHbFmpmasg/OXggfg6EkCSVQAQGEsV+hFgdkPoAGMF92i6FKxUsPTBmZX/fLI965Y7fCXhuUWWRWgRPGa25fQ1hZ9S11nDxDQ/1IRt35WVaagvIJHz+s29amYUONWCjm5XAIxUAYNBTKWlsabOHmVbv1/js2NS7LIQVZW1ZPEm18WshWP+hFgWkbgo9FJTGRKz0ebMqDczk+N2PrckqHd++3wW17jJ/NQmc9n9rvzNMf1jWwEHGyXgibYxsZNl0odBAsKHTDw0JgFE6+h/DD0t66edt27trtvgUOL23DrwDCEscwkh2SEHE5O6z5f7nszj3VUr2XYRjCzxP/8Vf4Vee5+Rm7dOm8/c//0/8zKPz5n/9LlTQ9XFGAJADNCkgtDaAiwIcICdlXzgoLwarc9m27bOeefTY6ul0eca8a3lotA95sDH5Dt3o6QJxf1bDpyUl3jPx30eVDIEAYxI5svt0AFz3Mv/0Q3dCMBeBbk/nb1+3i66/Y8vRdOaFs0WeLPya0ZtU8v/5RNn5+SrRJuOz8nuFXE1vabWDPXt8z0cIilQs+6qUMAYLUXXRPfK2zAFgx2uPCU53JG/1xHLSFVxGUCaUQ/0XC7ds3ZSk1I1PdMbRHh4zZSNQPTr6VTcXINgHcoxjJ66Q3gWfyQAv3WR6lRVmwGp/+1Cej9F/9q39xk2IAqRyY5EAcGki8MzWKKk+YKYiEOUOazx8+9IDt2r1PjmVPdbqXuCkLMTxzz3wbk5yajh8wJXMG5zo1vDALcUUQk3wTrmYkzS3BUAKK4QyDFgXv/fI3pq9ftYs/eMmWl6ZkKVZtfkkMoE2qG9wIlEJ8p4Kd4HvYGdXd0tVnI6K9T4rdqOEjlAelo/0hGN1ugrASEZl8QwlTcATi9cevuWaBYkcIa4Ffcf7DD+2Rhx/1xSn4QX+MoSnKEMCHAFncCsEiD0fvVzoWbfU0AnVCm9Mq+gnQoIAlI94Lo7z699STj4HG7L/9b/+8nE/1HBHgBSLaK4nAcy3eG6d7rgiLMn29fbZzNz/jsF+N6vd1AR9zhZO8CI8QChR4QvGYykZDGVuZY2OuY1MKr7ODaaLCv9NgSODLMlcG4SEduhGgn2slmkhbl3JMXL9ol1/5nq1OjUvwKutvXMMkA5TBC19rkPKJ/u0HDlr/8G7/7TQUnrcULGbhz8C3ED7CocfVOki0J+oOs8zwFQ5zOL5FDw0RuPVLhUhrAS/eO/OuvxM5sO+gO+l0hg3VhQDdj8HDFQqGKCwbZeAbjiT35QAt3hF0DyTPc9ENXwZgYxGtcsdYNJL/0dMPRe6//Jf/nCtGCg8kNQUBcTQcAREXlUVv7+0ZtN279to2zTI6u3vU0PihXHYxxTsLlZMjFsKq9SLeS0A8wIV4zCP18voapWCBxp1D1cXPb3MGBV+oschFDyKvN5I83DvN1EfDNSwI38y9W3b+je/Zsq6wAIH5D+fRO0RXt/yfHYeOW+fAdsVJSeSp005w02FzhZSFOWcHcc4T4oIztIJeC1+yjfnxE89RHsWQYBjzxZ9wVmOJm7quX7vu6woHDx7wmQjONrzmAyd6MTTR0XC2weenIKscisdvqGU9qRQJ3FNv1UqpPpQR/niH8zaiRKFk4Hn09Clvqv2lv/SzhcWg91FAaiBthclopwNePniEBAJ5g8fbvOHheJnFaiBvDkOzQxthDISmMrHRljMpAkd49bQBJeFsiXyn4JZCTIvlbJlGZ3Ts5+RnMPk6zHdcK38oMlfWGlAKTX2VfvXKNfvd3/+inLidduLIIetulTXkY+jlRZu8e8eF3of/M7xdytYgGsK/8R/Y0X8fc3EUBNALnUB0iohLcIUgiD5e2rHszGwKa4pCeHmJB2WgfS4YlJcgPnMgG0PIrl27fBHPLa0C4Os+KJ1wQBNt5hxzYfX9JF6nLC1CLdOUsEkpCt5y9Y6FXLydMdz5FFa8Pv3IyVCMn/u5P1tVjHilTSOC2fQE6sPoslNpcHDUp50sSHW2d/mGGRpMfhgEYgikIrx+hEt5FqVgHj4BjCEAjJMLCwve4GQap/Wz0gk4wVIox6tnTsjz30gtFCMDL8LqFc8BrK+88qr91m/9lr352uu2X8PDT/3UT9jp06fcCUZo/GAeHzP39/WL6WGSvY3CkR8iZwhe13yrMvPjGRrDsYWxKL/3PClG4oCfDAvVPRZSCK5wH+W7IKXAAecbEtLgEenuG6g9+AHwjk8I6ESuOOIRisEzQ0Hy3elS8DoJusc6MKTD27RS1J354TF0goNw8sFjJIfFSI2KQqEUuvWGsxV+eHjE9mns65diWB3CYyt7p0pLczXXj7d8CKuGh95A5TSKilijiCGGrWjmQ8fc3GzkLfK38E2pK6d6opiGpWCDDMLhwPkWVjvpeYVikBHNb5KHPy18v//FL9uZd9+1A0cO+g/oXrt4zZrrW2zHtt3W1Selam/yXzfaMTJqn3rhBeFK8xs9O4WZ91zj/U4wkpCQ6UyHYShC4oQ+FKPq9EGf84TOgCNe5rPZjRs3nH/bR8VXiZj3HlhT2uY1qelZB8MH37igTG0dbf5hE4roi3PKAz0OQpw8dblKIZja84xyUC/NyLZQLpWD6/Fjh6QBAgpkzwMRGbxxshbbRnfaU089b08980nbtmO/KmnzZetu+RPLGqvv3btr8/OzEhs/Ws9vdrAngJc3chAlaIhukxL1qEd0sj2OHq9ZBkxkbEzz6kRjCcQYFIyteKxlSF5Bn5TUF6REn1A6nd64ghnLUpqvfONb9g/+7t+39cVV275XU+W9B8XkNnvrlTftt3711+3c+Us2uO+A7X7wYbt086793u99yctmuzPkc/CkUNotoZYeeVmrQGAhHCkQHFE8eemlYcI343BnW2Hnjp1KK6yJ8jhOBSFwHAHiRzH7w+rNzc7FUKD6UsBJE9YBp5zO66cXF1Ya/KFAoeCpTIljEy7+/LW/9t/4EwWhA63p7++3Bx44aUcOn5DA2n1vJLmpgLV2ejonwtC7Oc02TVQGRyxkODtoLK+pqYSetDC/YLMaV11xxAhffxAeX23UkARAJHSAh8b6crbwsdAFDTCFXo4twky//c679q3vv2xXPrxiG0urdv7CBflAO+zHfurHrK27y6am5+zNl1+1malpP+Xv+LGj1t7VZp/+3PN2cLscT01pxa9gjv7VmBQKyDOMLzOUqw8h6rX+w7uymjlDII38KRDnifODe/BV7NLFy77PAstLGdpZzksegE6KRWa3ORYDywFdnAmKMsI/hhdwUBaZxPuVmoLTBiDaRBvyPtqWAZ6ffPCoSglY4KIizocgYWhoyF544dO2Y/te9cgG/+yfU29hANNJiMQktssJ4p0/zmAqBAFCIqDxEIcTG+PgPEc8y6eAAQQGSMr4635fuBKhItidLl1TGAw75HfFkFVBgfyAFDmO16/ftH/yD/+BnMkR23HwsH3zy1+3Rlmc3v4+W29olWPcYCN9Xc7oJSklP5vVLIe5n/PDd4zaE6eO27btw/75YKUSggWoN3gXPTOBeJ5zrQJzzicGWMEoEz4W7cJSwAsg2inB63FsbExO45rz2ldGVYZ8CBiBUm/iAq8f/Ca+wQdwE88rA84wZ6hmmpu8ch9EysE9dHJFgbhuhcTFlbzgOPXQ8RhKcjkXTeJXe5544hnbu/eQKtA4JoSLC4s2PTllU1OTPh4yBvb39fr7fbQWYXEoKwGiCDAgZjYiVhXSOBZwaFz2IhiRykQgLyF3cWV6QuaRnASki8m6fv/F79jYjas2J2a/9f1X7LlPvGA//if/uDW0t9q7333Z3vr6S76h5tDpR+zJH/2c7Tv+gL3z8uv2H3/539tv/uN/Zd/+5kv+1Rk2TTUXdIdCe33UVtB2P4CxhHJb6BQIJ3ZWRSCeVVZ4gTINDQ+5gmc73RK6EoWAqc+FhhJKAVN4AGnEYTlRCvJRvpOtCRquAeJqAI1YhNoUmrpcUaFL15QL4C39m7/wV5VtzYaHRuzZ516w4w88KMI35D9M2pQUghlFvHwxKUK7V+7rDEVDMiTzslE0gnKLGobmZClwJt33cMZFfh9TnTkMCdFgymejiKc3Yk5T8bw+yqr+yxcv2q/8839qnS3t1jey3X7/q9+0YycftsnxexoG99rug/tseXHdfvDSm3bp7AVrbmuwhx97SDOrnTZ+d8LGbo3Z/sOH7OSjD9rJo4eEh98/id6VVitDCiXvYTDOccxEYlYQbaZ8LPfDI+KhOWdod2/ftS4OufdztiI/6fAFiPJRhnbTGfl1BSx1+H7Rs1FcvjXp7WcDjiy4HHNeuqEEKE3mA5K2jIcO56MCabQlFe+B44dkKgRPP/3454dHRuyZZ56XaT2g8X/Rbqv38QvIrPHzsoWxsbe3x3oUIACfgkbTmBR0GagsG8VxhzA5N7O6IqhRbjV0Xx0Li96T5VNJIBhIpSCeMuD+1je+YT3t7fbEM8/aoRMn/Md0v/jbv213rl2zBx85bWtylvkds/l7t2x9fsbamhtt1949tvPwQdt7/KitLKzYV377y/bqd16127fu2okHDkePE+OCgaGgSUtC0uVHMKhtDpIB00tkwSIbFgPrQ+CeBb/ZmRmQyXnvUvbIi4DTgoKXkPfwkICVQagA8cGD4DtOe5csd/T+4E/iiLiaJat15lAs8pWVgrL/8B/+/dja95//Fz/1+RMPPiLBD7unzDFCMAZvjBdkaH6ftLKnp7tw/mq9ngAyAkBFfLiyomkbp+biaOJksnGXHkM+yqSl8DeSItJnG0WjgMTpzIEhKlO1Fqobr/3dN9+QNVu2pz/2gu3Ys0f08W6mySZmJuyBhx+2733nB/ad3/6SVeQjffaP/YQ9/bkfsdE9++yVb71ir371u3b2rfed2WuVZbv64Tn74P33ZWH22L79e4qNgALxARoSkj6grDhcoE05PA8Cor0IAOEwhFDX9My0DQ4NeJvFKQUNQeIP5QJPCB1AWFgkVnzTUhAAr0NDaSwUsgRQLznFntDMAyR95bLQSTTPqRSZD7wohlPw4kvfqXR39Yt4mVFlxutFQ5lBsMrWo6lpu+bNqQxck/gaY2qmirMp8CXwoCEaxaqWUeAKHq6+b8K1t6YIGQBwwhjKu++iKzivXr5s169dtYceOmkdoo98vI29fW/cvv6dl3w74IuyJn1tnVLqQVtvlJmV9WhqbbSpu3ft4vsf2tidO/bMZ56zhx5/SD7KLTsjRWnQDOtHP/sp++THn/ZFNIYVcIfgarRlWwnOXD1Dcjh5zPCijdlDads91Usb8OMok+1tkOGmTOImHvzpdGIZy8MIecDJ2ggdDh8jeeNfrUkhoVfYNuEEUhGgu2rpBOShfcDRIwcY1c36e0c19ucZ1iqk6SgC65aFGBjot45Oentt2KCSDABIqQzClxZXbH4+PgSGWD7YgTlVk4YTpsBmHLUt+P2fAJiQAA48+rn5OXv49KO+k4p+52kSxraRYdu7Y6e9/dob9hM//eP20z/7M7YmRr385W/bt373SzY7dsc+9599xv7rv/Jn7Kf+xH9uE2N37cNzF621q8c3D3//K9+2f/SL/6d96Xe+6MrFIBbMrfXUhCofsHgufGgNawGd3pN1JY2OAuQWgywLX3zNoojLtjpPCyXIAGQ53Slv4M447vm9+yUNnXzsrZQib+ALBa9ZOp8JKjDMYW3ShwO81AfvX/Ba2fyBcEGGJhLo7Y7cX78nA6Iy5JE9yrVbSoF2847AZykqizcer6ujMg5w9aIiLPFsvWYDsjGu2UpjegyDeS0/PDrkFgCI30QD/4aft3X9xh37f/2//zc5mY9Kyes0nC25xUPp5ydnrLWny/p3DNuknMDf/Ne/ZotS5IMPHrVdO3fa1bPnNKWesq7eTvsLf/nn7PkXnhchZQE5ZU5X9j7wopwcqkJ6+Aw1awFPx8fHNZPrc0UADzigmDYz9OKDAf5c4M61C3gKDnp58o2An+dy4iu1oq4Y/mXFlI+hmQ3TKGeN/lpAID4DK+olUO+unaNhMUDoi0UiiMUopqCdshIsX3sOf4EWBQkAiHFKUQK+V4D5C4uaeSiuvaPVBcG+CdYQ6MlYiPgia7NfshUvwH0S71ZG5fhhXZiDAo6OjvjbR88jmp3FolFap2Fw3UZGBuyZ556xr/zB1+y3/8Wv+VrBqU89ZQ99/ClZsxX73X/1Bfvl//WX7K3vvWF7Du2XV99jQ33d1tyg4aEiJerpsKPHjmtmM2U3r90U46A3enIItMZIbwsCKYQc1iKcPkw7cTNyOJk90MkSEIgPIRIkIXElIAsXniB5kXUCXl74ffgoyrp1Ut3hxIeQF+Xj8VttfqB+EYTMfZJmPpUQHiYW4CiDUxIVx6pmhwTKjqn4tsJTqyGJIj+VMk1bXOC8CX68btGJYbxj1uIn5MpMQayb2irB0XhwZcOBMu5yPNaC3kd9vIVkqsywFln0R8VgUphFzcXljHEM0lNPPeUv3Oqk3N/60rfsW7/zTfv+iy/76TgbGoKnZyY97yc+9Qk79ejDdv3qJXv9lZf9VwY+/vwL9tzzH7cjx476HpDp6VnVVShBie6k2dOkOKHEhXkWLQBCYQmb46cBylTxyMoRuE9c2f6yRSrXF+VjCHE8XEvldePbFIl3enTFikADloSOtMb02qfY8lmEnz6lUuJmTcYuJe5ZdUQhECoMTgGWiUqiXSk060ApciU0Zx4MIeWxNctmhYHDbx0yjbC1Tq4UQzkmJyeqY2AyJetwYXgPwo+hblmTlQbbvmOfPfuZz9jC5LI11TXZnv0H7LaczMXZGXv6E8/YWvOGfen3f9sunj1jG/Kr9u/ba08++4ydfPiU7dSUtm9wwLrkZ7EotKzZGlBuR5X2Ij5pySEEPjGEsOzNc+bnnvIMw0DGJ3haYTEIAGUCavUQsu4E0jI9r9Dj390yZZacG2V943ufUAb/aVINh3ytHzOkQjFQBF51+wuuQimSIKBMOOMcisC0liuNp+fhoGIqszzhh0NN2cq4y4zgSjyNmpdF4orSgjfL0CjyQQPaT69gqNHEwH7/d75sG8t19sAjj9i2w/vt4AMH1TNkWqemrW5lzQ4ePSjLsWHXr1xS/KqNDg/ZiZOn7PCRYzaioQrTjxJifVDI2vbFEIzXX9Ca9CAE2s8VQCkoCy7anPkROiGBsmUo84B8WVfWQ0ge+9S9KF+OZ3jAsnqQEvA5pzv+strQB4noAEOwahF+WRL8GPEPcOn5J22FUtAAQlaWFQlFoRS8Wg6lgGjm0ezyBkcyhfzZgAwAjSuHclz5noCVQODMcLjn8wJoII14vo/gEFXeHeCQho8jz1913bw1Zl/71rc0Y2kVM9Zt+65d9t3/+C1799sv28NPPmLHP/64/4zF0vScDfP5X1Oz7Tt0WBbloP+MNgtxOHNNYmLsCkPosS8VfyDbl3Tz7EpRBGiAboa+gYGBaFOhB/AM+okDR/A2wPMpZB5CQvIRwVImaQAoU45z4XNOOtYBS1HIJBSCe3CFTL1cgRugjYBThTYh1Kg8CgDxzD1KsaEeqZ7p45MIlqbhXPIj91iMzZYiypeh3OgyJEGZRojej/lelcDlu/i7nDhwHYuAUnLkImmLUogV5WPPBJtXmjVzuXl3zJ5+4WnrHuyzNlmye1dv2ttfec3WFxvsic89ZS/82Kft+9982Vamp6xeZnRwdJvt2rvfZw0Mp+wpdSGLF2K10weI5ao7dkrVeBNTaMZyrsTR6/iZ7+HhYedLtF1Ksaarsw68kTf4VYMqn7iW4oCoM3hMiGdPqvLOQSjx67i6VSic/shfC+W6QVOO879ZCEgigMzoL1+kSWgTCziAm1kNHVxTKSC6XD7BG1oQzv0Py0NA+H7kj2YXKAFZ0XriURhXCs3TWfghjno5eoiv0trbRJPMJYemHDh1xHYf3m3rs5o1zc5az/CIDezdafXKOyuFGL9+1TbUq2njDk1TBwcHfbmfzxX8Zz1hkNKgtEpXQT80ANkDwZFX0m/dulUMfe3Os3LbJRLP5/gFHleUA7iPvDVeEUeI9JpcCBQr4+cK0YkvofycuIDEx43XU9BVVYwkIiErpyKY4t9LVjTG1oel8N1YJaWIMkUlha4nTkIS/8PAlY96pHgENqVQjjEepnNPepi6ilu51vYWBTmkosffXmo2IJ0Sp8xm7szapR9ctDe/+4ad/sRp+8R//RmbvHXH3vzqy3bu7TPW28dehjU/3Gz37t02NDLoP67HZiNakMzb2gbdeTxK6ows8uU9fgVDyMjISDXeyxVjSa7ygg8o4yekAhbVCGr4uafz1Tpi4Ep8Xla8S14TB+Q9oXwf6YlDt4jRD/4tFON+UK4wkIUTBPNRCHpE9pLMX4asOIUZ1qY2/QqiAiJfoTi6x6cgUA+bixkTAZiBlaIn5ooq4ympbO1raGi2iak5e+MHZ+y1r/zA3v7qm+Lvip147iE7cPygXXr7vP3Ov/yC9XT12aGTR61ROA4fOWq7pBh8x+GLeZAFfSXGAtxDH4xP+tNyQBftwq9gq97oaBx1pFKeDiQ/t94D4PoI/wjV4sghytUUIiwGMgCqAtc/H4aKkHs9nPYiT8oAPJkPKJOwSTEyMxUSeE5kGc8mGYghBJFBKABBSRTvLQisBq5qXGb7v8eV8Dlh0oV1dXNFe+CeLs/5Dm4txGDqQgly+HIaGLaU0+fxBCmI3BJ76cXv24tf/o4v3nR0t1n/jkGN/412/dINW51f8T2je44csPauOFh+x+5dvqGHXz3yjUJVx0z8EEHM852R3EO7x4leBdqB5SCdtDt37vh7EF7muYHYUPuUT9RJtCnQcmerSt7vM9SgxidC8Dvu/dMM2i3W8wyA02lBeelj8FR+DTKQfsRzUW+GxLsVPKacCeBaLkwAEBA9YbMp86QQkt+wFwB/oNjZxCkuuncTV+DJesDL+wAK5wogSBgmWHXFq6aeWr1YKJGsPBKVNxJM9HIOQnnnzQ/s7bc+UL4me0TDx+mffM5m7yzYN/7D12xWDumukzvtyRee8h1cd67d8MWy7r5e/1jav5gvhCdKirYFnbTJeVBcg/E8RzJ0sGwNMISkcLB6wZX783MrlPkClJ+rtAi4984grbgfTlHu/5KvTqfSy9auDFufAVcMKsqQAgc2Vaa4tBJb83g+BRjEbMJnFFIKHETevwD3wx3aKybiu/jyW6xy1pSvbJkoB40ShMqGYxp1cxLOknrG93/wprziNjv9/DN26IljdvTR43b93WsaVl610b077LN/9sessaPFvvfVb9udK1eK3yhBKTRVZ1lYNUBT0JX0BQ+on5B1enrpHnpRCmhFMYBy3nJwoZUgcWd93Jf5zLWcL+PLOIHqvQK43NIV957GP9Ijd/ytPuseK1cJ2qoWA8iKEyI+CL2fUpQBbVxjOuuWQlNKBWYW5M1yrKpxTXBivQqYQv1Yh9paSLkuLtzTyPyZCEwpz/WyFhdv3bU79ybcGV2R3Wysa7a7V6/b5OyUDe3QjGTXqIagFvvg7Q/khN60uZkJP1DV95fIWvgXc654ETYxrHTv6fpHHHX722h3iCMfcfA8hcE1BZSAgICtdXGfV+4yvRpX3AMMeZs7TQ2wwkFboRAluhKoMuv1PFXL4lGhGMBW5IkwPs3brMFlIA8KwPpGbHNjnYGPbdgMG8MA5T7SCOh0wkIpuPVdXb5i99GFMvIgAN/8s7BgrU0tjoM65paW7Y03z8iHWLTe7nabHZ+x7//Ot31H1mOffdz2ntxnV89csDe++ZpVltetqUW45RtyrBPKwZHLvsgTlFUheZA0V2mXZfP3PwzwzkIJtzRsbAUvV8KRAUj85bo8jWspfzmvB+rUM5BxZf4mvrwHGUnV8kW+hLL1AzYpxv2Q0niEdD+ErpVSClYhsRRLHmLo8JVDhRRytZwcMgLjLws9OGd+roZUFeHkRuBN9SgPw9PszLwvavHD+Bw6pgmt8jfZl3/nW3b31qRN37snTWm0mVuz9oPf/44N7xyyx3/6WVucWrD/+Mt/YJfevWDP/8Tz1iLlae/o1BR1m3934auVgvg2JBxJoExDgsd5tOgX+6r/2FpAJ1LAAib/si0U4fMHYjP8MCB/eTWyiqMUgoYA6N2UJsgrwL1shupPmYreQomqslZweRZtd8UoI8uM3FM44/OetEQAE/mxOvwJ3362wtdoFX+zmNPZJCBxZ1nucVJZS4jDWdgQS76oH9wErAQv6mZmpmWJluQo8qKvw9bklzS2NdiL33rLvvbFb9nq7LwtL65ZR7Msxthda93Wa6M7R2x1fMnGPrzJz6HZzkN7bGDbgO8G7+3rs97BQR9KoBNwlqhu6s8QtEcHiauCrJQHIrYAZYBsM6GIKMvSIZWjXKbM81r9UbKcnnwEyh03IcveD7I+gDw8+79SvNdyPwSZKStMATsSBYS6ol6Mh49SMAMRef7VU3xiR5koS0hlKAuc4Yb1kVi3iMb64haHxC+jEHxxNe+bicnLyTo4i8IEhbYyvWxf+t1v28i+fbbcsGytPR126eJZO/bEUTt04qhdfOOKffDSO9a+rdMOPrbPuvu77PL583b50iUbHBqyvoE+TYk5bqC0wCdagepzURf3JNEW/SWLp2T7Im8NMr7aMUpx1VDElYHnFD5AcuLOvOXnzL+5TE1OkbemYFV6FACSPZ9kwDXjHVsULjIUIaGMBCANwTJ/T6Vgs2514ctnE1Rey48S1JQhLA0htJ76Ii/3Ppspdi2xS523uHy+Fz/kEifkqbDjP3PtpvXv2mZTd8Zs27ZtGk7GbfrOuD3x488bb8n+8N9+0dbq1n3V89iTJ+yVb3zXvvf1l0RUvS+B8zqc5XZHVmoj7U0ecIlvV2Eq75Nqbasxt8ZQrmUhZa8GG/ky6E+1TML9n2uCz3SnzFFslhXAc9YZ/KVD1nBzJdTKxXUzlpLFyJCQBTMuBbuu3ryGpWD4WI1zOhmjw6eoKQVC9hdvqyiBlIFhw4eOUIhsAE6Pn/mteJQslQInFv8kFoy6NITE+wsWmBobKnbr7oTdWVixmclpKaPMqRg4eeOe7d65R3Uu26WzV6xdfsj2Y3ttZNeI3bxxx9753uv2/rvvWUdXh58Jxg/6M+T51jxo8pYGZLvztTbBHTTVI1G5T5FDSeblmkqBFcr4rUx3UFo5nvusJxUhcPHmlDhwkQsKomTmB5KffnV+SzmUjWf+AVXaSuU8D3qkfEDGVxUDSGUAqgUFLkAFBOyWghmIBOdKIeH5Z/sFAwFXBIIYzqf78TV4wfyC+GwIysZaB999ohQ8g5NVST8s3fdFsPgkOiqrGkZEw3qDvfbGJVu+N22L83PWMzhqd2/fsYeffcSm5pbt/Zfftu37hu3Icw9aRcpz5c1zNnbhsozIqj33wsdsz4F9tlPDT6uGJgc1u0wbQFu8PTwjFN3DWG8iWRSq7NpaBlCcxxbPmVYORUIVd6IDSIcPhLJAg4ZQlLJTv7XD+VUS51qtqwTEZ4j2bKYravwjIIWHBrpfUTibCJ5D1tl8y3oCuJk/owQ+bfV8K775wz/KcSIRbs3PiBDvUSCQ3st+0+7eTv/izY9UahSxwo05ZyGsQUpy/txd++qvfdvmJqbs4Mkj9taLb9ng6HY78fRJe+lLL9nMnXn70T/7k9Y7MmBf+7dfsa/9xtdsz9EDtufhI7br0D7rG+y3HTt3WIuGKDzOVAqgyixBMgq58PKQzIj7I4z2PCGwyK97CnlSjdkJ5TqATC+XT6HXFKE2nGRIgH4CcVWlKK6Zt1wWyKu3qmg7eZIupz4zJZBGhpy+cY9S+OYYCZpzGSCcJWquSUj+eiFDDN+m+EILrFQ61VHOPwSWUoHPl8MFLa0ohCyEhgw2Ifvvr6unuEYIwLGuKS5ftWuUsC/+xh9ak4afgX277MKb7/pG3qG92+3CexesWfkOHj8gpI12491Ldu/qPevpH7C9Dx2yU88+KjO7ZttGRm1QcQw/zpqCfhww1VJloPNFwX0Mptb0Ku7/CEhecM3nvE8+/zAh5RQ1n4F8TsUgwPPEAW5kxDP1hsxCUe4HiRuJ+L8iX9aTtP4QixGN4Q0szPJP/dWrWbiihyO0mI5y+CoKseqnu2BJGBbcw9W/ApXfZQN8n6OmpGwz44UYn9bhR7CJmE8Dw3RCfNDgsxY9saAkw2qvv3HGZlXH9sM77e75G9atmcX2Y7vtwitn/Ovxk88/qlnMrJ7ft7mFWevb2W2jB0Zl1dbtwltn7Pq58/bAA8esWRbJf0mxYIQzxu+Ktus5ma/Uaj5FxPU/AdX8BfB8P2EF/uKqULYUfq80rhmfAQAfgbzg905c5X20A6Bl5XIOJCFf5ck07v2rP8FHFCORSYLxNnRdiiGH0997YCkkOAJN5ADXsBBSCISuOLx23zHtu5QgShUXKHFO2yR8Pi3AQnQp8ONv/sa0WPcAICHIgFjz0/PYc/HBmUt2fWrGDj38gL33g3elhCv24HOn7dLbl+zc99635/9vz1v/9iH79q9/2668d9me/y8/ac//zGfs/Nnz9vr33rYPXn7LmsWbA4dkURx3WDQ11cGNgRgEoxPoUfHDuwF5hU9VXgnyuSz8cnpC5sn85TyJOxUSfjDLi7eoekZZiisAnhRoWvYA4XXJ0xzaU1OMDL4IB6lYwSIOHPiQgNeQCJPQ0ET5DLrHGuAUpmY6AmkVG2/zlTNliPfjj3T1gHMk048FwHlk/4Tvo5BSsEeUhaXy5mMnVlC+EkjDuszOLNob71+wroERe+/lN61Hw8e+Bw/ZZSnFzJ0pO/LkYWvqbLXbZ2/a0sy87Ttx0PafPmYLE3P25jdfsS/8f/+NesOyPXT6YT/M3vkmusOKxUuvrLMcyrSRP3mUIaK3XP1vPGdcQuKMB/HNe4/yeCiiS3mq2woylCxHWhHPV1xT6cqQ+RMneZTJ82U5AGvhaYKCwhpCDyiFxil+sxSLwD1IQUK+NcWnQhCfpi5+Pz2mrfl9B8MDSsHeUN907F/Jf/Sj6K2NAaqNqW+09y7csQ9ePW+XfvCWbds7bIO7+u2db75h61LAB54/YfWr9XbmxXf1vGbbH9xlnd0dNnn5jr3xg9dsY27R2oTj+CMP2pEHjriiAlkjdWf7s06uW4PTUuRPeu9HtyI9UGYrZF3xEM/k2lpH+Tn5mzzL9KQjaU/IshkypZynXIY8PLPEoCePqyoGEIkRcB75PA4tYmjIdBQCgEjMv++yYgNNEeL3SCOOk3ZQDvZXoCxshCkrRBJWJpj7WqMwq3U2pSnnd770sn342jlZjB7bdmiPnX3lQ1sen7enP3fadh7Ya1/7wjdt8c6kfeKP/YjtefCIvfQbL9pXfu0/atq6w7pGu+zhTz9nDz/xiO3eu0u1CLGqzOlcVp/13o+ujM84nhOIgzcJnqeUnnmJL9dBNhxad24pDuoiTypE8oq4tK4J5XsgaQOyDFcfiornqBd6a7SQ5guNKse+Fi/PHyxEBGmOfAqcSM7cYvbgSqHCSnUkzET8A1gFDmptZqggSCEam2U1fMu6lEY+gSuD0lLbCeDYCklg9V5k8bNSnMvJbOR7L79jl969aPuO7rOe3f1yLD+w5tY2O/HxhzTVWbX3X39fees0fOyz3uE+u3Hxul1+54Iz+5GPPWrP/Zeftu17d9qAHFUOug/msKXJq1SdW2gQo4pIKU9NGX4YlMsC5XsApQHH1jw+9rtGeISTU9WPIq4sYK55DyRdGV9N05Xgi2wZivT0LajNX1gqzRVFkW7pNymG8Ps6gRrA4hWvtdn8y/Yxn5JqjMc6MCTksUp8UMtOKbcQCqxp8MrcP0tUyM8RMyRUCSygzPRI03Pdui3Xa/yva7U3v/u+XT1/0Z78Y89Zo+p+6w/fsNH9o/bIZx+1S2cu2Jtfe1NT3DZ74NmH/G3rh699YDM37llnf4cdPHXY6lo0LCpl9u5dO3zwoLcjASqoP4VWpi1pzufMV6Y37/Oaeblm3nJcxsczf+Q8isdOiP5k3iybCgUtWztVGRfAfdbhszr99+mv32+um5lL1qf/Xg8yY/jPdvtfEpiGshTNDmcQoBCMxcwY/I2mhMKxjFgLtMoVoEka1yAnCEXgF4WL/RcE3xGlSpLYDAnlhiQQ55ZLlkrmyu6NTdu3X35NTuQD1rTRYOd+8J41dzTb8SeO2vi1O/b6l16RhVu3T/2pz/qBrl/+lT+w8au37ckff8qe+unn7MaN23bjw+v2lV//os3eumd7d++JOgoG0W6nAS4mLcU189wPtqYlM8u4s+15D2R9kY/8USbWL2rlnSYFV4aibOLKNCDxAuV4LnwIXu9ndJAv4sHNcjkQlkTxkKsCWycBjhnnkjM3+RSQtYl0GNvkMLbxrYYUpJmPkhgm/HWzKi4qDO2kMUFomUAgn+8Xl5D3EM5m4FWmyZrxnDt70RZX1m1mbMHe/f7bNrJr0A6eOGAX3j5nd6/escGRYTv42BFb2Fi2i2+et7WpFdt3/KA9/COnbaOhYi/+7tfsV/7eP7NbF67ZiQeO+VFRVWUo6mSo8Gd/+ihtIqoqsK2QgikLk+A5S/mzvKcVVyCv4fQFlNMIKE1Cmb/gKbclA3niPQ7TXDYgxYs/UeE4NtNC/2NcUR3+HKcLAN6yqelpf/fBEIFl4NxOzqLwdyBYBioriALK13LIuHJeYGt6QhLJIhlO7RrT4GJ19Z7Cteszdu7Fs/bBN96wBz99ynaeOmA/+MKLNnt7yk6+cNr2PnbYxq7ftovfP2uVZrP9jxy2zsEum1L6+999x1Zm5mR1btu23cN27JGjVqceBH+cguLKD+46fSWmA1U6izgCtEZUkSbI+3KaxxRlqnHFfQKPFPG3taUenXjKsJX398uT4Irhw7jy6z9XL+muAr4Ei4uyDlIA1ea+BcTAf8piORyPl5HLwwfD8b0G51qw2FQQU9CQRJeJ30rgVgaU7xO2lolhbN1nP/5ryVIIXgzeuDlpb778pq0sLdqRZ47Jaey386+fs8m7E3b48eP2yCcfsbEbd+zFX/ma6G61z/3sT1jXYI+9/Psv2fe++B1r7+2y9uEee+jZ0/b0J5+x7Tt3elOCSfqvesUVPUev3Kr85bYSoBMgfWsbMm5r/syXV/JlXrcShSMIPffr/cro5RJn3gPVPAWUn10x+ABLwwnGQqWJ9YkFeWinqPMXnK4Ynh44ElwxWJbGj/CDTkCmOJ++FASVibpfSKLKiLcC+RKyXFUppAxYCgLrp2Oadr789VetrmPdjjx93FY1M7n6znlblpIce/oh6xjosJvnr9nVdy9Ye0+Xho991j/SbVc/uGbvfP1da5QJffRHn7IX/qvP2p5j+2xw25CNDA75En91zPa/myEVY1M7SnRn2v3y5X01T3Et5wHK/EpIpUi+EByKuK2QZcvXrfc8ubUonmMRj99A01ChoZ+32b6hWpaD+mmTqJM8Siufcfh5sd5eCCsJTM3PkASUnzMO4J74HwbgS4Vg6OBlGgrB1Qmsa7Kv/M43/Pigj//xH7e5yWn75r/7Q2tub7bP/OnP2vSUlObXX7Q7l8ds54mDtvP0YVuT0/z+d9+0qfEZaxvtt70P7rWe4TbNauSfTI7bnj27/cUcHSNJrfoWRUTe53MV7hOf99nO+/FBD8VNDXfel69bIXEmn4CMK5e5X3lkSMD6IXA+v4h8CDx27BPoiKxm5zMBRWb/bp4D4opBAoe6E+ILqyCm7BSVmZBpZcQZgNC+GuG1MluVotirIQcIfEwlL394zW7d0nDx6CEbk1W4/t51Gxrpt/0PH7eVdVmOVy7Y+TfO2sFH9tuP/+kft/GL1+z3/ukXjbO2Hn7+lJ1+/kEbn7hrt87fsG/+1hdt8fakHdx3wPcgJ0nQ4uziuoV+4oB8BspxAM/Rxv9rQP7EAeRz1uGzj+I+68hrOW+5DMAVOvIZ4fpzKQ7IYYudcEw0lhZqH4QD1M+7Ll6SToxPepynxCtweiyWAiFBkAiAfX5VRWTVPWnFjGcTYWVCogHFgyAbF0qhsY0fe5EjET8PtSJ9xhsWfnnT43OL1qqhjfWJ8Stjtu/hw7bt4KhNXLtnF984r1bU2QFZieFdo3br6g27c+G2rMqCr1k8/589b4szs/bib37T/u3/+Ss2dvG67d+/2wb6+9yn8CpkRvnnBCogrpi6yWJyT7xoJdCEbMbWdmabAOK4i6faNfNyLQuwioPlLNZtuHqgzqgjcQM8Z1y5XqBojdKF361EOJ61+uA72ySgccOPxJpfWoi8CgBKwrc6/Iri3NyUx7lioAxemdfHHyrnXoizEXpG80DieRVP5T8Myo3YZCmKwL1bHZHQokaxZjKjBsyr5194/bJ8inP2sGYex586YW9+/U176T982Q4+uNs+9jOfhBD74OUzduW9S9bc1WGHZF26etvs1o2b9uG7F+3epXs2fvOu9Qx029ETxzXbahP/Q9A0K6eAyXBnOmm0i1Dcwxfghwkl42lbxvOX+PsBebI+skQQTkq5gnimcIzBx33Eeh2UKyuYA0XBI8F7A8kjfmY+txZES1kYPjgGE94z46QerLbvr11gJ/6MFCSOnXTJUmnUwJOIVmy9r8phMkmRUDfC9LNAAmPzlJatypHM8yC07PzK3V9YCnCEUhReeFOL1WsIaZSfc/v2hL332ru2Pi8n82OPWEd/l11564JNXh+3nUd228nnTtjAyIC9+9L79tJvfcceePyI+x2L88v2xh++YWe+f8aa21qse2evHTh10I6dPGp79+8NRaBRXEVXvCPhsWTGS/QnxPw/IBlNAFIZynHlsmUgnbSyAtXKxZVo0mSU41rk94TMr39eXnny/ZXTpY7P7JQQJyTWlAde+1Ahvs9LKVirogx4SMMB5St9DtjD15udmvFym6QKKhe2auKnqfkgCEoRLGZ/XQwlPb8WS2ZthWgYyoSVKJRihe2BoRAAZf0lHCum7U12++q4ffnf/oENjvbZw5961OYnFuydb7zhWrzv0YM2emCHLU6t2vuyFIszi7brwB7bdWyPtQ112fUPrtt3vvBtGxoatud++jnfhzFycIft3LvDz9OCtUFmMDmEEcyG1mxD3pefga1tvF+eLMu1HJeBtFTCSNucDpCUNWWZvPc8pFOHrAD/Ml2Y9RdZxMJWOp0IPpUA4ed6FXTggKIsufGa2ciSFIcjOQFXDOFY9SMCIVyIiIAI6bdrEYFxKoTJlDY8XyAbxRWzheXiig9BxflDuO7DFI1BqVAKCGxVY5o1vfzmV16yFTlFJ55/1NaaG+z13/2uTdy4Z5/905+zvQ8dsNe/+F178QvfsJbedg0d+2xg16DNjS3YmZfetYXZWRvcOWzbj263oUOjNjU7bQtSqP0HD/jOMBHnTfJGFQAdtAcagM3tCOUtg6cGEs9TFUpxTQHkM8B9PsewVNChYYNr1QJ4uuKK57Jl4eppW/AWd36PT+Ey0VTU8SqUy/Hui58E4cRgeE98Wouw3gprqzY7Pa70em+8S1eNmmcM4ndL3R7pP9M5BMoP2LBzi6XwZl6bN6qHuyMThCcouysFFiKcSl1dIXhDqjm0NyAEUQ4VecrT96bt/bOX7ejpB2361rhdffuitXS12YMfe9BaOjVTefOSXX7rki/PP/WTz9mpH3nM3vjGD+yL//J3raez0448/YAdZFPO7Jy9//p79jZ7MJbn7eiRo2qKepLoYziBSTAFAQXNmxkOeLpC5CuEUMoTsSUgX5GeuGgnwPMm/O5HUGdxr2s5b0KWK9PAfYaMo4jLDTysP6Fwga6q3HTO2dkZ3+5IFC8+AadEuBC3TLmGEvyLRX4qw89zcDQN9XXvJmFkBimaBFKuaCMIESQNybwJnl/CJ3+GPGwUiEaEKUVjA49Epjhe9NyZnrXdhw7bu6+etQs/OGOHHjpiB+U/zGu8e+vFd212ct769gzZ7of3W0d7q11796pNXZ/yHnDq+dP2yf/7Z+zaxSv2xV/+Xfv2r39FQ8uHdmD/Hj8HHQbEKq6T4iBq/EpbktHxtwDoKvkXZd4k0GaPVyjzI+8jSfnTOggdaXSoMp68D1zKq3QvJ/sa18hDCNyZXuD1EDTQnlQ08nOPtWA4RibJe65gQgZxTPiKH8OtCaO1t3ddobxjkZP177jS2FSK3LYHovhtklhDT6Bi8paVIQPx5cZAIMT4SXjSbKZOcSKMlFVDzbzGxTu3btv5V87Y9kPb7fSPPWL37k7aV/7Jl6xho84e/+mn7MRzp+za2av2+ldfsXu3p61joM+OPHnM2jsa7ca5KzZ+4ZZdO3dVyjStuCY7/ehpP8vc3zJ6byJsZmK2w+n0pwDSiaDtuVKaQNu2QrmdhCyP1QWizsDjaVuA8sF73fszIcpE2QhZD8jjbyh3dLRaXnBxRYYoBUOGT9eVjyE860Mp6MBzsijkqdOQ3t3X57rg1A4O9v2yCi7WCoSloDL/7BClKCoNwoJBqQixpF3b/5lAr0sNjX0d0YDqdFHKMb24bBffu2w3z1+2ww8etcF92+z6uet258xls9ZmO/rwQXvk2ZNyTu/Zq7/9il3VFPWJn3jCXviZT9jY+duajbxpVzRFZRjcsX+XtQ612onTJ+zQ4aPunfs7EK+PtgVt/A3W0qyiPaI7LRxQa+vmHk5cCijjA0NAxsUbTvkvErBH1VBU60zIMlyh0R8df+SFZzVQvF+kCDiZDJXKk/kCR7QDh5Pg61SFPEl3WSE7v67Y7My086Onr291+86df5eyXqOQLlXqKp/fqhQIFA1zzY18VYVgxRIHM5xLabuo9fY4UpVVGX65OQICEuFKFArPyLWuodn+4N9/zS6fec8+9lOfsJbBHnv9S9+1yWt3rX/fqB197ISflvPhm+fs9rlboqnRTjx+3Haf2G2LatSF731g3/nit+3o48fs+T/5KTskP2Nkx7B96jOftN7uXlimenAuxUwOEPdZFoH/zl6nFwnAiGAwdOmqYHxk5Bk2A/k2Qek50sCOqy0BFdN+seOj5UpAGqUqyu/lRFMqTBmcbtAkzgJvBspwTWuRHTdmLHEGKQFfUCX8FQNK0tTUaju27/rH+/btW6Ie+OGwbWToF9VvziJ4ELBdzz9QpkLok+ajzf7R0TJfmIW1gHYClaBMbiHcJymsRNWMRyBnhXzyWcau37MXv/Yd23Vkt/WM9NjFVz+wiy9fsuMPH7Uf+9mfsjvXr9k3/83X7cbZa7bt2DY7/Mwxa2ptsonLY3b+u+/bqirGHxnaN2DbNT29de+W7dqzw46cOO4rpOxSdzGJdgCmJeOKCH9WRMR54EKeyE8e/YmQWfgjKOPhnuB1RKQylOr6IZD0eF1FSUV4XFgKaCxbsgik+et6ZeE+8oYlpyzTUAKdnJ8m5VU7VWA9hMHlE7/fOivL2mjbdmy/9PiTj/4VRyKoKgawfdvIKTlqUzn9oS6I4s0cM4x4LR4Wgg+RAYhIJcA6uKPqs5cIW8dJgljh1uLdd85ZR2+XjQzvsLOvnzd+4HfvIwesT4Ke4OikC3fsyjtSlEeP24/+yc9Zm2Yq3/rNF+3l33vRRg8P2ZFnj1vPtl7bWFy3N7//uspctweOHrWBnj41TLVgpQqGAVl/AsNH+gFKiHTPXxKmbv3AkcLhI6SpTnyJM4Xs2bxgxGVa3gPcJ577QRkvF5QVPQBpphHKTnLWjzJgLbAUKAcyoIOn0iArPWkIkcMpj3NweGSmf7D/qQKNwybFUKGlnTtGt0nQZ32Ri8/yVJCjGLEOmB8fi5UXhtf8B0KTKwaV+n4ATHGRjwBBALxBaGjxumYYLe1d9pX/8AfWP9Qr3+E5W5MSnv3B+3b+Hd6LNNohzU76d/ergQv+ruT2hzdtYMegPf3jz9qp507bW995zX7zH37Bzr9xzjZWF+3ooQNOl5vvghkJVcFwUSC9HILWuPKcedVSXRXHMLSZZZvw+GPx7AkOBZ4tsFVJEly4ugqjo4hhHHpEg3eyzTSW+ZuKkScGoBicRYp8sm3c02FXlzl/fc5Gto1eUjh88uTJO0FBwJZWeqOWtm0bPqqx7n/VFHSFaShHIVEpGoszh98Rp+aEIvjQ4RYmCCwD5cqB1jZI+2c11ZxZmPd1Bz4fPPWxEzY4OmTvf+sDWYTv28lnTtpn/tRnrKmtxT78wXl797tvaQhbtIF9g7bv5AFrae6ws29+YNOatt7TjITT/o7LeR3ZNhxWwMmAUbp4b5eC6Or/fGNG0CKSXYlz11MymEBZN9fK56EoE0ixOMKDzmR6kQcfYRMO/SnzJdMylOM8n4K6oP9TLKN41F3FVVOKxFvGx9I3wwSdCYufisTQ6hMJIZTyrA6Pjv6DT37qU/u3KgXwEcVIGB4e/NtDw/09Vrf+t+ob696WAzmvCjYQAM6kH9HslUEoJaKBEJoE0lsxa3n1pVwfmurs6u27dunDi9ZW32InnjxtS8uyFK+fsbXlVTtw9IDtPLrd+nYP2oevv29f/9d/KGeyzz71p37CTjx9yi6+dd6+/5UXfbihsbse2G8LyzP2+BOngy7hd2snxsJQzDD/oJHPBnzMlnLkewUY576QuBGMD2brKf7CJReMcBV5CnFG2JQW9ZEHYZQFVoatz0Ct3sCX9MdV0brP9yAZUjnAxxXLHtZiRVZh2TszedSZN9o62uZbWlvea2lt/p927N7d/cxzz1V9iq2QlPyRcPPmxJ7m5o1tcvbam+vr49fUqoDXvxVwcIjnWoaIw9SfvX7X3njlbbv8ymV79iefsv6dQ/a9P/ieTZy/ayc1PT3y/BG7e2vGXtSsxZbX7LEffco6hvpt7PItW16YcczzE/N2V9Zi5/Gddv3udfvRzzxvB4/wXaoAJ2vz0ouD+MZfv8es1qDcjq10Z7mtQOR9KikA9JTbVI2gTMMfBepLHwGxziFph5dA5l1bW7a7d+/Gi7GZBSePnf7t7d0r7c0dC83tdXf27t17KXL/cPihivHuu+82j46OflzOyag8zbqoN4iAFpzMBCmkIBmbreF5a8sijsbcGJ+xr377NfuNv/dv7dlPP2Gf/tmftNe+fMZe/HdftR1HR+0zP/ujNj81b2989VXr6O6Qk9pq18/ddhRPfO5x6x0Ytm984at27ttnPK1+W5M9fPqA/ck/+ceLWmUR7mMQ8ZPK4FSX2rIZIu9WAfEcLYm2/FEQyYm/jG8zUuKwqgGJc3MeQC69J1NvTBBq9fPOA7h164aNj43b1Kycy5X14F9rt2Z08TPrDQ2VyvLC3FhjS8uLp06dirdmW6CGtQQ3btw92tPZ8yMNdY2dtCXWXJibaPTWdETMleVa95MYKxv17CbUXT2zUNlAbGQDdlKhviLiFZ8Bixf3TS3NlXvjc5W718cqMn2Vzr7+yuqyBpnG9cq2g6OV25fuVN556d1K/2Bf5dGffKzS2tZeef3rr1TGL9+r7D2+V2E3trty+eyHKtNYqW+ur9y+caXy5JOPV5o62tnpWqmra6r4l9l10KOrRhEGGfnmag42Wl6CrPCG2uDLBzFCiGbl8/g6b2u0p1YGpOAh0PLAr/tNwadtwqGBrcCbaTL5rKVVn8lLHuIBThzRAFEKivTyNEJp9YFDvobuSYLPpKsdioPmBfF0bW2jsrK6WpEvWNF0tdJI/pCHLS3Od9y+du3oz//CL9g/+2f/bEy4N8FHusqNG3eekeaeDm1dd8E2CHF9U7NEKlWDMqmE5sOVtZX1ysr6SkVaGVeZFyk9r+5ohwfdVgNAQ1Co1qbWSt3CYqWtvaXyxI88V7ly5lrl1S9/r9I/0l959LNPVNo62yu3z92oXH7jXEW+aWXHgd1ShsOV5s425b1QefOlNyv3rt2pHH3qZOUzf+YzlcG9o5XZheXKhxevVBq8foSlq+gPWnTlXgxUb2BFy+lIel25udeVOI/XfTAcfAr1lKD9wl3+5/XpSv68qltStqGhllYOgTcDtAZv4c+ac4p6TPfiM4/wr+Chc1Dlqvwu+MwVOjs6OiqyDB7kW3g+kChrZW2ZMuuVVuVpaG62C+fOnXz5pZc/JnybYJPFuH379oPLa2sH69FgGq/pQ52YWVfXWJFvpmsEZdUV7da9NwALot7nRMqisBKme3WkgliCWlw0Vvav0iTBrMlCfP0/fr3y4DMPqpe3Vc58481Kw3KlcuKp45X23q7K1XMXxcAm1qcqN67cVi+rVA4/tL+y/eC2yjvfeb/y4esfVvbs21k58cKJSndPb+Xa5ZvqERuVA4f2VRrrGwsrgGJAF0EMLQQuQ6g2RE8NS8EcQ0GVEB89uYj33l0EeFB+rsaLY7q6ginU1aVCIPRSvmqgx2/GTd1pURTjcZqfOANluSNfmA8PYTWKNrjVaKisuqXEIm24JabMysqyLHSLlKRZz+CrrzQ2tkhkG5XZqcnK1MxU19/+W/9D6z/95//0pvI7VBVjcnKyd3m58pRJutJC1cSyOG9UmzyXd7ZiTMMUBcRX0mK4CkAtcVyVrod1roLIHvfqKbqjdWvW299r5967alMzszY8MmLzs8vW3s1vp5qdf+eC9Q722SOfPO3fmrz1tTdt8saET2v3nD5i925O2OWXP9C0d8H2PbTfVhY3bGluVcp9zbZtG7KhgVEocVq9TlhHvXr2zuWgNOKQIVEEkenjtreZZkArtBfB5b0FqEBACnfkjEb7nYPToMdq1Q7wMyQN5NUFUC2rwUSYpUABhVdIOfUvpy38vcAVaeipaXYSm37ZOSdl8a8L+a1XZ4bys56xsMCvai/zJWL///g//4/3fumXfsl9jmiR4K//9b/5gkhDE+CnmyaNHRXVqV5I19ezeluYSA0tqp02EVRceVUbbfS2x4Ubf8Ra8J+r4pTVTWBzc1OlZ/tAZezefOXtb78mE9hVOf0TT1bmZxcrr/7ud5yAJz77aGVYw8TF1y9Wbp+/UWnuaqkM7R5Sr62vzE/PVXbs21GZvjddeffFtyoL0wuVsfHrlaXF6crx48fVQ5JG1eqB+qWuxEGHiKvR7tR6G1TK433oJLnIS2Oq+RgK8lq0Ucz0chGHpSA+4hwR+TNPKQBcnac8OD1Kq+ZXLPUqTi6no4q8qoN8SqdpKY81DRtY2o2N1crSElYjLIhmJ5WWthZ6uI8ADCmNGhVmZ6dkVVZkmetG/s2/+TfnVGcoxo0bM4MayA+jZnXssycWy4GaKmiWL/+KOFWBKgpkwvjrPYEolVR6LMwA/I0PaFnD4EK5WJItbgXrfobnUnOLvffqB3bj3cv28AunbGDPkF1845JNXhmz/t0jxiGOaGVHn6Zd8rCvvHvTrpy5aLse2mOP/8hjNjExY+994227df26LS/yK0NX7aGHTlhPb79XxBpFQGkltLhAWgCNiMhoi67Q6jeK1MVTaRO8oKBzL8FLleI89/8lgJdViyDmeK2Jv4hPvpLm9cBrlYPGKE8s90Gcy6Su0fgV7fX1OPSf7RNMXXkPFijA2VAshi3a3Mx849/+H/72xD//5/98zpvxN/72zz/QUGmUEUfzpIfSOldBaeuqnMw6PTfVx1hJOtfQUgIWJK6usfQU/QsU0l7KeKeIMl7Oy4d249jOzC9UJu8uVuZmZyoiurI8K3utjrH35K7KnDT53W++VVmcnK6c+ORDlcMPH6tceeNC5dz333Hrcepjj1Y6hrorF987X1leXapsqLeM3btVGd7ZXzl8+LBmLH4amNflPQ9KqJ9/6tlOsxNIb4S2bJ8TXfRIeiadNvhCPnowvddx80x7KOf57x/UibyevM96a7wEl6LySjn1ibUYvyqN0KH4wBdWhTLgqJaHNI+r+GxkdXWtsiAnf0OMqatrdj+joVn+l3BJh4RfuJV3YWFWlmat0irn41//6q9edcX467/w3z+kiZnaqUbLxGzIYaMNaT7dKVKIxjQ6Q32IqYYQuHvrVCa/lIqlxJV6lZPyuxPFsxMCTpxCTeXqJbi1xaXKi994pXLs4eOV/u2DlVe+/Gplfny68uSPPV3p39FfOfOt9zRDuVrZuXdbZd+pY5W19aXK5fcuVOqFo02zlOuXblTa2joqR584Umkf7q5Mjo9XNlYXK6ceeUjT3DbVI8cQukRjOHgyo2K4OoxoVXtEm98rPgI0Fs6n54ky6pDVfOqbahfTVtoXedX/hB+nUHlwch03vInypInhIRBdHQ/8LtctWtX/a1eELvyEyMNVocBRR3sKB5QQshDvHeeGK8f6OkPKquIqcjqbKk28k2BioTxOLxMHKc7K4oJoq2v8tV//jQ/DYvz83zgqkwRqDcNqCjXqhqvfQyc06gFDp1zKR1FoC1AFXpY/jpQ03W/IZJCfZ18S2FATRZfH0ASZOD5KfvfV9/3s8Ac/+bh/jXbjtQ+tY7jb9j6w3+Zm52xpak7lmvz7h3vXbtnIrm124pnTduXcJXv7668ZL/0e+9Rjtv3wduXh99gnbXT7sO3avj1ocZppHx1ET0Q5oZhgIjxLBBpahvKjpyuorNsJ3cidVVAP0ZUnz+NlMNUxBCTAHZxfuh6EeDdxYOxQIT1raukx4Aw9FkBrjBY1tAqMID4hoJxXynAiWqRWciE8jYzsAmdVFB76GWSSDfJAh2VUZBMa/fjL9fXl+t/8rd8966z5a3/tFw4pn1DTc1SF5pkqIA0U+Tia0qk1paNdQTrDh1Ps95SjvOPgSrOl0dJzxWFypQkqqz+el4Ujr0uVrKPtLU2V9sb2ypuvvV1p6+uo2PxKpb2nu9KioeLSmYuV+Zm5yrEnT1R2Hz9QOf/qucrZ75+p7Ny3p/Lo5x6uLAnPB995r6IZS2XPsYNysGQqZbFmZ6crGxqGDh8+yHxd7aFHwb7CatCj4IrTVOvZDbrX2BtpGVTW4z1vLY5eHTyIq3pbCW85aLov/FLLyFdc1SuqPT14ojieVY/6j+OqZ+pZWCyGEiyH0++WGdzwHesCHqav8Fyc9+GE4aPRrQaA1cD5bm9v03SeoUTWekUWzy28aJAmLczMV377937vnCvGz//8Lxz2Hk/wP8SiwainHhliiRQ90JTOEi+saEsZiJGCKPhdxDGdiltpBzexL1Qm2Nal3fWyGoPD/bbW2uL7Mi69es6OPnvcDj561M6+9L5deuUDO/DIQTv25DFbmV+19195z1ZWFm3v8f0+/bp3Z8JGdw/a8saKXXjrnF1677x/H7GicOTQYevs7S7oivaIO37UQtXKSQLsUPA2eu+PVsGcbB2TxtD7Ii5fdeDHCY8D19J7EZavwZnGlSV08Dhir5c/EdKSOUgr+OcrGALu0RIoWKdiFZGiehwAL9Wh9cRJSP+/9r41Rq7jSu9y+jnvB+fBGZLD4fAxI5ISSZOULa21q7XsZOPsOkAQBQESJM4fGwsEDhaBYwlYwPLPIFa8jpNdxL+MIIvFWjAWCRIIWMU2tbItWRLFp2g+Z4aPeXBmOO+Znu7pW5XvO3Wr+3ZPDzWi5UUSnK/5dVWdOnXqVN269bjdPcRVk2bSJj874WN792ct+HFAHieBVIKbUBxd4Rj1+WNmzjBc4/KrueBH//2v3FLy9a9//aDc7XhxH8BHxHWcOShDk2SiitYu0YPMII2qozRnDeZXsk6epVCH+xPeqdx0Mc/VIfsNbG5R2iZTSVvf2W4XFwv20psXsRYae/S5J21xY4cd/eAGxvmGbd7Zgr0DmhAW7a7Du+3MxLT98Be/sp09bfbTf/8ztg4zz8WfXLBjV0aRN2FXcgv28PAh2793j9SZ4l2EO41+IwngjpIZEv7QXwi973BV7kKWI1mG31crydjuqC/kxTvYp6P+cPZAuWJRv/J6enkFcctwz8W6uUbBFgo6myjvfHahj9NHX74u6Wcv91icfe5mQspwLMWmHqczbM4pN9ibNcrj8YTMLtgvcWbiORf9/Bd/+Ze3OFxhHnMa2oyZH66RKJmQASvE5YQMhAxLi9PlFz5x30k80ttE6FKfRGeZTMbFse45O9gjwRGzDlvr6+umPZ0x3d1NZt+JAZPIZMzlv7liZiZnzZOfe8ocPHnUnP/ZVfP2//iZae/daZ7+vWdNprHJ3Lty29y7dt9km+vN8IlDZs9gr6lvSpuN0JqJuxPmxtUbZr24IXWxi3EnRP6xbh5ikMc2s72e1JM2u/7wbXQyL3f9IPnoN2/P6RcRxux5m1FYm+wPF/e2cdkklH6SvvL9zZB1MO6I04eLF10+LivHcFQnZQmTTjeY+vpmjM86s4E+wcCALA1Zg2kGm5rqTbapiWUxHoFkBodVGeURk3BPRqOjTfCJSRHX2aWT/A9DEOEAK/JP5QXcLcmOaQtytIohhKgL5TGb2QziQSKDfGcnARvN6YQ8mDrzxTO4ZBv26s/OY69g7OFnjtu2Xe126va4HceJBCXs0FNDtg2zRW45Z29eHrU3379pd+3bjb3HZ+wf/LM/sJnWVnv16nXMQouoA+spXYAPrI9+4Z0piaNq1B+1me2XPmAZ11ZXxhMy5Jf7zK3/Pu1C6MFmRehZleaxN54mxQYcwjuaCjKEzCkwdIyXpR5f7Eu5+dFHrr1oBwTs94aGRtuQztgi/z9SUcJ14IOvhgbb0tKB/BboowTfXvq3L+2vS3J6clMXlh2Z8jj1s9F++fBxyt2xiCE3ni7uN2HVdIOC0xuXE3fOxvYEeTxPOx232TK2qanF/ur8ZdvQ3ma7hvfZMVzsxdkF23egD0fPtF2cX7T1zQ1i596tCZtpa7Sfeu6IXZxbsO//7w/s0vyaPf7Zo3bg1CAGVmBX1xbtnn19tn/XbqnH+cANMG/0qM2c4rHB4/IY99tN4STlHPichhH3y4HvHy/35Ujq+H6L9V+tdGlTS9ImyyIUOXyKdhvu+VJUZ5wQSciN6Q4uIdFS4q6Li/OTVj46SKaTSO+wGxsFWV7qUim5BgnWAzlv3D/90/80IgPjj/7o3wzQiKfbT/g0nfa7dpIVsoMdxSHRZ9yHlfSDycW9Xab5YQ5PJojzItHxTNJmm+rtjat37fTUlHz4s2/4gC3m8vbiW+dtb3+v/dTfO2Pzy3n71o/etGmcy5/54jO2obMF+42rdub2A9vZ32PbervtRmEDkyouKNbN4eHDcoGlbu4r2PGoj18l4CkB+9Ko3c5PIX0sXYioH/yg8PlCZ09k8QHxOPRlEdJPGRxRyLWhVGfJL/lESkgfDS6u22O4vi5fN8wivBkgSyRwwkKcDx+TGAjY+9sd2OOlcAPzQeWf/Ml3RmUpWVlZkTUe042sTbhYQsbRGVG4dRpTVxT3a9tmlu35eBIhbSVNFmEGhMOyBzhy5LA5iP3C/St3zBS4Z3iv6TrUZyZHp8z9a3dMS0eL2f/koGnpbjUzN8fMxOikSTc0mn2HB0z/oR4zO/XQXPrJeXPhx78087ML5uH4Q7OwsGBw0WK+guheTLQ8kpRl1Yz5Le1jec+4nm/7lvmPRx4a6B/9JDE3OJb2K9E+xHODbcTtgPpdW/01ddfNX2MsHwZLuUwl3IdgWYEc/Z/JMt8tJX/4h/96nynQCu4pijHc8G9LYvdCpYgwFzuiUca006vM8+V9nPkYwSCU+I8hwGNwtqMpWJzMBzc+uBk0ZBNB1+G+IL+cCxbvzgSZloz8V5o8XvXs3ymfHn749oc4hu0ITr5wWn50dPnnF1H2SnDvzh0cwRaDoyePBt3dfagUdaIa3IHyipxgDG2ng+IC3OGIoBSgTBwuZZb0SmC+6MUYocIWwDRaDT/4Rd3oG9xy3CzrCGgDcsmJ6o9SLp8BfRG/Ipk8QkBR2hS6PvXg0dbnldP8tmYkR+zVV//9Hcltxe4eexSTyy2b5VwOoWd85G3NyvztlSE5c5QYzSCOgenByB083GMGTg+Y9r3d5sIbF0xufsWc/NKzBudxnE7eMssjs+bws8dN95HdZuLqfTNyacw0tDSYA6eHZJbhU+X8asF8eOG6uXXlltx92EBJ3e5uw26ed03pjuMJxeVxEfLxEnmXlu7U7bPaVrQQRP0QzTTsA4u2g3FdV1/kn5xMyicin3YhZVWzB+vgJ5BRPUzLSWbDtVNmaGn/hsQp2+DODJCBkc1mcVRpwtSSMYWCHxQ4E8BAmTwSOVZWziNRtax8wZ1TH02vn4WDWTibzSbMwYN7THtXi+k7NmC6ujrMnct3Ta6Yx4Uflmn17rURLCVTpnvPHtP/xF6TW50zo5dvmTEsN919Pebkbz9t/sGX/xEGS6u5eO6SWVrKoeOdj1heZZDEp2d3sVweTgUxMu3ktVid5/R5RI/sJJ0dSSOOTQ/q9n0VI2WxsiXGfPTE2Ue4yQavDy88GAS4bqDLox+wxSUF5b1tuRFjafn/CAFZSr7x8kt7MFKjjRW/K4FNGQijGAl8tIQNIh+osyQ2LTgAi5W6InIYR1VoCs3LEQvX2elx0wSZJ2YqsbE1U7AnD/jlhNDa3GZXZlft3MwDW9+5085NzOHeC217a7sNsSlOZ7Gjxqh8ePcByu6w+58atIlUxl44e95O35ywR549Yg+fGrLFHUVbRDsOHdpne3q6pW20DxMS9/XjLpG6Jc4jeWmj5zZw/IoP242ZR3R93Jetg//UkXZIPjaG0dGedjBVl+ISxjaGJUp9rmxJBh9pnx9GSh8z5LVin0Y+lXwVon2w60+C3FDyR+5hyDZD3/vhyT6QQ4b7vuh3v/sf7suMgRHIg7McX7LZepusz0IJE8wGiT19bsPmkODHt2sbOaTXHJkHuSN0+R9YRnEHRmAoYoUzNYmBJiGGKZhNbthnP3fS1mWy9uIb52xrW5MdOj1kr1+8Ye9duGeP/u4JO/TMkL1xcdTeeO9D23+gH/nDNp/P27tXRuzkyEO0p8n2Dw3a1r299urNG+IfqmBznU9oM9OkuIk3SEoyoX+uAV3Ji17xuHvxFopCPueI2f5YjMoi5oh/6OpSntDH8aIfjImS0LWDOj7kNaFJtsHpxq4NZEz6vsE1wPgCIOegk6mcUwun8wzW+ARexhTknfNCgSwUyuTLx7E2FaBA2gKmsDX5O/Gw66Y02ke95SnvkeR0CRuId3TUmzNPHxPZveujJoXz8879vebuyH0z/atx09nfbQae2G8mJ6fM+M07pg7LItPtvT3m4cMH5tb56+bCX58za1hGph/Mm8XFRWmj1IF2c82VyQ2UF9IF+lBwU/Zmsmw1XbnKdK2yjyYusLAsi/yhf+hj72cFsewygBr2GhH5YraEZV9wqSXE0IBe2W+mqeuvJceEe8D10ku9nOZlqsFUnpJpM4WZiN/vs7aAcy7zMQHJQ6FCgbqYGXC1+dkuvyIWj7tww019mOqcXU5VbAKfflJOcsrlVEsy36f9zJES3ZaWBruOHdb46F3bmM2iTTvkOxwBH9TAdn5+3nZ0dtpEY8reuXbXrswv2OPPPWX3Huy3H/zynL3xsyt2dvqeNekNe3DwgO3uxnKC6ZRfL6SvbDPjnK65lKToB6beFNJuiXDTONOhn65ZFjpu6kbPCGNp6D6KJduwIX1bsue+1U0dCXE3ST9G/VrTNtuAa4NcXC0QOgzrKEe+b5fUA4ayZLg6SMlHPxZwzQqFDftnf/afJyCD1I8c2RBhJDEE6+v9KcHlY8oppSWMygll1sDYllHn7jqOvlWcCuIhdRi6cgw943eep7PFes6c2W+Gnn7CdD0xYG5j04k5zjzxuafM7L0H5tJb503vcJ85+JkjZvbOlLl17rZp7GoyR37nhNm7t9+EO4wZvXffXHjzfXP9+o1S/eJ/1GaZRUiRuXxpQ0Sfdn5RJxb/GGSdpX6L2RDbMtu6ul2flPNLOhG9HdcG53vJrmepPVVyUK4hw3g6ssExIQPD3aluw8RNCuMM8W7rkw2wD3UCV4lg2rMCyHYajDjiItjC6qoQg8OFkK2uci/iRuxmOl8cMXvgruntbLWfenJQ5v49+wftg3sP7Pr8it2L/cN6LrSj52/YndDpGdxrw1zOjn44ZhfGZ+zg0AF7+MxR+zuf/4LNLebsh++eR92ruKFwP6CNSbRxE6QR0d1XRXj2SHqdrfTllUKMLPU7ezrKw0vKuo6MgH6LYv4a8N3LSlcBEcY9SxBFWI76lNcWjaewbBeQMrim0OGXA4Jgbm7lOMMgKMg7LlgERCAq4EUZNidOjHkQ062LQ4diKVkoFXwk0vLrV1jgr+ZT/I/1kELcwf801vlSRjrYWF0NfvruleD8+bFgdXw62H1st6hNj88E6cZU0NbW6HxfLQSN3Y3B9P2ZoLBWCLoHuoO2/W3BD//Lfwu6oPPVf/Uvg2PHTlb4zB8Be4gn9EtSZU8k7YUeFZlA2cxmXYFvZzXKfYelGkn0OQPp3I1Ks+ly7wvYd9ArWYj5xCzRjvo5Dl9PHGuwMzQ0eFFmDAzeaIpJxaYVpjEVIY+/lE4mU/IQRJDnm9uwcPqph5yU87rQRPTpiCwGrK+TeZPPr5iVlWWzvJxH6JYNa/MxX+JEXW0N5vjxo6bwYMHY/IbpGew3I9fHTGFu1Tz526fN9PSCufTmB2bwyQNm+JnjZgWbzWvvXccytmaaO3aaI7910nT19ZmrV6+i7oLBPYO2uekW7yXi1hGZJ/tH+qjUTywTsST3aS+L0pvobWzBfBTiBSddf8l7FdjfvB5yTbh1cx8pCBgwK0pUt6eCzPNtjq4xx4QMDG4mEWwipxz+xA0XBqGV34HwW8aclrhEoKTF6LQB5MxrbHTfQvZl/HRaIuTM8xTkudys2JUVEksOlx7aBTHAxQ8fwlHb3dNoP/vCp+zMzKJdf7hs+w4N2LHRCfai3Xd0wM6MT9g7d6ZsW1u77Tt62GZx1J24MWFnb921M2OztqWzy46NTdiVuTnnE8iZNd5uaRNkCJzKJvgMslZba7T9Ixn1B6KsW/wo5VWD/rGfYn0TxaX/kS9LExpWalMNM7wEmBZcftTmyJ5bSpaWlo4wlKlFUDm9eDAfF04i8kK09H+sRjqElBadGJwyIy5NIFqhIylnr6nJhZKWPOY67ZWVIPjzP3896NjVHNy6egfpQtB/pCMozBXk75Hv2tWB8k3iq/MvCDBLBG/9+K3guRc+DflK8E9ffDE4eOJE2Tb9qwHJL799YqC1zTVC4v7RIQnpV7Vvvk3SM963mE6lNvXlPQoJRmL6VQUGBvquyoyRz7szLgpieiExrZSYjuin1FSJXC44jcmyQN1oWq3WkzSmKSwIYPllIOMSVWajzIL8pHdpKY8lZhmzKW3DP/iWjvxobLTm2eePm2xXl8kvb5jGVME0Z1vN23/9jjl0qM8cPjVsPnj7vLnx9i3TNzRonvrdMybV2GRW5xfMz3/6CzM+Mmru3btn1vPLzueobeU2xwj/a8lxswlr5XluJ79SJ1YXXrLmYiGJFghBOc7ejHRJ+hmROcLoWpR0KgiNqL5qPzkmKo6rZfrB4C5EOk26NKYqdDIqlwveFDlJrBu77svTwbJjMgigXybUS0lvKyIuIAcJwc9sFheXMEiWZLCUfbPm0L4O09qWNE0dXWZpcdlkW+pNiEV1dmLSdPf3mI6OTjN9976Zu3PXFGFrYHjQHHzioKnLJswU9h6To2NmfXFR1nTXeayfvlayvOdxrO7EWhc/LmO8FiVf6q0iZG7/5oGhgH9h6IjOceIS4Dd9jfmOhCNSnq6NJDQq6kSaZUv1uoEhD7j++I9f5m/5BMmko/ysMALTPnR5SflpYlQ8KBb5px0lAglkCRZgXkQoJxLIYxR61KGmy3fIgAm8JeQbzKSTOtv8w3D5IJlJQpIMQpC26m0ieOfN97BstAUb6WJglteD+p6mwC6G/JQn2NnbHaTqEsHY9dvB6txisPfwQNDb3R3cHbkW7OxpC3bvOxR0dragTY3wi9+/FufQDu8QffBg3Q7MTjLBCOCLePjWC7ydWiQQsk/K5ct9KW3Hir++7r/bZ9HuRMDfrLMD2F804EKJOnuRzSgpdG+Eu5jsX+pJXVHtvsx3/uN35vyMwUecFcQsIcQI2iIvHWJQgqmwqSkV4i7HeAnDtdCEZi3HsR1irMaYEmJoClnOkTZQhiF1orS3u3Nnk4TE/Px8mDOwLX6ZcOfuznB46EA4OzsVhjkbFnZshPv3HwjffeP9cHzkTvjpv3Mq3HPkUDj6yzvh1bPXw8ZUczj86RPhzr7d4ezMTLi0tBKuraFu2qQP9A92y3FH5ztljuKv14soPjMvpufsbINRWZdGXehD9iU6NUwWwxAnBbAoIdMiZz40qevLVTDqZ0ev41jyP4qzr10ZyPjX+AA/MB4L/BJpOk2m5Yc+kIA5vIh1vKoAFWrFWZ1yNjLuC6oR0+kW25JpEfnCAqzmctRgVfaL//C37OATgxYD09YVEjhxpexGXQKnkPsWg9TuObbXdvTutDPTM/b27RGL/pQf3MzMzNi5uQn5GxIecX/iHm0bvtCWBV3bKhmhRhnclFjDo/kdd4OEkmZurKw0YVNvx+CNb+lYlIN3mOWYkAnmG9/4RivHRy1iqhFiCamZT3mymLTyTXLLz0FwzCv4T/OKtogDMr91yU8AMYu5j+VjxHRmE/yUtqTDT3gRVteR4TfN2Rn8E0KwmOQnwAGOyE12795uO4Xj7tLcgu3o7rBLS+u2taNNfkeytryE+kO7e99Om8xm7ZUL121ubhI6c7avv9/u2TNg27JNzh6/CQ9fEvQjesXjpRf6Q9oS83ET2b4KmfN3M/mkkXR1sx8QQR+iLzcKSDPccB+YAuzfTCZhs+itRJaCiAI+uyytOlVM4JqjPZlaPoCl65Cw3/3uq4s1Np/ZiC6NG1YGam2diNDBnY0NKpmOiDlplXPiqts0kVshjX+g01kza5jfK+tzpC+tra1in3pMY6CY/ft3mScP7zPZ9nqcNDbkdydf+Md/1zQ0JMwbr/3EzN+eNMe+8LQ5/dknzey9+zjtFM1GoWDmJ+ZNcXnFwE2A7cyIL9vix4brx63p6nabzKjDfDq2KoShqzxk/yJeSRTxhFopHvGR14CIynBM1FhK1qKwEmsV4to6uCH5Xgrjs91mUEkUS4hbrazPw+nzb0sRcZXBwUHb3NxiccS1zS0p29bbZncd2W+TCxt29OodW1w1tnWw1/afGJa/UdVY14hZY8mumlWUrt2e7cO3I94exuMsozJVGxgssVET3Z2x0GELv30F8eo9K1AjEwHHhDzgwnrLn4TH0BCF7n/UI9YQbfBigUtQxjyHSn1Jl0Vls4jEbdUqX63jCjPfh2VAE2/1wRtv/CL4+fnzwcN7d4Nnv/QFUbv+8/PBWm4t6B/ai3pyIIRQvw69ToSf/9I/CYZODiFOu+RWqPTNw/tIu2RnZ2ckcEFNk5XuC8oiZ0diEqwFOfk/hxzq5c33jbS8jFLCyeM2XWZZIjoVhcv17du3z3/sXu9GSwz1IqqU80PJWqBuWd+VcbIooyyuCVc2Aupw9fDTWJFEiCfiBXx8zT777Al7ADPF+M0Je+V/vWt/+dpZ23qg1X7uxd+3qVTGXvrJJXvpnUu2t7fP9gzusvPzeRsuLVuD/clW1sug1DOKxRTZVj7W56bWCSLWgs+L6VSqupSfNbBKWywTNgNixRF5CVV24ij75yOPUAa8PseEDAwIsKzVx+iOpWV5GGYyYVjkUamEZcmnnifTjvUo5WyxHPYfYaaYQXmEjENWDWcfOukijsJFxMmlKDeO5YjOL/E18qO+syH8zOefCY89fSK8M3Y/HLt9N9xYXA53HWoPO48OhivFXDh5YyRcnJzC0S8RrpiVcArxublCWFhgffCDbWQoflcxJg/JCGwv/Wlvb5cj9cdGZI922Qdsf6HAxwHwq5ASJpOIJ13cydOxfvJ0/Rz3z/tbi7VAGxwTcip5+eWXG/gcPf7M3D9Xd3KXkc87HZ8H52LP36sAuStLBRTiJ78VnxV7NIFOh/n5PD/SynPfI9y6Du9sLB/OtTf2BLkkfz9TDFp2JBBPBG2pdLC+npf/96vv0ECwuDgT3B+5H6xNLwSmwQR72rqDdFNT0NgIa40wVtNPoErOz2OwEZY4A+xd5D+lw8wheY+DFPo4j/an8taFKYSIW/moz/UJZUy7kGyUNP3f0vdtgtfg1VdfXZM9xuLi4k6RPgJoL9+DJff/tQYtLS5sbm52kY+AL1+JZpR3sYp81OGqce8tvrI4mFUSl+3Qnx+/914wMT4eLNEc9K69ew3xpWD307uDJ4aHg19dey/48X/9q6CFZWD7hRdeCIaHzwS7d+8G43Vt3batms12jI9fEz9oz7VrOygruj7m/3zIcCsD5TazIyq7aGu/nT3mb+3Ynj17HtY4rtZmUxP/4EqTaWwMDWYtxB35079a+tVkef52hTY8KYvnOznsog7W01hsRF1FJxN9X9bpeB/CcAF+ODtLO3aYLI6iE1NTZmWVR9kuHNOWzOgHl01wb8Xs7Mqa/n1PmUxnt8lmwHxePlDL5aZNofDQzM3F7cKvKoos5nc1mbdr1y7z8GFR+sa1O2JUvtquk5Xb5vq40dTXF019oV6+iljJeslj31CP+s5f9JH0U1RfTbKOeH2uzjg5JqJvcM3xAde2MD8v7xL3aMeL/z4p1KyjvXYFlbrwBGojI/PBSy/9u+DUqUHwVHDu3Egwcu5c0D7YHuBYG4zMj4j2COQsS/9Pff4U8kja8HU5e48D7DWErG8T6G4tu5C7lkTvrnEOUZ4UK5Ut+8c2lOUfH+Wq5oMDBw64B1yzsyY6H380W1vJVvmWsedsOFtT93Hp6/CUOmZr11Gp62QDA622pydj1+7nbD7P38Os28/+i+fs0aPH7OWzf2Mv/OintrevzyZ70vIsYzm5bMcvX7aTk1N2erpoZ0pt21zfdkl/isWW2n5HftaSt6JO368tKI9ZwbG5aJtBhiVZsXwNzK/hK8m+Y3vDsFVOJbL5/OpX/3lqZaW+8tj4EeBDpuXlLAwti2M8qsnx9DcAV9fyNux3gSu2q6vLdoT19srUmM23tNnRn56z+w8ctHW7eu07v3jHLtwft909g7a4HNpCYV46+QEGSF1d3iaT7bY9G0qdOGlYdMsWh7uPRnv7dv2OIVtub5gO5XOoxcU0fFyMDQgSfrb7gdFh6zui8tWYBrdZPZ8bkt/+9rcLspSMvz/eMImwt5epjwKfhZX+FrlgkoWDSZTfloHfINxzOv4Fx3PnJoJXXvkWUvB1si849fvwDRmTkJ879z9Fr7f3lCw1k5PnggnIib5T0IWMefKXIIPeqF/8M8DKtm8Hk+igx+kb368VYPXeFYH375MDNs3uVDI6OpoVySMx4N5dEIyNybvE//YxIH44H4jNfpw9Oxb84AeviM6Xv/zlYOB55/jZH5xF3lmJP08j4BiUyu1inPbJ54PnpZyrz+W78G+t7ahm7BF10c9PGvy/V2Vg3Lhxw3/VowYORiFi5WgFbt2Sd4n/ZkEHXD0Hq5zxPlB+C4nvfe97IidE99Ahid96/SbfKZX066+/LmnqHILOzZvMd/ja174G+e+BkSCG7be57PPjYuu6Dtb07dfF4cOH8zIw3n///S0fi3Ba3S6w8ee7xCuBKTuKlSPbQ9ym9+WcE27pG/O///3vu3zw3PehDxlLiegrX/GKLo9mmMF0ZPsrp74CPbfUPApO3ZXZBJT1pat9ZjJuOsqOYQubjwQNxsshXXIgCgW1bJcVT58+vSED44c//GHixRdfFPFrr8m7xAkvfxzQ1q9R/JF4zTla0z+fx5D5Pu3wovgUl5XbXrb567R7K3h/Pg6cS3H/N+OT9nXHjh2hDIxvfvObda+88ooI/1+C97nad5/m1jP41rfYPkkjJyIgmYDPAqAK3c32/q8B3Ip79ptyEwNDHnIpFAqFQqFQKBQKhUKhUCgUCoVCoVAoFAqFQqFQKBQKhUKhUCgUCoVCoVAoFAqFQqFQKBQKhUKhUCgUCoVCoVAoFAqFQqFQKBQKhUKhUCgUCoVCoVAoFAqFQqFQKBQKhUKhUCgUCoVCoVAoFAqFQqFQKBQKhUKhUCgUCoVCoVAoFAqFQqFQKBQKhUKhUCgUCoVCoVAoFAqFQqFQKBQKhUKhUCgUCoVCoVAoFAqFQqFQKBQKhUKhUCgUCoVCoVAoFAqFQqFQKBQKhUKhUCgUCoVCoVAoFAqFQqFQKBQKhUKhUCgUCoVCoVAoFAqFQqFQKBQKhUKhUCgUCoVCoVAoFAqFQqFQKBQKheL/GwTB/wEzliVv4E66UQAAAABJRU5ErkJggg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6" descr="data:image/png;base64,%20iVBORw0KGgoAAAANSUhEUgAAAIYAAAGOCAYAAABSXXtIAAAAAXNSR0IArs4c6QAAAARnQU1BAACxjwv8YQUAAAAJcEhZcwAADsMAAA7DAcdvqGQAAOBRSURBVHhepP0HtGZJct8HxvPe2/LednV1dVd7M9M9g3HwK4misKIFyUOB1JIUSJDikTnD1Tm7EkTx6JBLgm5BgiRIAgQGdjAcjJ/pnpme9qa6u6rL+3pVz3v77f8XceP77ntdA+qcjap89940kZERkZGRefPmV2f/CfjVf/3Lf35meuJPTE1NPjg/P9c5PzfXtLS0WLexsV7kKEHdhlml3urq6vVAWLOKrVulomj+kKWu4ukVZd0gu6KdCP2pq6vz4HgKyHIJkUe4K1tIr6+3hoYGT6fMhpBzrUAndagMqOuVr75e+USfUq2uoc4a6ignHBsVW1GZdQgTUB58jY2NXi7jEj9pTU1N1tLSpmuz159QUQPJs7a2VsQEePsEiQe8WQ6eFsnVfEDUVzyIZvKBu9rGEi8ijsw1OkVbpb29a7WtrXWuu7vnva6u7n/3sz/7F/9RlLg/1DBugX/9K//0r127evl/Gbtzu5MKyhWtrwdhIsPzEp8NCQGI6SLWlUJBf8jk6bRBopXAwBV44QalwUFQiudNAH8KBvC6khlZr4RdFl6NaRKg/tU7XYHf64AeXesbJBjKFnFr0AU+PUcbrSq4wBftAIhvbm5WaHEFoX6nTUA2lIIAVOssAXENqr9cF8UTRwLlimTdh+CzfRGXdeZzZCYPsiKeJJ5RqvX1DRsaGlg8ePDo5//cn/u5X/TMW2AzBYJvfONftL53Zvwb5z54/0mnEhBWke4VZGVUENaANFpDvmR+TUBAmSlloj1OFkSxHhdlo84sQ76yUtSAvKVrXfRqymQ54H6KUQXdu2JgafSvQtvEZPhMvqQRvHlPfCoAyoA1IXAfuAO/srpSwCviSVpf55n2hBVqaIDmyE8n8eIC8me9QPDbb5UWyh6dKnjsnbCgrRYXodyJeU6aMv3w4eNnH3tsx6kXXvizS164gIKUAJTi9VevfXj56uWdLlwapHgQ1KEIqoBKMqTmRsMJtR4DeLktz3mlbFwjDggc3NTigK15nGwxI/IXASbqSl6nr1AIZdSgQTzJwWhQuHAllIquWAvPqUwoRuQJXAnJTJQohLr5Wl/fpFwpiCiXJp+6sAwoBoIBd0tLi8o1V+uJujYrB+WIpww4g5zIlxCyiDTKAJSJuEJO0KOkiKcdlAuc8GTXrt1TzzzziW0vvPBCVTk2dcUPZCmuSykaIYqgOG8UTNRzEFETKCGB9AhFhCAIzZB5QhARUSufkEzdBC4shCeKuCeLQtLgeKmDZ8oTp4sHshKvfyiL5wcbNKDI+hftiHg8DwKDR6MUp4EerXIET/M2EMBBgDfkDoVEiKurK7aysmTLy0u6LrtCOH4VgJ8EgGopE5YEQRUWWPlQOPIFfhQklSAUQRe/rq+nEkQAIn7d1lalmKQrPuWGf4Uio5SNjU1ez62bt3pff/3lN71wAVXFwKc4d/a9J2FEgwgJ9ywC7C1XHIy5XyA1mFyDeKZs5iNj5o3HIl6Q182gdCcVOlSKUNRB/qQtlaKoMv54lP/R/zCpDgjcBUQL85/XEDQpKSwJloeAtSg6CfmcTHDqb4ESoK6asFddSUIxqK4YtqAZ4Up45FnfIM+qlyVs5kFBleIRNkMRdQaIvk15o/6wFFIyhg8fQoJA8mZIS8cQ2NBYb5cvXzjyr/7VL/8dzyioKsb1G1f+F8ZbmOXsowL9WxfS9UqOUwEQxtgIo0KraxWike716z7yRmM33ftz0SBvt541E6mrF1OcBHAWQf+ETkAj5cgqH1e/h1J/Dkak6Y76nPpq2FAbiHUxizYvRV5iqTQqVp3QrgrlL9Hk6J0bzkgXKgSrPHWEoDYH4ml7pGcPjxD8CX6ti9a19RXFa+YmHofvAIXUGW2IAE4CcdE+ApB5EmplIo56fljI9LzStosXP/zvv/GNb7QS54rx73/1X/75u2N3OhmnK8oEWsK6KnBCXEtrmoxSuALALB9fo7HJvHzeSihXx1fEkceHLFeCEAgzBGFCHVQAHKpTQoLUjMuA4nia0IMXwYQ5Lhi3ofIIl4kROkQ54aioXEXlIMvpU6zbBOKgW890iDWEtxbOY7YJcCdVda1p2FhbW7UVHzro9ShrTSBlyPa6ciUer5/8WBLMe6TRlsDN8JL5oAoaa3U7LxW8DaUAlGnIa8LW/Jl3Zma6+caNy3+FPHDcZmdn/gSCVmooBQX8TgzbUjgZ5MqhBiFYN7GlBgOU2QoRlYSjYOCK4Mqhf9H4j5YNiPQMZCNvjrEOJOk2mZZpST8Opwflo079iXKOCwURPnAqOEalIzRXQs8mSyC8KIyHVXyKVd1rSCgUg3aF5ax3c52dJSH4BA3RdjqDSnlctCeEXws81+pkaKI+6s08ZSX5o655TwCgpZw2NTX1XxHv1E7Pzj5oeNWa8tXVadrlDdE8XeaNgaVBzAiVAVERiFN6QwNTLywFOTG/BSFOAD2XcuSlXNzHM4pAPaFQEZI5ylEmXJh90WtL8CGiWETj2Ycixx4NzwaDivj6+g1rVL56WQJHoXzuPyiPNMGD+ynEqwDUtDS3ySg1hdVRDKIP3CgfSkLPRUBca2sWYVWjw+QaB5Dtgm8NDeG3RNsTb41uAkIPxYtpZioFgfp43pq//EwAiEso3ydkmenpyUM8O7XLK0udZS33RkApGQqi+UNPI40hh4BXS6ivb3QWw9Q1EeaNcJMeBNDwvGbI5wTuk3n0W5HqQeQW9z8ElFTG66VUr4/JhcJYna5SGjIzMxEHFIKhEhGNFPVIXg4gaRpSmhqa7OL5SzZ25569d+acXbhwqVCa8BUSoi7iufeLA3lQipgB0OFQeFEk/nAfvCZAd1gO0hFO4kTxckjJoSPrAuK5lj8DUKYR4Pl+ISHLzs3NtfHsklhcXGoiMrULoFAKCqLrWYyREqi1Ugo1SNOdevUEORkuOvyRcFSlpRJAEgiUCXBcwusKVsQnkRGve4XqfLPAlfgyb0L5PtoQphWTi9BlgUWiaJWgKyiwrOKKpnDLK/S4io1PTNrNm3dkNedEu4qADquiHj043G+vvPKKvfrqa3bp8hVNP1dEH50goExX3teEV2P+1jTiQiGoLJSCQBnSa72etjBkMOUNC0GRxAuUlYVrBiDzEZLfW5/L8cDCwry7+v7n8ccf+XwiA9LkK3sUhnApAD3LnUFXFIaAhup4vO5mFSJx40ACHlWAh+/3NaI8osDNY8ZDpNPBfydHidTHnZergT9TrniOMvwJ5+3GjVt2+cpNCXPNFuaXrbGhRcJfsvc/OG+XLl6x8ckZu3L5mk2Mj6uXzNvU9KzSF2zs7qTK3rF5lalUGuzmrTt2d+yeTy1RJN6LYDWoi3qwBtANQFLQjcDC9Ge7AMrU2lnL6+1UID0tAPm45jDCPUDZ9OciP2sTm4WeoVYmnhPyvlyOvHn//e+/+nc8x8///M85BhAEgazWhUKoarVSTCCefwhf/1xZhITGwyCucc/4DcGhJDEDRv+CmCQ2CYn7GpEuAKZlKhtp5K/lBaoNVjx4nTbVSRWLy6t2/dpNG7s9brclVGjAB2pra7eF5WVbFZPVfFtaXLQmCbWttUVKL9/BFVuWZGnJrV6TrGNzS4vNyZJURFNzc5N8hQbr6u6yoeEBGxwa1ExkzUZGR2ygr1/p6jiC9FHgEoAQw3mF6dFO4rINxKefFf5ZWgssx5otLS36jAcIXDHcA+QjYMWSP3lN/LU8wd8E7gkZT55M/z/+j38Ydz//8/8Ns7SiwkiEWBwjAMFvaOqHarjQ9CxM3nQ3e54ewwhK5M+Kr8MkC0UD5jforBKahHFfAzHHFSLq2Jo3IcukYiyvUn/FZufm7OyH523s1rgtLiwqI/6ALsrFCmAKBA8/ITqAakSgysyQQzsQsF+Vt0HxKBdDDPhapCS8PFtdU5oU6NjxY7Zv/15rlSJF55IgNBRBJjxN5pfvE3iGrgDKEKKjoRBLSwt+D2TezB/8Ib6mLMnT5BGQ9+V6uS/TBHAl79/9u/8f7LzZ008/9vkc+8kclcdzxsV9jWh30sRstyDcC2G9hiDni4tCgoDplPNqUrgRYlytEQrAlChOw3RXBLJlY93x9dz8rRfz1nGYbGZuQcPEWRu/c9dWl9TDRGdjY721tski6J+XZZ1CtNKORrUPXViWwkuv1CaUPuqWlng7NIlxJWhta/Uhw0HJjUpbY91CBZcXl+3W7ds2MT1tKzL7EDsvpSQ/VgZeMTRnW6EjOhpKFrzmGgHhwLPgc8w+ajOdDGWI/Pm+JnhKKMutXCbTE8r3ziM9f/e7P/g7rhjPPPO4FGMzsiS4VhlahZccc2csQgIIHWAA/4oKmJ+X1wCUQffFnW6qxRx/hDIEXtFAtMKizD9DAHXgu6xLqHfujNmMhHLt6jWbnZyy3o52a1bvbpJSqLvbmnwMpqNNkmuzenF7a5O16NopYXe2NlqrZiztzQ3W19VmAz1d1tXVYS0aMvp7u214sN/WWS9A8QWrclixJExw4AsNgE9LUpLJqWmbnpqSzzKpoey6LNaStbW0u4/AkJTg1rYAyiLQmlAjADQdPjOcAKSnLIAUYsSHxci05CVxmxUv80cdGQekDHn+3vdeCcUIixFaSnoWKCMlnkahwa7tIPF/ItrzQDxxAVE+iIiy+qMb/8dVgTw1iHo2x0Gs6i6cPdYDGAYW5hdscWlZQpiy69dv2uTEhE1KQTpampmHSB/W1NPFbP1rlclvb222ZvyDjmYpSJ21SHHW11ZkNRqstbXd+oeGNcNqtkY5lquqZ0NWakH4Z+SULmMFRIHY7lf2XqxrCIEO2tLYhJ+lYWeNIWpdXv2C+yXjE1OyJHdsVvcMO/OKb5R25ut5+JJKUVOG4EtaFGZW7rMpnaEMBVCyh7AUoUjEA6l0Eb+Zl8lv0jJknsyX6VgMj/nrf/0vIgGHSESTY43CF65UYa6y5VWRiDKQQqmYVIf/oTtXgoJwYMNX66IM7AQyrUZYjUDqi7pimTloCIZR57gUYXZ+zq5fuWELM7PCv2qt4g3O5JrysJtqaWVZwwzUSLlFi8+c9K+7tdW62tqUT9M/MfXu5LzNKx9TVRQK+sLf8P8aNuqsSRaG5ZANWcTW9jZbl4O7VmFhTRYI30MwsyTLJCsFnVgVRkGgXXW1qwz179q9wx599BHraG/19vOGk84HILjwfaKddMAM5M18pJGXOEIoRvCONCDig4BUNIC4TCP+fkD6//6//4NQVVAU7fACtUI17f1oBWG+Iuge60LgWYLMyhFsvu6O0jWolafhcU2gXTCDOhelBHOzU7a6vCSmr8vJa7ZF+RWrijcpQId6bZOGg1WUxxo1M9G1IqWWCW/AckiwrDS2q46WBtG0tiSnDvM/LwEqXsMPvgizjkbR0KZrn4TZ39lm3Z0amlparVV54BJDxEZh3hHKspQeS9AqS8QKh0jRvayA/sFGnODx8QmbuDdh58+etzdef1PD37grX/hr8Zqe2Qev6VkrKa90Rj0h+Bq/uI8QK6i1uOpSQ1Fmc7kyf1PiNfxAyt7V8NmnHv28LyoVgKBpdGZOxcjglZDuhOhKj6JSZS/wej5/31CUzcozIPQkNuOArCuVknRMPr1wZmZGpnnW/YxJ1hY0tWyhWuVbWJQXvyxGw1ANEyxes5TfLjPe4YKT0KQ2rS1N/nKMpq/RQ1XeBU2c6mDy2yQrgJ+h4k4XsSzg+cpviNzvGT6wEGRtkUaQil+1KoGu0XZvB6D2Kv+GaBsfH7cJ+UKdnZ3CjfLX+5ARlpi21zpi8gHWhtChJzoUdCX/EpKPKbtMT/5vhcxTTiMvPoZjLZRsEyKI896uawIIECiNYaigt7EGEEoBu9AzUJaIAGdhSShTJpiQCpJ1AmVCoWF5VSZVSQ1NLTY1PWfvv3/O5uRwqpRmIJhbjf3C3d3WKCVosA7NBlr03CbrUC8lWZECsWmlRUrBDq2FBZRoVe2WYyhFaFe+7uZ665MP0iMz3yThLi3x1nTd10VY+2DGsQYR9HTRRSuxDm1SoraWBjm2jd56lGJZeXw4hQ+qjxmWr5MoZkXO8NitMfved75nL7/8ijutq6oHPwUrkZaC8mkFNgOCDH8DBQhelwNxmwF+Jn/LSrc1pMwBx8L+BEmuWpHyeIbMHMioAGFCUDhMCDTBBV7cY00aG5rU8xhDlZcyRZCWiFcaIpTHX39Tn0L6EAwVPvQIj9TI1xFWlpdlfu/YmXfetRtXrlq7KmpU3kVNFWkGDlxnuxw7zTAaNtasUWXqlcBUFtPsbyXFfJ4X52WuJXRmEiurFeHQPcoFQ1Rvf1+3DfT3uhIR56ZdoYIjqFmJiPTe3yqFHtBQ09PR4sJ2xcHywChoF428hGzSlVYCOOlilC2r7nv37tm0LMeN6zd8GNmQz7K2Ho6uz+68txZ8FZ+zs6hahbAirBOJII8v58tQk19NjuWAjDOgkLG4FvhclihG7EMAWTgxIKNAIAjFUPUeQpNRjM1EqGhBHCa1eN2MtYBLCigGeyypS+jVJK6UhZ8qXxBcXReRNWrUUMCiE6uMszNztqQxe3VR47yYKy/C6oWoXcyqE1MRRIvGekw7vbhdwu3QjKRN1qC7PRw9hrcuTU2b4TCzCdYvRId8f39/EkPVvA8v3RL8yGCP9XXKksi77WrGCpkNaEo7IAUStT6FrhOf6jR1buTlm7iI4raKdqbFPmvWPzo+CkI7dXHFuafh8Oz7H9hNKcedW3e8zSkYhAQvxCoHygVv/Ukh0hRVyCLSUh4JztdiUZL7kG3clwM4Y70lygltFs6QGuiXaiEIoYK4JsGbiXDgUXH0eoSfeYJwXRWyjNfn/zxbXAWsNJKP5xXNOMbluN2V+a2o1yPMlWU5fEpvUo/pkpPRXK8raxHtTTbU12nbhnpsdLDPtvf323Bvtw32dFh/d7s64oaEJbOvugZ6Oj2uXQrUJIasySrQAcjDlBec6ytLfo8SdLQ1+bpHr4abRvEBJZ2XA9ssyXd2trjzSktYOGuXIraojuKFLhyI9iuQztQZ+vFrFmfnpRzv29VLl2xGFsQtk3ovvCGLs18Az4JvhBrQ6YiuWRjKRV5C8L1m3Wtxcc2AZWdpnREB8L9P4XwWiBLyuRYP4kgPYjbnB0LQ8EJ/aRgWBSIUV8sbFsnvwKF0SoQmR2nysCsKh+zGjZt25fwFW5iaFLNxIINoLINGD00/pRCdrVKCXilAt/V0dtjgQJ/S5W/IWrRrBjPQ1ycL0ubCYE2DtQ3e5/R0d7ozKjuqOOYU8lWk+B2tTT4bQVkW55c1DK34gpgol9LCCc191LbB3k5NPVvoKxoOln2GolZ7C5pVV0tLo7W0Kh3pSumcJyrfKI1xxZZSuQmXxenUkERnYOhqbtQwLD+JzPCoLMAy1NJiaE8FIDhvSyGBNCxnhsxfK7dpHePnKpkprAZNKwRXII01/Ignbwgw8hKNYP1diR7YCkgp8AmBomqmK4enGI6YN1BWDJVliHieYX6dTU1M2KuvvGLLU1MaLlQnPUm4sSid6umjEsw2mfr+3l7r7eryYWuJsV5lGYKapQQTk3LuZGWYSjPVXFH9LF7NSeALiwu+NZHFMoQ6o2GqQZWLN9YqJ3RVPsjc7KI1ywIgbj6h6JDitXWxutoop3bZJmcXbEnCxIdZYpFLfPIv2WiI/rPcHn5Wo+pdgB2xMst4pwf4wdJ5s5QIHvf1D9jxEw9YW0eHv4dhKgy/YyEMroYMgvf4V8gtPkMgpAxdHgWvCUA5T16BzJ/wi7/495Uq+Bt/4y9VclkWSCECIAAoGMNMKND9gDk5vT7LZ1kITHwJpDnxEJTTRVmEejFsfb3OJu7es3dffdXWFmatW71+YW7B1uRn1AtPq6YDu0d67aFD+2xElqKpucV7nZBYT9+A77/okKIgbBbCSGE/yar8Et6wsirJZhyxyeakHDOzczY5M+vXlrY2CXDRlUZEx5Amh7ZVPb+TtY2BAQm7zianZ2xmetbmRZc4I54wfJrXyddsK1ISVlEXpRmMgPUogywcHKFDLCmemQq+B9Nj1iNweEdGhq1Xberpk7L39qsd3WpP8Dz5CdR4nMMAC2bFG17Fp1JkvixfxVG6z3zuHAuqivELv/CXXTESsQtMiFMBQEAcgW5wP8UIYmK5nPvwcIvEqpajpRDECiFzdywASgFeNRLlVO+4cfWavfv6q9al8bhTSjA9NSvHUA6eELbIDO8dHbSPP/aQ7RkddrN+V1ahXcrR39cjS9Fq83JOG5qaXTBYjiYFzACt5YXbKmZdJZc0jV2Sw7kiOq7fuun3d8fuRs9WG7FOvP9r0jDD+w7a4xt+1Dnuye9ZLL35JFG6oGddFcebV8KShL8kRV+RNfD1HtGw4koBn1w+AsULa6PSOzparXegx0ZGR+3gwcPW1tlZWOjgcfkKhLBDcdLqh5wCUviU2VTey21OS8Wovl195pknPx/L3zXFIGNUWgsBYYII5fia4gQx5RlLjn+14QoGRh0QoCj9kfkXDXOaFUzevWMbczO+DjErpWC3d6fG/DYpyb6Rfnv+sVN2YOeotapgEzhVvFm9kBdrszMzPp0knvWWdilKq5QG5UPgrILiYzAkdLa3617mWnHdemY44n1Lu+La1L0HezUj6e4RLnkesgTMDtdY19AQoiJeZ3Px7gWHkiGOBS6Gihb5D6ygNosGeMFSPQtqKI4rHW33/EpXHnjDkCJttB7Ve/DQIetS3Qx18LDW4eKawD2PGZc8Bx8hy6LAGVJOufjoQfeJm406rhjPPffU50ECRGLMOlIBACqIa8SV45O4eA7TFuatmKq6MgWh5IMuhhxXGPqKIsG3IhN+9cIFm7pz01o0ACzOzcsUi/Ey4xVNR0f7e+zjDz9oB0eH5CC2u9ff2tRkXRqPlzVEUEebhgJWFdtaWq2nrcOHAHyNBgkagbIMJarkAGoq2y7lIG9rq8ZyZguNcgLb3VntktLg4bcqDcVqVVqbFLdN1oNVUaa7LWpjsyxIs3CxlN6IVw9/hJ9hkTwoijhaVQoUBE7ivHq74asLD35oqisnd/eeXRpK+pw/TK9rPN4cAK7B8+BvhrJC4OASqgqxpXz5Gagqxsc+9vTnuWZBhJSCRagJVBZCj4qjcpCGpiVRNUcpK8YBSwsDHhTB+eHpMI73ILevX7M7ly/byuy0O4sry2q0rnNKG9A08dOPn7LDu3b6EjezDhxAGo5gZanl+FWst6/fZyDtrW1SKM0k1AbeiLagKF29/lILyuitPr+XgNh8BN3+1TrKpWuPrEe/hMPbUJSiS/4FFoBZjjuLum9UXqaftINej0I0Kj9KQltZxmcnGG1Vf3QhYxmdN/xXqOjZX9qRJj4Q3y5Fh3aUkqE1BUdIAEfKCX5DJ1faAaRS5EvPLFvGAaScavgaaq/dn332Sd/zSSAx/Q3uE2IWkZYikGUZQiJGmchLXJotilBhpMc9+VEqtt4vryzLj5iw6Xtjtjw7ZV1iyKy8/YaGVs0U5q2zuc4+9diD9sjBfdZeCIoehxBapQBtsh5NctwY8zs7OiX8DsfPOxEcU2cyL9RckFJelW/X0MGUkHUDen0LMwCVaVderA2BoQ1rRFqLhp9WKVUzr+cx/cqr/97WBimJWwrvuSEsrBI+CnxgaCPzClYDJXA+sKaBoy0ewD/np3iiuwaskIZARTutwfP7CzFCKESNrwwLOWwQakpFOfIkjo/iarCXXno53pXkZ3Lxpo6MVA4iBI4liMIA+PEPUui1CqNcfa7qqIk8Uza+O+Eqn6Ck2ZSFKT62iviJu7ds2+iAPPg6mWcRLVxNDRv26ME9dmrfHl80ahLzsRYt6rktEnqHFMFxiqHbh0dlZdgfKaHoH8qAD+F+iBiAaWdYID9KgVL1aarbIfPNq/Ce7i5XhC4pTZcsRndXp3wOxauObg05hJ6ebvc7/Fl5W6UorVIcVllbmzXzQDFUN1dw8sqeRbA20dyuKalIcP+EdHa8talMd3uLFLJFytjklI/dHbPLVy5qljTtPAbKwiQkD+F7pgE1pYglbgKyADJPXsvKkiHTQtq6hEli2ZiNJBgSksjEtcjmENoXBJSJjnxEofngAR+aT2hqUo9VXBIQEErEfsw1zQi2jYyotzfHIg+Cb220w9sG7KkHjlqfmIwQ2iREhM0swbftiUSUgN7aKUuBQ8nUtb2t3RXR8cMc/CY9hvOJr4CVCIVBSbi6tRNJ9OQm9dTY5NPqSsheD4YZXqlTRyoLU1jwtCg/Porfk1f3jbIkWDJwsjyOP4RSsLlYkvMhBw+ED6CasIBSlk61SfpjC7MzNjUxrqFgxfkbSrC5Z2dcWaDIBnnHuhMxXGvKQ4g8ERLK94BLKIeO8vCRGbPChPQpgExLwsplshE1zU6zFeaOvMRxTsS6Gj9+5456vfn6Baa3WQrSJhPx5PGjtmt40H0ElMXn9MLZIkXjRR0KzZ5S0mEivkW77uX3O36Y7QKghyqwGstMgC/6eSPqyiZczF7auVfPRQka6SiiFdqxMAgewbZI2RlyWJ3EF0FJ8FvARR6sIzvG6cn0K/aMMt0FF6uhHTjDyuegXoSSshrLzjJxxTsIzmyLHNm5qWmbm5n17pm+hA+HhZwywE8CAF9rQq7J44fnqT3T0RkJANeC1D5viSAzla1CDXgmbEZcrpxnKsjhJse4IIz0KOfM08PsxF2rW1uQgmgaKAZ0dUpQbU22a6jfDstDZxYAwxFws5Sgsb5ZhEvgCFeM8mmX8DE0sI2uqUWpshZ+XwT8iJxO+jsB2goh+h/WIoY5dywLC+JCUGiiXtKlWAgaK8Kw0yFrwdCEIhLfgkVwXkoZsB4q06A6cEBpF0NOm9JbNQNqUmB45Ys98mIpWRZnS+IGDqPC0vKizWv6Hi8kM9QUIQMAfwkBXGNmyT3X+5UBUrGAsrxdMZQmpESyFwAvlvEpxqiYcYQvkcIlbNXYBBCvFdMj8MS5D+HDQCzpKAxlEJw7depFnV0dYkCdzzAY99mM+8C+fcXmXnkQUi56OeacK+hYegdgFnP+VvwNlW/A4VRPZudVc3FwGlamoVFWRmnc88rfv64vGJ3taFRehkCevWcqzgVCedWNT8TUU1xw+qHdT8eRUjCcIuQGjR2sZWA5sD6wB2e0STcxs4lhjKGGFVH2cJAJxe+mvYoXl9zCMTNBuC50/afe4HeN5zx6VFUJCJHOlduyvLJtBNLBnUqxSTFidhACw7EMpyW0LxQilCOhXGkCZVGG3JZGAGd8nR2KRZ2RJ94ewkz2X6wuLxu7sUWv/Ar1bo2zu7aP2L6hITltMQz4TMAbpYYqH4d9NLsSNFtHd7euGj4YXlo0Q5GvIXdeU131VAm5Tj21gqWgRyu0SYEalZfX/zDJmS4IxmgIUl3MPrAQTVIKmISfgOJKfdRu9odFPvc9ZC2wVo1SPASXC2woMQqCwBEaFxzRGOaklAoIx3lf8An+dMipZUa0omFlcWnJ92+gkE6f6ICP0Bmy2txhyRMyizYFRBptxaJRJ9fMn9bdcyoOgGIhSeWIgLMCss3xoSRl4JG4MvJ8jiu4UJq4T+VB8ZxIMYZl7uXFeZ8xdGkW0N7RZt3y/If6+6yXNQOGGzGSl0kohFRWElLvapWg5dFLY6yBN6cKDU2aYkpBGpv1rHvWQNwyIAQxOnaSRRxSggYgrzCMFvrrcfVa54LoqxP96xLS+vKaNBvhqD0SitOvTMzcsDRYEJQYpcUScs/MqAUlVUZmWc0spMmSVFTG3yyLLyg8jBLXbHZhUYqw5tPlVdV3+/ZtW1pckuJEZ6PjZfANSIVChVLlc23G6PUWgXYSUvjkAWcqBZBpzhEyJCJCQlaQAkZZogi9jLbEEBEnvoAcq8LYRmaIpTEMTTSCxsSRQgg6icTss4u6v6dLZrjJutX7cb4GWtrdmYNdzmyEoHr9oBaZ7zr1zhC6FIZeB1blq5cyYRmwEmwF9PwohP+DLCmlaOUdS4iCeJVzpUEh8C+kcEKIVWH244JTHm8PQyPDrQTDAhY9D8tDmrRGCoEPwQwmrBz7UhqZmdBW4WhUp8PPYJYCL/Az6ChYIN9TKt4trSxJ/9Z8WEIhlvXseVRfrKCmXEJmXFNZSAtLAkcQNBYi6i9Dlkt5p8KkknjuTEytAmqVc00N9KQiX2ghQqZ84qgBzxEozyFlBPCEg0Zvq1ND153xfO3lPUhFumSWO9TjYBJiw8nEx+CevFFr1I9AUVgsAtbAN/gqlV7Lh9gMIb6FENwEhgb1YGX2cvHJJTSEAlXbIdwIinz4JFgDtyhFW+gIDIHsA0WRohh+Ao6klFq4mLkw7EAnsyn2x+JEs5ROoC0uQKVz5YMmXyhTk+YXxS/WZFAsyipP8LkmTID7kFNNUZw7kC5cyevkd+AoLz5CU8ySMg5wLSAjhQj+jCJImwnMudlRFJoYQ0UNyveBpxZqcZirDFmeq2+y1Ri6uiZLojoZ15nKdcnH4CVWg7LGKiMWg97MeC9lUK9DCE5z3KmBNFzNSSapbBzNoAyFcrBPA0VZ1z39gpkLjBG1ogGhCIfi8Xecsbr3P8pDXupzZ5J4cKset4gy3z79RYEkAFZKm7FaFFc+f0urB3wSei98063PZLynIkisMsMBFkGyoT3sI5mfX7QZTVmDbwiSdgctVXkpraYUqlPpW5Uh4ms+BVee01KQJ/EArhjlCjyQWAQWiwiuGDwrRL7NFgQUWT6B+1r+iOcvuPhgN77irviLL3cE0VxxhV3eTcJPh8WBc2GokbxX4KMeLAu9D9wpWFEnZtNjES6slnHwoDzgUg8Xv/wlVvY6XVwACAurgYIGL8RACSXpd6qljNDAsMUyNflIC4VXByrqRznof8w2GtUOH8p0z7CA0jPL4fU7L9loK8LD+jl/VAfzHaqkfugIp5QZCkJUVAHJU2hIQQPQBU+io3hUic6YEJAfCLlFpsSX8BHFiL2asLr4V5haZ6auSUTgAHESEdqZkESXK3MAhwjEbK5rdoIQsRR+lpXicNQ6Na57BUiO4URKAHPRFPjlOIWDPNDGPk3dqLeFRQInPZAPj9mc42Ov8lcoo7F7ZXlRacu6Fx7npxRKAiJvOHmM1VyjU4BbNTnD6TSiRjJNDokM/ooGXt+jHCig8wLGi274iQKg5AxXKAfgr7qFn2EKWrjHb0EG7BmhjlXRsLykIVjPyl7wE76GgEMeNUuewuax7PCHsxqWP/OmtSBAXyhUaF9VB8nsQciitSIeQmAcUVTOvyIfzKwpRV6jEiDzZVw1qHUZ+JpcmWxV4+nC7Lyns3iEORZ/3fQKcY3RoskZx3RXSgSn2M29vi6BSqgwFudwVULHSvjagxxIPw1I9GHuiQ9FkgMsnAxh2BfwMyVl9sHeCxiD2fYeTrqeGVLJAz8ciFTAOY6FsVZNXeUYy89A6CLHac7VVpSkIsRgq6yiAAyzUZe/lCO7mM4QuOYdMpRcqATkQuDKQefydscpOygJDj8soh3K4mXjWrPy5Y6aSuB8FXDNAFCbVxAzB77B0H2hgdl+wAsVMSnwMnj+ovK0KmXAcgaza1qK48d4ztfqCDGWojUOQ7SubroRpuIZlH18BZk3EJpQGmIUuGAxFPiW1XuTGEavwzyrsCu5bIMEWSxi4Zzyr6DHe4vyg997mQI0Ui89CieNPLEpR7iUj4GsUfc88wKxIT4kcR+GmhGarxtoGKEeVwquyrNWWDIccF/TEQ7o5Qs3NiehTJT3xUbRIcL8OXmdAeASIWSQIWWR+YBsy1ZIuQDIyrWWRScCDEExeGXtwiUzDPMCUZBQI6hGSN5zzQq4r8j+44RJjIrHMYrxEi2fm5nydQz3I5SHr7tgNrKkBlYduSnjhB5nLs9MLQunMdYccAQ124HpClg6hg8sCz1+ZXlJ7dOQIhyobhNTX+Wn97ryKp73JH62qY9bTOEKxkK0lIQ9naxb+IqoLBHESm2VFJ8b4gutIVCVcUslQUAgCsCni1xZ00Dh+AqN46BQFD9sBcXAv4kx0/lJ/cEDoRGtZd7W7jfzvyyTMtC+ckhIvBnnf3OBJAKERaMSpV953lJh+XkrEeU8aq5iuAYB+bYPkzgzORFmVEyFKeRlSICZ9DIEgMAQPSYbK8Kg5swOtIFT9aEIIlxMlVJLEdj2v7q06B9Fr61o9rMqpShO423gpZVa78zAUaQHiUAWnrg6u+kcwgP4YbAomO5RSD7Sog/7RiBZH075Qz1WpBjsHVXrXYFhNIrmPVdpG2wbF0/oJP7+R+2AVzjiOT12NXOeOMfccrly6B4Wl/lcuyct+E1d3sF1TQCXt7WkEJmf+oFMB/wvDibjrn9sw2d+ahZjsTjsjGFBR6XFczG/EmYtxjkCY3Is+mQFWaH3QF1lcyPIqcAa0ItYhGLXFl+ULa9husWchTllYyonhvHiSFf/JEHMoneFI0w9mtVI6Kol/qleZiuNLTL19DrR7wtOYqYfzbC67IqxLsWoKKwuLMiv4aWdlAQ8YqL3UNWDf9Msrrj6SYkYmmI2JiaLFhb1XF56Ro66UTldJOR1XTUCOCAuV26mxIpjtsRqKNR5B5CV8ze4jEOiEcuBQsQ+DRXWH9QQQfESLpUkeBsdEQiBx5ALkJ7Dx+Y8MRwSwJkyIk+W4Zrg2DyjrlTtJonMIPYKikqwIgTuiQOx5w/BhDOkeOXJCrwpIsh9AzQRHkCkmETgm01mErxrwGFsUFmsByZZF2+s1yEGoZTYE/yCJl/2bvJx2dcFyOwZoyxvT318FmtRXBSUMZt1Cg1kPmxBTIXFKZRCyiEttXrREspPb1dehhTd+4xGwvQGCC/Wxf0ftYtYpboVY/hgmMBPcGHQZpVxq6KZVlOLZh8SPPhpDXxitdf5pDxYBZTCWUUAh555UeeOuNemv3FxIA/gcoDWklLwzDWVIn2kwFsrR54EngFqq0Jm8ilrgbwatsSl8jgxxKFxjK+60uvde3eIm9BUViIhTEKTci2r19JDUMYlWQsfCpQdgZO/oN0ZHa6XGiTHkZVLTsDxl2SaBfh7EikIU0EMP/T4uxWYrD9YqHhfIxyiFwWjF1KPf7KgvA3srsLiQB+0Uh4auFfQTdTX1AqBXj/nhnL2Kb4GuDlzgy/SUHa3isLFdJPFM9qMoiCcoI11mFAglMP9Dcw/goFwrtVbFAZmIMBC6fw5ABm4HFDKIqScyAcdGdJiZHmuGRc8j3hXDBBsQlhYhqyQkHNiD2qs94wiuIIIT4UTeHPY8D4kPFTgczQUIMZmgGMTvQ9gYXASFZjywSTFeh5vlAIjcvzyEEJTee+pwifmSyN81sLy94aeG9varFFTXhSBOhmioIN+jW9B9dHP4TpZmEIGHnHGFc0tBUITs1BG/zKfoULPErFbPRxMer8k7cqFMiBYrAiv0VFmuj0KK/a4csA3rJU72qIAnwleIxCA+lDqsE7QD90a3lpiU3OuFWVAmAllGSIvIJUh83JNKOOh/rI1ARwzGgkh/NMDUVWAWBrrzFQ+BBnKAxFiNs8aIyHG9YHiahiNixkB6YjGsXsaRxaJAk4k9vLg5W1mbHxFWuTU1RVBQvKSapzuWexCCL4nAmaJPhVyi4KAWUNgz0Vze4fvz+DVvPd6hEHeouFOpmjhJL/4sbwIPnSQprwcykaT1kUTzyiJL6mrMGQLsZjabO3tnfIfWp0nyJRm88rchxRoE05YzIs1+OHvfqBB8Vgtb6rowhGFPOcdfUz5cCLJl85oznKwUtwjQtIzAI5L7SVE3lA8oJyXUM5HucThihHjNy1FSLXCUOlKoQZxJbOv6Xs6ChJDB4pCy1GfYHuBAy7BEeENxVAeRakEqPXMAhOWaFU9Sw2AQNXlsw81mnM0/MfrhMtXDFESdA3avC56GNhRGpSC3q8ZgMrJ9Ji6mjW3dUhR2jXcdFi9hMe+DY0DqoNNQq0+FDBE1OuZKzQ57SIQBQl/IOpQpOhW78KJRMgC32wk5cN/8E3NtE8F+LoNCwKlviyOcolPrH7iiPLM1JZDX+At+zeoyKfKtFn3qQyzM7M+a6FH+xSZIa1QjBQmIRQnhoQUNs8A6TkKeMdWyPxcMw8ByFI02zNkJqCMBLEq0RlCnjISSuD0+c1HoIhMooTH/RE99/b2+sdAENfUyL6FZuuUo0XPoRwMYozGHDc1qucbzAghciAt6S4sBavQ29Wrde89HTrFOJkhVygUgfPP6xjP5R9sSIE2lOaWQLQzNPmwI5SUZ70BpaXtmHdfcEO40C8Hlt1gTezcakZ5NUMRje0dXYpv9imrnwemQJvhQI35HB4X38T4rEsKhNWEr+AmH3W5wFB20YaAOYeDYeJ+MgK8nMqQN3s/4DwX/Qk8Zyg/ezt9FKA7FIrBwpBSyFUt4FAUcMUokNdIKoGIUMm4LxUHHJ9C1uHPLtCwAkCDhO3vTcTgVub2LmzWDiQcMaZeDt9GncZxJtLKiwPK9NTHcoJ6JsomuQWdCr6xRoLO2Yy/B8HCUbXyEes0KyLei+D4skTN62+sYLAEUt1hVRuhx+n39uJeNGsoYPxnDURKozSfKclyMNQt8BU8QldaVaj6x66w+D4lhi5ozCOrsDJYT3A4iBHT09NeNgVcFiTgeBWy9xMyj8uudF+OK+PhXQpf88WLzapi6E8RhPOPBGenEFK5PxcVVKFcnjyEKu549ixwXAADYAzHCHS0cZBJiwsXBuHgYjYXJagFCXqJnqhirBdANEcy8kbU349scJXwNe1kMy3O7Aav8yXwNU7v13SYdRNeoHF0kj8zXV5a8CsLX8uscUhBOfF3HeXQ1XuhBOUKp6mWK1QlpsEwkWiUiaObFsVYeMEUGt8I+jmCiXyxHuNNdkVm2Z/lfyEWLrAKvRTFp6wIGC3Xf6wKH2JzTmgKkbBGZ9Az9ZE/Q8oFSCXJQN4snzLjCp7ySzYghhJdygiRYhb0ZeYqEnog90WayqDDtNlNu/BgksUVpYmZusdMb3CPWVfPwodgbKQX03VZ2fRXzMLF/k1MZwhdxDuDGCcbbEWVTGlKe2fynt2dmbZxmdYpCXRycd6mNe2ld85LMAsSuDOOj49X1vwAV07lYRmcrflryrehPGssrslSrCi+wqKY6uUNry9li1SxyNZ13ZBSbEjI7I1YltCWpUALmlEtStkWVpZscm7aZkUDSrEiZfFZBcMf7VaZec7kkILBHz+nQ/GwkFVQ/RFPlF9pPp2WMuA7eEfVM9aG9y9LMzO2MD8v2sKypVKkDAgoRT7nNePLCoNcM4CDkPgSJ+DYqkpQIAuEXGtxkQOV2IzUZzRFecmZAn7P1W+LgCKAB3DzDnHEej56YqxmkpMC/pcepHxcfZOOho9lMebWnTt28fJlu6Dw4fnz9vaZM/bhhfN249ZNm56bsVkxEeEtSVj0TlcKCYIpMuduZu/g0Dc/2kiKtMp0U3RhhaiTYWtZCj0r8zS9vGZ3p2ZtjPM6J6dsbHrc7k1zCO2MLSlw6AuztVUpwCKWTbhQNJkOKdCqFDZ+apN1G9jFEOf+DIuz6Aft1bMq9yFlTWxiptckhhI6xI3liXFrrkvfqiTAQuguI3gKv3Sf8WVZZT4Cz/CBQEfiGd8klgtkqfjzxGOnPu+ic4SpfYmEHPrDf3+gR9cq9lTPJyJ45N4H+xCx6PI0n4b6M0SSKGGoxy/LCqyyFK6Mw709tm90RHlZCAsLA1Lxwr8N8emccGBN7oyN+W+N5LjIUc3spkbgi8IbfoHyInQpHHs9oChooX3QEKaVdyB8V8qhKouyKBycMjk5YbduXbe7d24pjNndiXt2e/KuzSzOacyflTMoJRaNDHEzEvqclGN2UeUXNVZrWGTdBQeWg1k4WM6nsmI+G4XmpKDTUt7J5XWb1zOKgZVdw7LQRZilSWH7FL9dQ+2OrjYb7ur0NRpNfdSuaEPOOqI9NGezUiQQn+By0rPTIl4ReAZXTl2rv1fy//i5P6OSoYXgAw+ZE6FXkoJlmEB56BEC96jJq3+MTuRywlTUnT0vWhsD43sV5vJ1tjQ7bYszUzarns6HOcf37LJPnnpA+TRjUF7WIPydiYjltBlwQiUWZHZBjJ2cFNMZw1fda0d5OBGHndlMI9le16KhitP8vC0SGAxgez4rn64UEqj6uwuHPZaTMttTs3M2NjVl9xQmZzlSet1msT5qyzwmfaXi+y4SB0MVjjDHQqppbhHXZXlYb1mU0jBtlzjEPHqteCOdlw64Qy3zYXVYGSyGaFuTUjYprlfs3d7ZYTuGhqy3v8+d1ZW2VlseGrRKe2cxrd88HQX+KIXYqhTQDpTXMsD39/7eP4JELMZD1V844sJ9/NM9kVIEX+2LWxd+glfkjFAqkiPRC5HGkFEjFoJ4LR7SRXEkVPWeDTfpyzaExdi23f2KZVkmwrS8zSkVmZYwpiWgiaV1u7ewalOKX2/usFXNClY0S+E0G7beM9avKTSoDnwc3pbyun15aU71bfgHPDABkui9K7Lnq6p7YWHFxmbm7dytMXvv+i378PaEXbw3YzfGZ4VXDq0Ex5f2I329tmuk33YN9dkO3e8e7LXtPZ3WxfGRTfX+lRkL8+wwX5Opm5pfspmVDZsV/XOyEJzT1drRbe3dvcoln0J4mYhzhigv7Drl7/QLx47uTts2MmQdvQMajtZt6t6UDyl8KrHRKevBFFzCSGETuK8pSshmK6AQOXyQNy0F9y5L8eTll19Li/GnFBdIuHoGEeGVEslVOUWGb0pR33dFkX9UzU8gfwbHQRyhIBZRsblF44Smm3pcXrDFSTH/+g31RpnNkRHbvW1ETOQ3SBZlRTi+mW9Em53hWJnY4Q099FTNBmS+8djn1NPmeWOquEbpO6fuDfS1267BIdve3Wd9Xc020NtlHSxGScDMGhZk4m9J+BfuTtmZW3fs+tXLtibLwyZkvqzvbuLUX1mutnrr6+6ygYEB6+8fdMtUp3qwMMw6qP/uvXs2MTNrU1IuThOmy+FYT8qKvHL+is3LsoohIr3eevv6rLury2Ymx6UYK1avIRB/R/Mx629rsRENG33d3dba1qEinGSsIXdu1uPbd+y0ud3bpRgtEmZYIGSRUOW9+Mw1IWWEQpQtBQpBmQTK/dIv/YuIScUgEnAkRV63FHr2VTg9g0SoELHi6fzKG1kdUjESF5BxYVJlXXTPiTkn1PhL12/br3/nNesf3SmzX7EONfboQK+dOnZASqFGa+jp6+iUoOqkIJr/a5hYltYzTs8tSSmkELNyOO9yJtYcMxIORJOFUNvnFe4szdtGU4dt6x+yvduGvBcyLRwbn7K35LSOz3HQvHrO4pQdVi/lo+MNn5ZCP0tZddba2GxdsmbdA/0qG6f7MBX2LYpqPUvc8/ML8jGWXDEWpBgapKyrtcnq2zrtm+9esEtjHAhH3oofwtLX1WFtMmt0nLt37/lHRbuH+m1Uwu/WULGBZZES4xzPCfeKhrDRnh7r2rHNFvfuskpji3ooayMNPqUFXG6lUAaUIZWFkNYCuZBWLvNP/smvKFZQVozMUFUM/igbDCKKNBc0VqNIxzmsxgfKaiVlcOWScmBJBmV6Prdnj12embO/+au/YcPqibtljnkz8sDe7fbEsb3W0NTmTiPDAfsk+KRgfFpj//S0zUgpJuXoTWgImBKOqckx65Z/sVNjcp2UYV3DQ3dXr623ddm3z12zezLlDAdtLRqrNV2dmJjyQ+u7+gc0hLXZMVmFfpn3afwVzTToyR1Swr7BfmvVkLEo5t2d4GjIers7dsv4QRzOAOvTuM+RCm3Ki9+xuCRHV/VIq62db1fV619856xduTlmvcrb3dZkA93twi2rJR7ek8Av3bjpR1mf2LfLhX/l8nV1khYblj/BR9sTE5O2Louyo6/ferZvs4X9O21NyopX59/DKA+yS/kBZVkApKEAGZ+WguHed52V5PWP//G/DB/j8UdP+lFLJPKvOp3MSgjFczkO4MljiviEzJdAfo9hVJHWDcpMD68u2fmLl+07MrX4JzvkbF25dMPkMdhgR7z3QCkYiWQ87NKlS3ZZw86ETOu0rME7125bY/92s84B++DiWesaHrId+/b7+RR1q8s20NFqh3ftwqbb9MSY7WxYlzVqt2NDXfbwrkF7SKG/qU4O8KIc0hZbWuEbjhl1xFUXIofCdksYBx46ZXVdfTa+Um9LDe32/Tdet2b1bOxFt/yFGTnBM/Oz/g0IDi+WrqO9WaHdPzWc1zDw+JHd9sDOARvp6TLpv9jAdFFTarFjThaOn8salZPJMMaP8zDsMOzhdE5Pz6jD1FkPZ2fIym4M9tmGOkoOTT4DU0jF4IrgU/ipIGklCAmZTsgyr7zyRhy19Pijcj51dSeyqETycEnmEFI8KuivIjC/PrbxXwSiGNWyxAvYk4FdIRBVXyeCpRQMJbvaW22/mM+K4Kvvnff5/qFtYpx8icragnW2aYahXkj9jIUzUxN27fIFW5GV2LbnoD388U/aHQl0UkPBrVs3rE09cUg+wOHd+21IvbRNrNy7a7dt3zVsFdWzo73Jfvzxh+yTzz5pj5560E6fOGYnjx6wLjlwH167YpNrmhRoWsvPYw0PDfiX6YMDw3b4xIO2/9Qpa5ACvPP2m3b70geyFsozPKLp9YgdlE/UvLGiWdGCO7O8AMTSdHV1W09XfGY5NrVgh7f3i6dyPnFAl5kRsLrLR8uaKotnyxoSh2QtcNxmZc047Y/veBHUpPwwLF0v+1P7uq1RloRXA0wDNQ8KhSiGA+5TyCnwhLwnXwbyZ1wCiuFeodDGvyKzbl3QiQjV2FyBkgnFM0A5/AemZP7WVdfMQVkEzGqg/gvkIIrwns5uO7H3gP1vf/5n7L94/AH5Em32I88+bvv275ZZbvKlaBXyZW/m9tu2bbOTDzxgDxw66D8088xjpyQEefE9rbZ3xx7NaPbYdvVwfudsx0ifdUowvNwaG5+xial5PztzoLdf1qBbSifVaWbfxprum21KQ8CUhNLd2WqDXW0qP6jhrUczBrVnYsK2d7Tbkw+p7gO77bEDh+xYf7+dlhM4qhkCRzz1dHb5LIFvWWhrl5SxU8MFG5+l62qveCiT76zlH7xWfXVSEPxwhiIsALM0dmzFx1P1Th/rLHyuyXEOGxquGKb8yzjer4BRuLAa6VTWoCYzIOWLMpB3Tb5aBp4zDnAxhR4UQvS/kB6AUMtKAbBAhZXwV/AK+Bii3Il0QhVyS2CC40GL9Y/9pLwsYy7eKeU4Ikvx4IGdtqI8G63Ntn102IYGB/1YpS4pCz9GwwEl27Zvt56+Hjf19ffu2gEpxx979in7iUdP22dPHLan9223ro0FPzpBEx/5D92+IPTeuQ/lEC6pfuoWbfIxENGqhMBeULFa2eQfiDHt7S3WO9hj++X8ju4ZlZ8iqzUv3+LmVTspZfix00/Y84+ctqdPHLUd8k3YrcfRDVirAfkrzDY4T6tbw1iflAYWd8taKZszGj5kp+IeOphtsfaCAz02Ni7Lwq6ueOuMsohsP3mnTkNTpbdbVkLl4a1MMmtEOTykleAa4aOy8w5cxJWVJJWCKxD9lwwKrhwixKkuACReWamCROgbSopyBIaOGIJqCBynIPE4LlXA+O1TWRmFdc1deddBHO9D+no6NdXslVffHoexqmf0a2wdkLJ0anbAhl9jo+7CtA0319nhwV7b3a+xu7Jk60uzsjZ1fiofh6Z0aQjobm2Tt8+H0prVSGhNGsb88wJZiW5NQ3sUv723w/bIyoxI+J2dPe7ftDNllGKyQbpLlrt1Y9k65QQMiT6OWOro7pC5b5ECc3wSC3ASsoQB7aS3ySIxO+rsUD4puS+9y6I439QEPypKAkQxsKZzC5ppyZle1FCzpKn0guijo+Fmsoay2ilnXHj5ER7fxKyhCcuSipDKAaRMynx33is978v5tkIohpSP4Jn4V2QmuAJQkLI0yDOjSNK0YhACoqwUgKB7FARlwmMOYkI5fMVO1oJNMeRZ0+xBLJKmblif4lnO7tEUr6etXR58rDm0tXOKXo+YLmFJqJ3y6lu7ZU36uvwsjb6BHj+UnR/OYZ8DB7sOqgcjjA4pxc6hPntwv5xSmeAVOXxr8glwalmZ5cv0bXLmukXHLjmv27dtt34pRhubedRUnEG2AyxrpsMOddl+ObYrtra8KH+HN7VLtjA7JeFu2IGdOzQEjUpJZAekuIh1XoowhOXSsLHOopzaSd+je8B+iUh0c35XOIRL4q87o5qFsNxPh+VXm1gFrgz0iVXxki07JQwvW4wIyBMrwDuh+FwCS4AsU55eVlBWlLJi+V+016Xq9YQmlaGMqNADh6JIpOvqX355XuFxDUExsvKokA9tIMDfXKiFPiYrnbeaOySYZc3Z2VnFONvI737U4913iR8yxmIuezVwDP1MLJ+/Ux/mL46F7OntlaJotiFfo1NWY2Jm0hrVw/AZGONZFV1jIcyHkWXfB8Jvl3Da8OL0vDcI3B0aWjrkn7CziqkjfPHPNEXv0ty0rSzw641SECkJR00f2bfPdqmOg7u2WY+UdNXa7cZ6o6a9y5r5mDvXbCXgnYxzWe2ARy1SXqxBP8dEyTKqib5RiIUzmRiRs+E+UB3vSlga19CYRzSFrEKwqRyxaMX6BMrBMBErnQwT5Zdmm2QqSKVJS+LS8kbDkQKyULlg3mfBhFq+uNILsSZRUW1RJYDxFWHWqVeoN8g5q0hovFXl6MQ+OYuDEuz7N8Y0hHRoWqchoVmCEZUtYhon2dX5m2oxQzj5wJCfkUBBODmP6SEmvF+mnPchrYp/+/3Ltkt+gv9shZwh9mkwhLDCyTctvHqnLC/wtvd22YfX77gZb15bsmbecIpFOIf81FWrzDa/fNAjizU40GtDQ/02orBDM5M+jpnWLGa9vc9uLpq9d/WWjV04Z6PyiTgZZ2GRA+2xAFiMCEiPoxBwPDkTpK+bdyDwNHiFP4QCNYi+BlnFJg1duQUyezp899y6T+XIkL0f/qfgXUaFP5Eh04jf5GOEUkQlFEzhcyVQQRJSI0hMLioM8DmJW4xqKCoiOFEMQRChaieWlm1JPZFVxEbZ62G8epV5cO8+9cgFe+P2bVtvVC9plsMlgTB19dP0pCwYH5hWkXLV47FLAfkuhJ+3GlSv4qTgOg0b565P2Z0PztiRQzvEcN5eqqeISP9OZE3jswTPD+I49VKQvXKCmYW8/f6HdmNySUOBfBIpbKd6K8dHd7PyqGkoC2ftHfJD6jSrqeuw27Pr9s61e/bKmQ/ttdffsKXZCdvb12KHBgdMJtAWWIldEb0FX33fhwsk+KHmia/mpwoxpEgXYhiO7JqFyAFW3WuK8CFa15RDWaDZAUNuccV63E9RMlAulSPvAR/YHnnk5OcRmnJ6ZABIa+MO11CIQgPF4SQEKjxNcUFMoVAQ58lyN9VaHxvdL2EKuiaHsMf6RWuH/9JQm83Nz6vXN9nhXcN27/aEnbszYVOLK3LgNIMQDY3qVU1y9FjSxtnDbLIxt6Wtwzo0dNRrGrqw0Wj3phfsgws37fWXv2WnD22z7dv3RttoAwosRUI4fEG3qvslKQzHVvODNbuGezHOdvbqTTt36brdnJq1a5OLdmNqSffLdn1i0S6OTduH127buYtX7OaNm7amYaleCtAr07J7sFvOrAQhLPMrOImsUSzbrIYvfkCH5Xy2AkCHOCQ+SjjiCcrO7IYf3puZXfRfhByVT+EfV8kPat2z0yrcS7HhOvxNxXK/hQ6nUJYRgeeIy2uwwrc+OKbIW76+9daZeIn2F/7Cz1RwKgkgF7WOBGVg42r57Ruvl9EqvHqQh4MZ2htoQxmSKNKZpmYenpneMtU9NTJkHxsakfnXVFHTxss3rlulpUHOYr9Md7MtipSrY2P+1nN8ZlZOI4ebyfeQv+EKAl0KtLFOQub3WLE6DXIM2zWDOLpv1IZ37tNQpV4mmpmuIgbvGZouoIizi3N2e2LSbt6d8G9KGIq6NRNpbW3wLYL8KtLc7IIQyF/QFJIjq1lMY9+mGCGHWH1LQkXYLIevyArxroa3vWwd4K0zL8im5+ZsSoH3KBy+RkekNy9LMWPJn2GlxcbHZuzixYv+u267hne6FFvUcdoeOqEhhbUSGBwCRlZlvwGAz8nrrYBMYmd6LT9AfAbgV37l16I0ihEKUVMMkH9EMZTGT0fR2/NwMhd2QUiZmKpilNI8KM33bIqGfT3t9mO792sKKGd0cV5KcMvqNI6OyM9o64jX4+RbmVvyfRCL8vQ5N4Jd2Kz6MYePPZLqn8LNjIR1iNbOGHbqVBF7Hvy8DBgRGimU9LTYfzElR/Lu5JRdvnnLfYv+wWHGGvXYZtt3cL+cWfkmsijqJhqe5AQKT0UOND97xWIUTiLMXlpY8D0hS0rnBd8SVk4W1F/ty5dhyXtiatqWxDu+WKNdiIE9rFDEVL1VSn/h7CUfLoeHB+S4yqeRMrdpSGp54DieqtpZW9mEx3FKQTiXyI64lF3yPoG0HC5yyNgK5PkX/+LfYcBqkMIDYYYywFCVjFAyTUC5XOIphwRw+IdJKr8IQxXYeocFQdl8qouDqoa5FqkBDfI+uwa6bHhoyHaN7rSDe/bbgUOH7NCRw3b8+DE7cvSIHXvwuB3SdWRkm/wGjf1i6tKqhI+DKdytHV2yMhqKxFx6v6JojYC9mWK2aGIqzfnljPP8cuOVa1clOM2C1FNb5QPxc1rtnfyiYo+GvG45raxn8GsHHButoHs/dFY9HxZhGRg6loRf4pKiS1nFch9qxVp3QH28JdTb7Zt3bG5m2g+yb2rpkKIuOU11zNA0dLIw6DJQCCVAScJKwGOESnwGnu8HZZmQJwNlElzy8VlcDdnWQDyaBoOzqkReDqkY5ZBpgOOirPe/BjezUgNfyVN3kbywSpgCsRFh8ZZS+Voa26ytQaFRU0gxiZXQTjGfn7tiRbRNvodpWruocX5m8rYtzTMVVd1SOtYgqL+pU8LsH7RGzVYa5cjim6zLhPsxTvgrsjAsw2uM9HUFltJvXJaPoYA/glD81B4JWnZIVEGZeiZt5J+UGaHHvXAqoHD8CDCbktV08UOtJmAJKa/2slOcoZbffF1aXtLspsO6sJbqGG3yORrgi579G1t4TB1FXSG+4G2Z58BmuW1WlK2yAjIPAfBYX96mEAFhKZABpJhqxk+UB0fJ8zvi+ytCOZQVonoFN+MA2q5/jawpY/Y0n2+V583LOXeqpBT+43jKs77OYs+c7mRVRIc6MZxQkHD5JkWP6wsztjyjMVzeP2nsomIFlBVFhiQ/SpJ6mmU1NGvBX/B3JbIeIsItSntHp+rTJLjiIreVxTV7/8xZ/500HMh8UcWe05QJziUrvt7xk3/iGfxjGAmBawhUGXjm53/CG/1j+gyS4FPF+vt7bUDK6587it5W4pW3ImulTG5l/LVCia8pJ67Jd6Amvxg6Mg9lygEAX+IkDxCKQQb+Fwrh8+wCSRxXFMGXznV1RBDgJlFXn0IGcgLE+SxGV4RYDWICOPy4AHoyBNCD1DPW1Htau7shQ/UWyogJpj7JoaEiAeoZZvKtaXVzimheZgeXwpIcRVaI+PKsSSa90tBkFY3bOIErsiZz/vsfqlfptIuFJH71kLe9KAsfDkEVAgSg8/rNG3b91i3fpYXD7Wmqkw1Baq23gUU6HNXkIb3ZP3JWG+KnwhUkaHbDs27h1gZL4aUFBd9YjGLH1hw/+TUzZS3C16B2NGiIQrASpfOvPAtB6CkrQvIfyDgCeVI5CFshZUcAAoOgjKSKTIHWpkJsRggS/AA1UD3MnTMnqkaYS9mrwFGiQowwYyEB/gYz/BNC9h60s/sx6qIo01IUCJPM9vo8+ohzLoIemWnNQJbl9C3Pc5VVUDl/ja3xaUZO67TSFiQcdkEtaFYwPT2p+BnfH8qvLbL0PKdyS+r5C8ux+4uhrUHDDb/CODUzY7fv3pGDOuGzGJxOhJHKy6tzlEF91dunxku5cApxCJm5IZCgFZ7zU5pxzIMUvRhGKEYHWJBCzM3OyM+Y9DUWho9Gdo3JujnvYQq8qYAXhcBWOpMdyoIt3wdQLujIsinnAO7hXsjYJVhWhmqAWP3Lj4qJc4Hp6mUQoSomYBHd4fdQM3VZTTV4dKSBZYkZxjoHC2Bi492JC1x10OOSeD7ciYYKt5jpAmHtgWVt3ltI8Jh6Ziyca8Fr+vHxu3bh3Dn7w9/7or316utShnmbV/4ZKQi/sTolCzAjhWCz7oWrN+0r3/y2/dYX/8DePvOe52H2cFfTWD4n4Id1+AxgXkrIW1o+f+TjpZyKI0CW+PlcABWBN/57bLRV/2E4KQwFfC+CXwLQFqwuVpOMfvzkwrw1rm7I5WqzNZzQ4WHNgopPGZGFGBnfloA3+I11zpljwkcVA7mQThwdMqxNLaAwgR9wTFVlKII3o/QMOGEEFY64zXkISoIiD1GqBk6orj7MFMqDgPlSzNcemBJq8u8vt+hhQuDfruoe5sFwr184CJhyeiXWYl6WgM8TGzTlY5rLT1twrBIfAzWrpctzC3ZrbMzGp7AUy3ZvcsaVY2xy2l5/8137wWuv2dj4PbkajXZ77I6def99D1iLoaFh32tBe/juZH4pvl9h6Z9pOzTArw0Np/7De+IoVhFm+wvDwtmEP3w0hVD8m134ofwhPKUpjlfv/ERWb2uHdfYOWcfevabpjtK9WPBFPPPXDoUEUyl86HZcAc7vIqR8avHhi3gnLIXMA9RUrASgLyMGoicImVLX2ezg2lfLB0oWdQhYfMZqN7AyPe6cqWRsUxGIKP/tNE0p+UVjSVEp8uBhJiSph+WMBV8gV1mdKdJsn7vLTLulkGLwfSpfkvE6nZ+cYBm7T3P/vQcP2rFHTtmeI0esp3/EVw4ZQsbHJ33fw607UhYNLV1dHbZn9w6FXco3IAe1xXdy75Vgdu/e7W93481oRdZkzmaxHNQtutdFLlbPF/50v4rZk9xhvA+rYh8Gwa2qZNkqf8qX9WUt/Lwwb5vyaHgc6h2w4cFha982as37d1qlp1dtx6IgEymbK6MUUQqCWKgD3kddm++BFDiQylEWfsq2DBnnGLIwkRmKiNq9xORI1ZA8bDSJqeUBF5YjKudaHQWlTChKzn7UXlO/sykNBXUrmhgoegUv0y1GeNIsHqEMivRx262Imz1W+3Do+MJM/oGGBQhqlQPp9Siw9a1reMRG9x+wFo5b4AVbV7dCl4RS57vLEebuHTvs1MkH7eD+fbZL9wcOHnCFGFJZXoy1drS784oicOYFX5XdmxjX0DIvxZC3j+LCG/7p3oUiWnLbY3NLfvRU59bFV1/VDp/O6gbO+U4tsjMz2nvA6g/vs5W+bnxt9z28U/g1BA1/sB7EB+9THsjCmV3Nn2USRwYglSjlGHhcWqEYCTUhx9XrKMBtAg4Rhd1ukB/zxfgIGkxTKEY6mlTkRBalIq7ILfz0ouuaYs6oN64tSAnYmIL0E7wxGjKwDhKCvA73I9ykqjJMOQtIMLW9u0dDQatvbsEIcT4Feys3Nhqswxei2l0ArHvww/pDo6N25Ohhe/jUyUIpttu20SEbGuy3ru5Of9XNlJbhYUkWgY+lp/E9NOTNL6/arfEJ/5iagYR2sBrqgpBjh/KiMLSEOlnuZgMPvGAKm0MIvoKvSygPNL9554aN97TZhuhdlymijcwGwRcCpY4IPHs9UhKegVSMeA5liPtI3wooRK6QxqQBGgNcMWoKkWMWwhYUcV4BDfIngepBfgU9DuQJ4jOoTPEPWE+HicpFCPXhdF0Vs9/U+D4pE98gBVlRpmhMACrlT6IJq4FSMHT4xz5yMuclsGUJhYWrefVmZhUEBiemoWv0gEbNmZSHjTu8pWUhi30QXXLueBtLGOjrsU7F+cdNCvwSUkOrprrwQPQyPLLUvaDZEb/Tvqj23ZyYkBO75L+TEpYAi6F2FUMFDGPHOL/H0qUhjq7ms6xsI8OxcNFGFJBvVxBIJOlO/8tLB0DKKfmMcsT7D/BSlnQCmKAp8JV5CiQegHvkzhQ6lYPSDlEOgSnonzuInqI0/ilDIvf7grAkunytaXEQFmkKQhiWQ+a+rlF1yZsXUW/du2s/mJiyCXUbXybGxuiKc7omOvDKwcfSOTOOFTEX68FQMz0/q4FbHrww+wYXleO4As4Q5+c3edfDK3ZvjdOle93yo3S001cUJTy25/H1GiurCLNV/koTbztVli13DDuc7rOEwyulcPztXTY1O2uLUkhO0mmVlfGTcnAEXbCqSPfEd3ayOssKp9qn6NA31U8W/YE3PX0D1qHhjuGUzb++e4zMAtofnanmQ8SQsjlEPi+hUPDdeRoAjlSKvK+FGu6qYkDCRwCpKjBPD0EHuFIQXwpZWYJXlP+4pyaygNLTUQ5SzeYV3pLVeH9y3BnpGZXmi2t6YqjwBTEYqXQ11V+XT3DctEx77PaWUokxWCoYBN1MZVGANgmZvZ6tGu99t7bwsqzewV5NCY0f4eX3U9lf6j/N7WsNEKyppXoRswray2yEA+WwCPzwDj/ay4xgcmpCz81ukTjQNX4kL8w0dPiPALvCgAfrFYoTO89oMjM0qTYzGLY8OldU1JVAT/CpFBAeV4BOF1YjQnbQ4LKz0e/LsqrlKUNRZxFdUoyAsnY5epCgCGVkBVHAVqJ/WEhNDMe1FBRHx1pW8rgYvybH0cdc6lO5dTEPy8EQhILwfgM/Y3Jmwm6Pj1snDqKcToYYfJHAiWldgnj9X3NBs1XQf2RGeNhKx1dtHMXWoft2Ca1RQwTnmPtOMeXnnQ3+gX9lr6v0za2GLyrpHoWAHwh/cmpSrZCydba6leLnKfjnJ+coH/tWUQq2C8BCDpEPXsg5VTpXVIR9q/AKCF7LcoheflgY5aFtXnkJUtAEOgTXIqUmLwH35efAE9aZe3CXFe4+iuF//T7oUKEtFdwPykqwuXGRVgOqjOALLvqv/qPAKifMlzWQkLEMmFd6KkvTKAZNiPcPK3bn7l2rU69v7+lz34PeAmOwBlIra5JPwa8fa9piFc1alqembfbePVucmrOO+hbrami2Fizh3IJNXLtlEzfv2OS9SVuaWbA6+TrNFQlSBMQ5WVhIaGd6zexEsyENKQR4xUIblspXM4khb0GvHyQrRXNrp7aicHnktvsjsEYZ2zWE9PX3U9yhLEj458NTwUbiy3wGMm+UoxP7oz+n4kQaZUlhmOcGPCmTGpSekpAaUoBhBD1JEhJ5ZKLC0NKosEYokM/VMh8BrAAEonyarqouXsW7g0mdWBmYJ/PO2aC0g+GFE3M4gbd3cNAaZP5RHqfB6UBNgt4Ku6HGJu3m5St29eyHdvvyTbt7647duHzDbl26aXcuXbMPXn/b3nn9Lfvw/Qt26cJV+/DDC3bug7N2+eJ5mxqbsPnpBX+hJ0svusx/hopfNrx+7Zrdun7N7ty65XWHNZBKKi/KzWIYwx/MQ6i8coc+WKKWaDhBKbCkoUDu2hc9NnsuygZuShAyPgOwla88hzwoF1DOG/njGciZzlZwxYiKuAulKGfcSgwh5uggDAIifLSCzL8VMq8HZ7rGV7bbi5GzrA2ICVhbrEQsuauxqoNFL7z9JWYlQtvS0Spms9ah6ayGDA7ARxhrS6s2zta7d87Yufffs8s3r9j1u7c0i7ht8y0rNl03ZzfuXbexubs237xoS60rNrE4ZXVdjbZYp6mpaabRXrEz596zb738in3p69+xb37vFXv5ldfs+9971a5cuGj168vW2WxyVhts75491tnT68PBmrSX46AQNHrNj/7zah054a+g6FIL/SusizzMOHq62dsH1Ew6QmbtBr8JviGuYhqriOB38NflUvA0hhTSUQ7Sw6lMWUS5gPvFAT4vffih47WPmhUyM8i2gvdirp6n6O2+nhFluGYgLTQ+IOMTb6TjMK06UzFt6v823MZupmJMFmOZ66sWD9IMW1pcsMWlBevu6VI35hzyJX/7OaXeffHqLXv3vTM2OTlm9a3yIYY7beDADhvcv8Patw3YyRdesGHdb7TU2e6HH7K+A6PW0dNpfdu22a4HDltzT6vt3L/bekb67NLVq3ZPQ8vcxKx1aJznO9cTSnv09IM2OsJ3K22ambTb6Pbt1i7/gAPUpmfnbUa0YDHUVP/YiCV6ZlBzmpLzjgf5+1tY9xtYPJMy6toiZxYntcyzlEkGxUSCgGfqoEMH1PL4xWGzUiRE2a1xgefNN8/ER80oRiAM4SWisgBRAv8PsirCuG6tmPt8zkZmXOQlBN4Yv9FuZcLx1M1ge5N18XGzlMBnLgqsmmJB+DYkesSaTzUXJYiFmWm7fPaSvfX6Gfvem+/YPanZ6R953vYcO2AjB7Zb385d1js0aN0Dg9bc3afp7Iq1d3dZmxzXDfX8ylqddY3ssMZ+9Xr1YH51mcW2ex9et45Kkx0cktIM9dtDJw7b/gO7/ZtYhLG0uuyvxQeHh32mwtY+hjmOZ8IP4iDXrs5OCbvJOCiOt7nszcB8Y/m8yWrvwuKyXZcjzWcC7ARL3jl/xL+UDZB8zDxxnzIKSAuOfEjTX/5sKrMVQikCB4rhkgcJ4aMVhiAj1NLKEHGb4xNfEBfPQOLchEfKoJqN30fjZdqCLMDkCkMJShNjIEcf+oxAikJg5zS7yvndU75t7evttBMnj9mPv/Cs/dgTj9mp3fusva5DxqRJFdRLYHy7wqrthizNHSFd1myDWcWsNa5r9rK2bJMSzNL4nE1dn7Fzr12w9XvLdmxglx0e3mk7Rgdt165R6x7ssbqOZquX08uGIs7lYDMyv5Lkh8QxxPl7HA2NaiPvbHA6l3GAaSp8CFbQbClOrKVg9dj9PT8942d6lpUh+UhcDh/IA7+FEB0Ni11M8z1Qrgi5sMiDgPxAWQZb6wLcYpw6efTzKTAvqMbwBjA8aVWsqx9PSE93QpIYrmkFqAykYd4IQFGPQ9ZBAIIQFrNQDaUrMDY3Kx2rwTsGqaTBVtBQDwpKGQ4pWZMAYhNtg5SjywZkAfo6umywqc3qZP5Xpmb9EJILZy/K0byuaaicAnFpfmLGxm+P2b3r8jvOX7P3sTRf/ZZdfONd27g7bX3rTVY/v2bLUihVb31SCF7mSOzW0dXhO9UnpuSYLi/ayI7tmo4226qc4dm5WRtHuLIKrOpyuAo/zLvMR1VySGdnWVLntD/+0w41Skq/uDgvH2fROvsH/BsWjnLydQ/neZlX0XmD3wWDBRmf93SmKlCJ5FLmO1AeroAoE+Xeeuu9sBjBcL918H0GHwmRJ5WBEJAEBVEJtXvSQwEgJjU/td/nz8rjufQHcu9p+jctobC1jw+XQO7vRcRUyvsBazBPysH7jFaZXxaU+K33ts4262xttm7h6phesp3L7ba/fcj2yIo0tXbZ/OS6TY/N2fzYvK3dlXm/O2+D3UP2ySefs08++rSdPnjMeiX4SSnO4uqCtfa123pznc3qnmknv5TI9JRzsdgKyIornz7gcPKTVz6bUvAPldUyjZLueLJ2QVtYLGO5nQ6GuvOmVCbRVjXMUJiNxGkNWANhusx98rtsOYAyz8uQvGaoTt6TlysdKtOJK+MgDqgqBlBWgk3Cr8aXtTWEmgGRltMzj1pbEMa11iCAvPSsOMC9UEyVm1WeW7NLxpGH+Pc+39Z/1g0Yqwl+Nrjysa7B5l5WMOvkH7R1NFlnd5s1tvHVmhw6pfeu1VsbR//dWbSW2Q3r3+iw4cYBG2kbsgdGD9nJoYN2sGeXDbT125LqZadXo2YbvUO91qihY2pxxmdG3d3yQVY2/HNDfvKirau7+hHRkvwWdoOxGIdHxIIUgsVZFiEawpYZMfTIhhpmIRrm1Gb2b8CrBvXYdQ13nNtRWw8JISU/Cdmpah3L0ei6WR4E+I0vlni2KgFQfobP+VhIIyqvXuO2BiVcNUQoQI5toEmFqeECUShZpCdi0jO4UqhHoCT+llIN2qg02u3lNZtcXfKprL9+x9SBlzz4HWorUf7BDkMfzBau9Xr1uu526+zr9rekDR0tEnKLDfUO2kiHhpqGdutqbLMOWZr21g7/NGBF/sbCxootsCdU/kZje4N1DXXLn2iTpVixWc0yuqUEaq3Nz8/59yJNmo3wptVP1FtSQFFFX+4fYUnd95qKX3MLUmZZP98NB78k+DVZBywzyu6v0BU447xVziyNjB6NYGvCTNajFPR6QrxppqeTAn+LzqbAPcImbatClKEmLyDuXTEggsQ0WZuy6dkdT92DPIOedE1TBFW1ijM9gJKJsaYQGcLChAPKM3kkYptTV7rDK3SNwe7jiEn8hpr3FtHrS+Qq5edtgwuGiOmYaZPf0dijaeJovx+e4i/DNCVe1VCwpl7MLxWxZsCX7usShkyQH22AC9Le22o9w/0q32Wzays2OT0rpeiRD9MrPvGx04rj4z0GL9gYKpguL2l4wZLxel7OgbeLZjO8sG+DF3w4pPBYDIqgsjjQMUyyq73Z2to6vB3Rzhq/a3wO/pKeq6+hIChLWBH9dz6m9Ua+jq8IW4EyCXnvihECqQFsVsf1INQitPbeHkgiI0BM3kcDAhB0CD2VwGOL+yqu1HR/lnCpUff8nsjt+VX12HX3kHnPwbemi+qZyzDB1aLefQ3/hQExR1T6mMxUkGlnpVUxPbIeA91yZIVjneXueU1PF0UD71WWVa2CpgTNPRrbu1usIh9lQTjG1cv5rLCjo9UG+vvdOrEyy9do/rsn6pG0bWFeU9TZOR9S+EQRYfKjNv7iTUrLznIEz2H2vmsLYekfL9JgFW9++bUDhiM2BfHBEp8q0q8kftUTPEtIHmcoCz2fCQnJb+LCOm3OW8ZVVpqPKEYiKgM9Eg/ZG4X1KNK35hPuKgSeGj5CanAZIAggHuVjnyQWyjTTmBNr7onZy2Kcv2mUkFZZ3eRTRQkAv4Lp4cKqnFOhWZWSgoeXTpwfsSwrsUiQGq1IUeZXZm1ukRP2Jmxxedam56fsnsKMZhuz9es2LmswLeYwQ+AjZPZg9vX2OD6W3dn809zeKR40+YdE82wr1D9WXWekHOwoIy9vV3lx50JTQGFoZrljAew+QxgMM40Nzdbf2+cv3No1TIkjXqbMH8onDoC44Gd0UCwau+7Lws/yeU+801Wk530+J3gtGoaKGYEKF3LLSjOzy0rK4T9cL+LSghAyLzQGoWWiaw0DEl+ZiPI9iodi+GpnQ5ONaao3KeGzxwInjp1S2IsNKYefAigBcBhJfDIgpSksV5MUi56L4OaWF2yCb1RnZ21iacHG5Evc9F8RmFPcvM1JMPNrmsbKOs2wK0t+RldXu5+nxcfLrqy0V9YCi8HLvpn52HXOErwfiySfCN6Rl4+KEFB+W0L/pTw8gzb+wRfOIiVtVkNRm+rq7etXnkZraW3zXea+hlMSYoaP8jJCCphAOUKWKT/nfebLPClLoKZ+ZVBaJAdQiLZQKBybVAauoRyhKOGj/P8NQtEsjvGR0ay4fXdVY7eYXF84bCwOaRjXlJAPeHAJzYeY3P3lP9Gte1LaxeTcgAsb6fmt7TBe3r+mpR2dnSojUy6FaWSXlxxRDnDpIY+GKQRK72do4EUYy9p8l8LPXuAUc7bn/CK/VRKWA4VEOTiQJZb7cUSjrPON4P94ByKnWvTMyg8Z2LZN/pAUQ/kYptpkNaA3dmdJwYphIIVYDjAslCjC1vSy8LeGTAt5ZmdOiyEWxh7uuPKFuP9mmJwgfoiGCZhIcoFQwnu0GpjeLzMCZie1Z3pGEEulQLliQk25gpCEyC4hSuiIcqPSYHcXZbYleH44l91Ovn2eYqKtQUQhPF66seOcD4d8mkuDlQUxtIieDlkPjltgcw77LZpl8ls0c+DVPK/q2cDTpOeOtmbrRinUzibR0C6l8nWSZn5kL7b/Y7ww3WwEmpdvwaqqf74oRRAatUnWTs4zh8yzkUitdd8HKyjdUxvUrnVNbUUoh9KpYtu+d7d1dHV6Hg2qGsbapUycTXZ/K5BQFjChDMSXrUK5fF4J9wNXDBhMY7jScBeWP3srPeBRI6rMGyEVpHwfThlQrjjTuW6Oi6Bbf/ZP93hwUpRP9wuyFBOL8iuEF6VAkChi/CAd9Si/mImA6F2OTOAvqlQX+GAyK5ZMBzktr5ltf1ICji6Kn6+QCZfgORecFVdekPX28PW6rIbSN0QXaw7sHOP3TPgAmY1BfPIwtzDv6yqxS0t0SXOYjfBehJaGsGWtZEUqyo8zzcfRONOsiQyODNnI9u3+jgaAfCxMi5Sj5uBHUKs8TwI8BSiTAYDHqQipBPCBkPwHnNcFcJ/4/O/WhZGICyTl4PFFGghggq/OKeA0hWL8MP+jHGrxEEnjabCyKy7oqTJAaawN3F1c9Z+ooJEMETCW2QjTPITAF+VuSlFKAspG64Qveo2GHSmBqJTgpRiimS13KEVHW6t1yiL0ynz3aaz3rX66chwk00cQMYXEKnCgm3+oLOeT/ZucG46D6YfOqS6UMY8+wFYwffZfZkZJ1czYWiirJofUf4BHQ8SOPfusb2BEfNMw4u2nSn5Xpct5mSH4WXQcWFMIPxQmygU/a5aixvMI95NLGfLZFSMutZA9HqiVIx5rAJGxVS0rScUgcJ8NKVe6maAaAdQV+FCsGJII1Kf2kcPzz8oQTIiZ/MIhplbodSWDmCKO85NV4rqtqWfzwfuyhpXYDbYuBzKGDj5saqznd0carEXK1yGB9fL2U3RxJHOHhpAOKQiHrsBcXnKx8YZPJGPqqR6Pcmjc5xeOVlFU1eUv0qR06HMcZCKlUf0cmOBHVyqBTTpYI2+Z7lfUlomZJWvtHbT9xx+0zu4+tT+Frzar/W0swDW2akq8LImrzfVyfgvZlBUAi0l8WM7sbBFQDiD4XgsAaeUALgJQ04ACshAQRISiJMJUhLLgM64cahpeKwfkc0I+b40HonHFuCnBTmqGInfDLUVQLkmI6e5z6B97QVlgYr2BxSdeZ/vvj6mxCMU/A5RDyUs3Xm61YTkUujgURVYCp9HrFJMYOnH4/CMj0bAgf4IjGVlpjR/gk6ZKCQH8ChEi5YmrfyIgPBDJsIWF8MPkoFtXvoWdnpmzRdXx4GNP2MiO3e7ceumCD/CLztenmcqCpsX8AgFWD0gLC5Rlk7D1OZWkfI8i5DUV4o9UjACQBuJ0JrOyIDgsQjkQvzVk/rwnJGGEhHLc5lAwQD0BQucli3vL6rEwX72YIYaFIxlMKYBPRDw7Z15xyFlsn1Pdop+zsjjJHwH4z3w3NMNBT8dCeBtUHqpgjaNSGgLmpVkelzSl6S1KF78MKV6ITZwHXi+HnfciWJFVWQs6B/4MxzGCNx3cegl3nJ/Vkl+y/+QJO/jAcT/cFeXi/Qq8Cp4G31rbO2z7jp2yfGqg2tAkPwmIYZ9rTQnyCpRunZepAGkdMq4cSHcfTeCKUUYIRKWwphaSgBR0WSmcqYrbSmA5P/ebhZ4BYjNsfuEDmsQBRgaRewtrNr0mgckSNEiKvCtgyTl2yqmsGijqXMIMTf4DuVIIP19UyaJGWIRTjIcJMT6LMfQU1eO/r7bAj0XoXrhm5Wjyw3ZT07N+lAIWiJd3nLAX2wWYzWgY9Q7UpDQUkSG1RVZKdaoOdzQrmrE01vlX99dv37XhA4fsxKNPW3t3v9oY/MNiZXtRrIhrtJHhEV+Wx3nu6uxWmtrj0zL4hJAjeKNdXkDIiwAkv1MpgK1peQ9ULUYiSdMEYpLJFyEKAGVl4JoVANxmReV4gPxlII87jB7Q2qiLe915nsSBP4F5X1ivs9uzctrUK2U0PJ6FJP8QSIFhg13cHFjCmgBfkjH0SgU8P5ZGRPuzz0o0rFCVf0xEveq1/nZTwmIqiRPpxz0qjUNWsBbsHEMZmuU/sErJq3iUwT9rktAaGnBqW5y5HNEEjTivc/NLdu7yNevduccefu556x/dLhqVT3xxq6wAP8tDsS94tcgp7htQna1+9ldne4+Gz/QvgtfwLQB+xQO8C9y1zlnlZ3F/vzzAJklFRu4KQvUQgtpcUd5vVQogHKCAVI4yUR8lIvPHNeoilPHwh4AJr9g9zriQkYiPupjCygegp7tPsGLrst0NLeydRGk0bqqo739Q72PWsiJF4huVivwW1jt8VFVbWIaXefGZBE4kP6CHnzKrMZ4rjizmPA4+CZ8FurBGK6JjBRLVJj5kduMlJXJ/RYHTgc9fumodoyP28Mc/YQPb5FdI6F6t6PAPmwplKAeccqaunKXermGlpaXDensHpCAszKk+/dnasZxfguQ5eDN8FP9mZSQA91EMhLdZiADXLBz5yE98CBACAeLiupkoyifOTNsaopz/9ftcJKNnsDbAzACTuaT4nt2HbLWZ3w5bk8mWJRBXfAahcj5EKG4OR1T3i/IROIx1RXXjnC7MzzlOFsMqvG+RUHhlzkfG/BICC2T8LCb+y4x8AZxFlA7F4uc7WQllGGGtg5dedCKsE1v+1Fi6FWOc9FiqImWm/rNXrljz4LA9+vynbXjXXh/e2PmFr8MPAMYsb7PwuPffgC8sUxeH32v6zK8jDA1t0/DS57yiY8QQgQWBA4VmCJK3ia8si1paxGcAXOpKUyKZaogIZEIZ4qzPLFju/XFNyPhaek0zy8Rwn0RwvxVq5jF6A431Kz0DR0/l9h46ansfOC3zL8ZKoPx0Bc4oi2FLyscWumUJlhkFrELILJsztNTJzG+IGf7D/PIn+BkIDmZldXVmMY5nml7glxnlaygfjEOIfj55awwRzGYYQthF1ujrIXy32uzL6CJYDumq1Ukpx+6O2wdXrtvAvgP2+Cc/bYM7d/snlXyt5srgPMgQfMk1IdJ9OV1X9o9Sf5um1CyXsxrbx2+kSNmapZTRMWt+2f0CcL84ypV5DrhUakrBU/RKCAulgAFoN9YC4ZInCAA2VxDPKfRsIHHZ6MwLAVmWtIzbSmDcUyYC9wippbXdRvYctubuYVkT1Umy0iRjTS01W5GCYEHwOxi72VrHAW78WM2c4jhqid9oZYhAYTjve0bX+K34Zc2AWAORSqksX7wxpWV1lNXKJvXwVk7/k0KwEwtrwT1fyvNTFhxev7q6bNdu3LLz127b9qMn7IGnnrP+HbvisDXxkeGhNnwkf+iAYT240s6GJnUqyQEL097J8Qx8rN1mPT291tbaaT3dfbZD092eHtZBWAeC37VOuJWfMeTUZiBcPc4tMtaZblRVjFhYgukphBRYCBmlQMiYGYqE7wFsrTjLoVQZEkfelxWB/GUgLsxiDWcANEWD+V0SFnua5Lh19fRrkG6T+ZcSiz5+tpNVxck5CVeNnJXApzUUzCmOoWVelmRBzGAXFoevLSrPPY5dmp62CfkuE3NzNsF3ITANnohePh9kdsAuK8nSOwqBE/jo0U0Slg8l8E9+xcLsrL139rzd0NT2gWc/Zg899az1D29zYTPz8H2c4gX83Mzn5FMohfNLlhpoliL6accolTocCtHXPyTr0W3dPQO2a9c+27Z9l5Smw/OX+Zc8rSpBwd/yPf/CKnuRUIwakgjcQ3AKLe65Iy0sCkhSgTIfQCMzLsvRI3KOTsj6MmR57oF45E8oYMTXAtYLJcHE+vGIUlqUg/UJzrDipyz4wd7JpQVNb5fstoQ9icDEGH4blemnDxlLy1IGTUV1PyPlmdGsgUNR5uRfSCrWiulua5VCaEhaWZJA+Di6zZfS6bkIiCEEywhdbEMcH7tr777/gdXJD3jiR37UDj3ymHVqRgGtbBD2U/sKpchX8c4zeFMoTLzJjU7kZ5YLOjravU5XSF3xddo4jbiNk4m75ZAOynLstf37j8r/GPXyybeQGfc1qCqEQuzjiOeUhavjo4/yo/8BIcjU3tToEDCVpJZF/ObenxCVUVGupKWikVZLT+C5XD4UiAqjYbHkVOfvDrZt32n79x6wkdEd7oQtTI7Z4vSkHEM5jwVeFrYYWpjSsTy9oukLO7lnpCTsfWDKOrsoRVhY9qGG2UYco7QipnOUQfHOAlqEs1GMpbfG63MWyMQbKQnTVn51iUaxU+vKxUt2/up1231cQ8fTH7MhenBrh3p58AqrEsv/wbdct6Cy4E8tAH4Pbg2JHBOFUqKEQV+dDwWszvqLQNHdoulsswI/59XR2SFFZel+QeQhL8foeJPfISP4G/FqrfP9zJkP4ku0xx572BUDGTvBItzNnq4BoRwAliKthWu6aqSCDFSUYxehLHDKkJ+ozLuZQNVfHR95Ui9UGsvKe/YetAdPnrYDhx6wweGdzmQ89Xp5/guT93zvJuqzrDJ848niEipb/RUk4WHXlzA7Tu59qZy2qk5+zrKZDbzQoh7ky9gqSbuj94aJd2fRHXGZe3qz9Htxbt4+eO99DVmr9sCTz9jeEw9Zp6aU8ZmAlFR8Shyh9JutKo0tP3ucAP47PaKZ88Dy0wLSg18sr/MeRTzSlJcJAgt3vOPhPUv4IW0uj2V1DBQEoGjyHtha95n3CsV46qnHPh/EhmLQCDSzphjEcx8EJWLyAlRMoBGEmlLgxEYjgaAjKqc8eSi3mcDAGZtcKtbbPWAPPfyEHZED1y1mt2n+zsofaJua+bWBDpsZv2PrC7O+IkkvFko5UtmWUAxhlqARNkKPFU/qJZ77Nc0iYLAPUWp7tj9Nvk9RYZDK+DHUshQNlTq7e+euffDheesYGrGT8iWG9uy3po7OGBKo38uy6JUzDXBuVg7AN/AUz4TMu6xhjdVO3vbiW5GP9nibsrz4FNYbq4TsGHLijPWeXvkimr1gTfjVA7YHqMlRroAqLeIO102KwRVCYID3DCcAPoTQypBR5CE9lSIrS0tR622hYK79YiaNYlzzc6OKvAlh9io+fu6WQ/XoI0/byM596n04Y5oNaLpINWx2AX9Hd7etLczZ4sQdNYseQSK/uRZvVqmOJqvfOn5odAZqWHD6mDaqtzGr4IMirJO/Jve2xGeGtJNhCiG7wijwM1Znz5+3WxPjtv/Bk3bo4cese3DED4hjRbRZvTam+cLXgGIwNZVCCK8LoRyEP4UDcE/ITwP6+wdEh2YzUkZors0OmTbjhIci87v3BA6W48AXdp2zAtvGjw9298sP6fUy/uPB8pu8hYWFTi4B7713Nn7I5r/7735OsokXP2UCiUOYQBJLGvGEfE7FAIhPa8FOaJicjWQ8VLKqF171Uo5kJC+WAcYxP+8fGLTh4e2an49Yf9+wv4jCEtCL+UCYDbp8RgCFHFDPuVmVhRk7/+0v29LCtC3Kp1jdqLdlleEXDll9pFKGEiDeyaCgMIUQi2jeZgV2WHHF+yeTf7rgFIdA2ON29949O3/5mrX3Ddrhkw9Zn2Yc9eqRzg8E53xhuMHKJD/B7yQELR4X/CrzFIhydX4WBz8UyIdOxIE/Dl1hqIaf8WWeTzXVLkonnq148YFwoBeW5u3OnVt25cp5Pz3Z3zlRHxWLD7TzN77w+0Hd3/ybf8Upyp5dRVYIPBUgict07gHypJUAavcwCVMMgaxMSjG8cue5elKjm0jm4LwL6O8f9N8ca4DJbnr5/pOpYCzw4I3j+dNIKG9ubxP+ivW0t9q1t16xO2fetI26NZtnW91anS93M0Ssr8BIDR8IxGtHLvI1RCdXAkB7nPmkc68r7OYoBr6nXV1atcvXr9us8O0/csxGGTbYNS4lSP44kx1n8AoegB5+xKv4j0LyLWmhHJ2IxbchdRBfz6jyXrz2YTb4mbxPWRESV7YHoI7YRrDkCsXq762b1+3SlQs2NXFPOWSpZV71177whT+AZLO/9bf+agUThSAAkJQrS+RbK6JyIIgMXyEbF0TGMz3NGyTh8JMLrPWPbtthw0PD/sMwjL8wEgbwQ3dYrjXxCvTsuWS4wVFM5vBMza0drcoUJ/rjhF765tdsfvqW/5D+xkq9zYtxtANl4sovAGwVAoGK6OWeomFFnNAUlTO/SdfUV71xemrCbk9MWffoLtslpehUL5b2Kj0sIq5MjPNpWTd3MsJ/SjFod9BUb9PT0z4LYzqa/g5peUwT/ETQ8D1lxTNA/ckrAkAV3jk1+6Kz8C6IPasLsrLXb1y2Dz/8wGZUJ5T8zm//YVD/7LNPfj5NnjOqAAjmGcHmc0I0PvImcWVtBbIBEMlLn93qYScfelTO5Gnbd+CI9fYPaThoUwG2sXVab0+Pj49YGCHx6Rk/KMuvCvDbpww1aARUMD1lJRKrI0uqntthXfI3FtQ4tVjFMYoSBmMpnxmoCUkXV1daOkPBcD+SQDxgVsSOLv8xG91z5sXYvQlbae6wA6J9z5Hj1qZpsq92ug/BXtKYcWDVEGL4VbVh2est6gYyrpxeLafAMVLQ579doqGUtBSwSK7eBydqcskr/E5FArxziA8EZOJMlG3wTynVjv6+IRscGHbFmpmasg/OXggfg6EkCSVQAQGEsV+hFgdkPoAGMF92i6FKxUsPTBmZX/fLI965Y7fCXhuUWWRWgRPGa25fQ1hZ9S11nDxDQ/1IRt35WVaagvIJHz+s29amYUONWCjm5XAIxUAYNBTKWlsabOHmVbv1/js2NS7LIQVZW1ZPEm18WshWP+hFgWkbgo9FJTGRKz0ebMqDczk+N2PrckqHd++3wW17jJ/NQmc9n9rvzNMf1jWwEHGyXgibYxsZNl0odBAsKHTDw0JgFE6+h/DD0t66edt27trtvgUOL23DrwDCEscwkh2SEHE5O6z5f7nszj3VUr2XYRjCzxP/8Vf4Vee5+Rm7dOm8/c//0/8zKPz5n/9LlTQ9XFGAJADNCkgtDaAiwIcICdlXzgoLwarc9m27bOeefTY6ul0eca8a3lotA95sDH5Dt3o6QJxf1bDpyUl3jPx30eVDIEAYxI5svt0AFz3Mv/0Q3dCMBeBbk/nb1+3i66/Y8vRdOaFs0WeLPya0ZtU8v/5RNn5+SrRJuOz8nuFXE1vabWDPXt8z0cIilQs+6qUMAYLUXXRPfK2zAFgx2uPCU53JG/1xHLSFVxGUCaUQ/0XC7ds3ZSk1I1PdMbRHh4zZSNQPTr6VTcXINgHcoxjJ66Q3gWfyQAv3WR6lRVmwGp/+1Cej9F/9q39xk2IAqRyY5EAcGki8MzWKKk+YKYiEOUOazx8+9IDt2r1PjmVPdbqXuCkLMTxzz3wbk5yajh8wJXMG5zo1vDALcUUQk3wTrmYkzS3BUAKK4QyDFgXv/fI3pq9ftYs/eMmWl6ZkKVZtfkkMoE2qG9wIlEJ8p4Kd4HvYGdXd0tVnI6K9T4rdqOEjlAelo/0hGN1ugrASEZl8QwlTcATi9cevuWaBYkcIa4Ffcf7DD+2Rhx/1xSn4QX+MoSnKEMCHAFncCsEiD0fvVzoWbfU0AnVCm9Mq+gnQoIAlI94Lo7z699STj4HG7L/9b/+8nE/1HBHgBSLaK4nAcy3eG6d7rgiLMn29fbZzNz/jsF+N6vd1AR9zhZO8CI8QChR4QvGYykZDGVuZY2OuY1MKr7ODaaLCv9NgSODLMlcG4SEduhGgn2slmkhbl3JMXL9ol1/5nq1OjUvwKutvXMMkA5TBC19rkPKJ/u0HDlr/8G7/7TQUnrcULGbhz8C3ED7CocfVOki0J+oOs8zwFQ5zOL5FDw0RuPVLhUhrAS/eO/OuvxM5sO+gO+l0hg3VhQDdj8HDFQqGKCwbZeAbjiT35QAt3hF0DyTPc9ENXwZgYxGtcsdYNJL/0dMPRe6//Jf/nCtGCg8kNQUBcTQcAREXlUVv7+0ZtN279to2zTI6u3vU0PihXHYxxTsLlZMjFsKq9SLeS0A8wIV4zCP18voapWCBxp1D1cXPb3MGBV+oschFDyKvN5I83DvN1EfDNSwI38y9W3b+je/Zsq6wAIH5D+fRO0RXt/yfHYeOW+fAdsVJSeSp005w02FzhZSFOWcHcc4T4oIztIJeC1+yjfnxE89RHsWQYBjzxZ9wVmOJm7quX7vu6woHDx7wmQjONrzmAyd6MTTR0XC2weenIKscisdvqGU9qRQJ3FNv1UqpPpQR/niH8zaiRKFk4Hn09Clvqv2lv/SzhcWg91FAaiBthclopwNePniEBAJ5g8fbvOHheJnFaiBvDkOzQxthDISmMrHRljMpAkd49bQBJeFsiXyn4JZCTIvlbJlGZ3Ts5+RnMPk6zHdcK38oMlfWGlAKTX2VfvXKNfvd3/+inLidduLIIetulTXkY+jlRZu8e8eF3of/M7xdytYgGsK/8R/Y0X8fc3EUBNALnUB0iohLcIUgiD5e2rHszGwKa4pCeHmJB2WgfS4YlJcgPnMgG0PIrl27fBHPLa0C4Os+KJ1wQBNt5hxzYfX9JF6nLC1CLdOUsEkpCt5y9Y6FXLydMdz5FFa8Pv3IyVCMn/u5P1tVjHilTSOC2fQE6sPoslNpcHDUp50sSHW2d/mGGRpMfhgEYgikIrx+hEt5FqVgHj4BjCEAjJMLCwve4GQap/Wz0gk4wVIox6tnTsjz30gtFCMDL8LqFc8BrK+88qr91m/9lr352uu2X8PDT/3UT9jp06fcCUZo/GAeHzP39/WL6WGSvY3CkR8iZwhe13yrMvPjGRrDsYWxKL/3PClG4oCfDAvVPRZSCK5wH+W7IKXAAecbEtLgEenuG6g9+AHwjk8I6ESuOOIRisEzQ0Hy3elS8DoJusc6MKTD27RS1J354TF0goNw8sFjJIfFSI2KQqEUuvWGsxV+eHjE9mns65diWB3CYyt7p0pLczXXj7d8CKuGh95A5TSKilijiCGGrWjmQ8fc3GzkLfK38E2pK6d6opiGpWCDDMLhwPkWVjvpeYVikBHNb5KHPy18v//FL9uZd9+1A0cO+g/oXrt4zZrrW2zHtt3W1Selam/yXzfaMTJqn3rhBeFK8xs9O4WZ91zj/U4wkpCQ6UyHYShC4oQ+FKPq9EGf84TOgCNe5rPZjRs3nH/bR8VXiZj3HlhT2uY1qelZB8MH37igTG0dbf5hE4roi3PKAz0OQpw8dblKIZja84xyUC/NyLZQLpWD6/Fjh6QBAgpkzwMRGbxxshbbRnfaU089b08980nbtmO/KmnzZetu+RPLGqvv3btr8/OzEhs/Ws9vdrAngJc3chAlaIhukxL1qEd0sj2OHq9ZBkxkbEzz6kRjCcQYFIyteKxlSF5Bn5TUF6REn1A6nd64ghnLUpqvfONb9g/+7t+39cVV275XU+W9B8XkNnvrlTftt3711+3c+Us2uO+A7X7wYbt086793u99yctmuzPkc/CkUNotoZYeeVmrQGAhHCkQHFE8eemlYcI343BnW2Hnjp1KK6yJ8jhOBSFwHAHiRzH7w+rNzc7FUKD6UsBJE9YBp5zO66cXF1Ya/KFAoeCpTIljEy7+/LW/9t/4EwWhA63p7++3Bx44aUcOn5DA2n1vJLmpgLV2ejonwtC7Oc02TVQGRyxkODtoLK+pqYSetDC/YLMaV11xxAhffxAeX23UkARAJHSAh8b6crbwsdAFDTCFXo4twky//c679q3vv2xXPrxiG0urdv7CBflAO+zHfurHrK27y6am5+zNl1+1malpP+Xv+LGj1t7VZp/+3PN2cLscT01pxa9gjv7VmBQKyDOMLzOUqw8h6rX+w7uymjlDII38KRDnifODe/BV7NLFy77PAstLGdpZzksegE6KRWa3ORYDywFdnAmKMsI/hhdwUBaZxPuVmoLTBiDaRBvyPtqWAZ6ffPCoSglY4KIizocgYWhoyF544dO2Y/te9cgG/+yfU29hANNJiMQktssJ4p0/zmAqBAFCIqDxEIcTG+PgPEc8y6eAAQQGSMr4635fuBKhItidLl1TGAw75HfFkFVBgfyAFDmO16/ftH/yD/+BnMkR23HwsH3zy1+3Rlmc3v4+W29olWPcYCN9Xc7oJSklP5vVLIe5n/PDd4zaE6eO27btw/75YKUSggWoN3gXPTOBeJ5zrQJzzicGWMEoEz4W7cJSwAsg2inB63FsbExO45rz2ldGVYZ8CBiBUm/iAq8f/Ca+wQdwE88rA84wZ6hmmpu8ch9EysE9dHJFgbhuhcTFlbzgOPXQ8RhKcjkXTeJXe5544hnbu/eQKtA4JoSLC4s2PTllU1OTPh4yBvb39fr7fbQWYXEoKwGiCDAgZjYiVhXSOBZwaFz2IhiRykQgLyF3cWV6QuaRnASki8m6fv/F79jYjas2J2a/9f1X7LlPvGA//if/uDW0t9q7333Z3vr6S76h5tDpR+zJH/2c7Tv+gL3z8uv2H3/539tv/uN/Zd/+5kv+1Rk2TTUXdIdCe33UVtB2P4CxhHJb6BQIJ3ZWRSCeVVZ4gTINDQ+5gmc73RK6EoWAqc+FhhJKAVN4AGnEYTlRCvJRvpOtCRquAeJqAI1YhNoUmrpcUaFL15QL4C39m7/wV5VtzYaHRuzZ516w4w88KMI35D9M2pQUghlFvHwxKUK7V+7rDEVDMiTzslE0gnKLGobmZClwJt33cMZFfh9TnTkMCdFgymejiKc3Yk5T8bw+yqr+yxcv2q/8839qnS3t1jey3X7/q9+0YycftsnxexoG99rug/tseXHdfvDSm3bp7AVrbmuwhx97SDOrnTZ+d8LGbo3Z/sOH7OSjD9rJo4eEh98/id6VVitDCiXvYTDOccxEYlYQbaZ8LPfDI+KhOWdod2/ftS4OufdztiI/6fAFiPJRhnbTGfl1BSx1+H7Rs1FcvjXp7WcDjiy4HHNeuqEEKE3mA5K2jIcO56MCabQlFe+B44dkKgRPP/3454dHRuyZZ56XaT2g8X/Rbqv38QvIrPHzsoWxsbe3x3oUIACfgkbTmBR0GagsG8VxhzA5N7O6IqhRbjV0Xx0Li96T5VNJIBhIpSCeMuD+1je+YT3t7fbEM8/aoRMn/Md0v/jbv213rl2zBx85bWtylvkds/l7t2x9fsbamhtt1949tvPwQdt7/KitLKzYV377y/bqd16127fu2okHDkePE+OCgaGgSUtC0uVHMKhtDpIB00tkwSIbFgPrQ+CeBb/ZmRmQyXnvUvbIi4DTgoKXkPfwkICVQagA8cGD4DtOe5csd/T+4E/iiLiaJat15lAs8pWVgrL/8B/+/dja95//Fz/1+RMPPiLBD7unzDFCMAZvjBdkaH6ftLKnp7tw/mq9ngAyAkBFfLiyomkbp+biaOJksnGXHkM+yqSl8DeSItJnG0WjgMTpzIEhKlO1Fqobr/3dN9+QNVu2pz/2gu3Ys0f08W6mySZmJuyBhx+2733nB/ad3/6SVeQjffaP/YQ9/bkfsdE9++yVb71ir371u3b2rfed2WuVZbv64Tn74P33ZWH22L79e4qNgALxARoSkj6grDhcoE05PA8Cor0IAOEwhFDX9My0DQ4NeJvFKQUNQeIP5QJPCB1AWFgkVnzTUhAAr0NDaSwUsgRQLznFntDMAyR95bLQSTTPqRSZD7wohlPw4kvfqXR39Yt4mVFlxutFQ5lBsMrWo6lpu+bNqQxck/gaY2qmirMp8CXwoCEaxaqWUeAKHq6+b8K1t6YIGQBwwhjKu++iKzivXr5s169dtYceOmkdoo98vI29fW/cvv6dl3w74IuyJn1tnVLqQVtvlJmV9WhqbbSpu3ft4vsf2tidO/bMZ56zhx5/SD7KLTsjRWnQDOtHP/sp++THn/ZFNIYVcIfgarRlWwnOXD1Dcjh5zPCijdlDads91Usb8OMok+1tkOGmTOImHvzpdGIZy8MIecDJ2ggdDh8jeeNfrUkhoVfYNuEEUhGgu2rpBOShfcDRIwcY1c36e0c19ucZ1iqk6SgC65aFGBjot45Oentt2KCSDABIqQzClxZXbH4+PgSGWD7YgTlVk4YTpsBmHLUt+P2fAJiQAA48+rn5OXv49KO+k4p+52kSxraRYdu7Y6e9/dob9hM//eP20z/7M7YmRr385W/bt373SzY7dsc+9599xv7rv/Jn7Kf+xH9uE2N37cNzF621q8c3D3//K9+2f/SL/6d96Xe+6MrFIBbMrfXUhCofsHgufGgNawGd3pN1JY2OAuQWgywLX3zNoojLtjpPCyXIAGQ53Slv4M447vm9+yUNnXzsrZQib+ALBa9ZOp8JKjDMYW3ShwO81AfvX/Ba2fyBcEGGJhLo7Y7cX78nA6Iy5JE9yrVbSoF2847AZykqizcer6ujMg5w9aIiLPFsvWYDsjGu2UpjegyDeS0/PDrkFgCI30QD/4aft3X9xh37f/2//zc5mY9Kyes0nC25xUPp5ydnrLWny/p3DNuknMDf/Ne/ZotS5IMPHrVdO3fa1bPnNKWesq7eTvsLf/nn7PkXnhchZQE5ZU5X9j7wopwcqkJ6+Aw1awFPx8fHNZPrc0UADzigmDYz9OKDAf5c4M61C3gKDnp58o2An+dy4iu1oq4Y/mXFlI+hmQ3TKGeN/lpAID4DK+olUO+unaNhMUDoi0UiiMUopqCdshIsX3sOf4EWBQkAiHFKUQK+V4D5C4uaeSiuvaPVBcG+CdYQ6MlYiPgia7NfshUvwH0S71ZG5fhhXZiDAo6OjvjbR88jmp3FolFap2Fw3UZGBuyZ556xr/zB1+y3/8Wv+VrBqU89ZQ99/ClZsxX73X/1Bfvl//WX7K3vvWF7Du2XV99jQ33d1tyg4aEiJerpsKPHjmtmM2U3r90U46A3enIItMZIbwsCKYQc1iKcPkw7cTNyOJk90MkSEIgPIRIkIXElIAsXniB5kXUCXl74ffgoyrp1Ut3hxIeQF+Xj8VttfqB+EYTMfZJmPpUQHiYW4CiDUxIVx6pmhwTKjqn4tsJTqyGJIj+VMk1bXOC8CX68btGJYbxj1uIn5MpMQayb2irB0XhwZcOBMu5yPNaC3kd9vIVkqsywFln0R8VgUphFzcXljHEM0lNPPeUv3Oqk3N/60rfsW7/zTfv+iy/76TgbGoKnZyY97yc+9Qk79ejDdv3qJXv9lZf9VwY+/vwL9tzzH7cjx476HpDp6VnVVShBie6k2dOkOKHEhXkWLQBCYQmb46cBylTxyMoRuE9c2f6yRSrXF+VjCHE8XEvldePbFIl3enTFikADloSOtMb02qfY8lmEnz6lUuJmTcYuJe5ZdUQhECoMTgGWiUqiXSk060ApciU0Zx4MIeWxNctmhYHDbx0yjbC1Tq4UQzkmJyeqY2AyJetwYXgPwo+hblmTlQbbvmOfPfuZz9jC5LI11TXZnv0H7LaczMXZGXv6E8/YWvOGfen3f9sunj1jG/Kr9u/ba08++4ydfPiU7dSUtm9wwLrkZ7EotKzZGlBuR5X2Ij5pySEEPjGEsOzNc+bnnvIMw0DGJ3haYTEIAGUCavUQsu4E0jI9r9Dj390yZZacG2V943ufUAb/aVINh3ytHzOkQjFQBF51+wuuQimSIKBMOOMcisC0liuNp+fhoGIqszzhh0NN2cq4y4zgSjyNmpdF4orSgjfL0CjyQQPaT69gqNHEwH7/d75sG8t19sAjj9i2w/vt4AMH1TNkWqemrW5lzQ4ePSjLsWHXr1xS/KqNDg/ZiZOn7PCRYzaioQrTjxJifVDI2vbFEIzXX9Ca9CAE2s8VQCkoCy7anPkROiGBsmUo84B8WVfWQ0ge+9S9KF+OZ3jAsnqQEvA5pzv+strQB4noAEOwahF+WRL8GPEPcOn5J22FUtAAQlaWFQlFoRS8Wg6lgGjm0ezyBkcyhfzZgAwAjSuHclz5noCVQODMcLjn8wJoII14vo/gEFXeHeCQho8jz1913bw1Zl/71rc0Y2kVM9Zt+65d9t3/+C1799sv28NPPmLHP/64/4zF0vScDfP5X1Oz7Tt0WBbloP+MNgtxOHNNYmLsCkPosS8VfyDbl3Tz7EpRBGiAboa+gYGBaFOhB/AM+okDR/A2wPMpZB5CQvIRwVImaQAoU45z4XNOOtYBS1HIJBSCe3CFTL1cgRugjYBThTYh1Kg8CgDxzD1KsaEeqZ7p45MIlqbhXPIj91iMzZYiypeh3OgyJEGZRojej/lelcDlu/i7nDhwHYuAUnLkImmLUogV5WPPBJtXmjVzuXl3zJ5+4WnrHuyzNlmye1dv2ttfec3WFxvsic89ZS/82Kft+9982Vamp6xeZnRwdJvt2rvfZw0Mp+wpdSGLF2K10weI5ao7dkrVeBNTaMZyrsTR6/iZ7+HhYedLtF1Ksaarsw68kTf4VYMqn7iW4oCoM3hMiGdPqvLOQSjx67i6VSic/shfC+W6QVOO879ZCEgigMzoL1+kSWgTCziAm1kNHVxTKSC6XD7BG1oQzv0Py0NA+H7kj2YXKAFZ0XriURhXCs3TWfghjno5eoiv0trbRJPMJYemHDh1xHYf3m3rs5o1zc5az/CIDezdafXKOyuFGL9+1TbUq2njDk1TBwcHfbmfzxX8Zz1hkNKgtEpXQT80ANkDwZFX0m/dulUMfe3Os3LbJRLP5/gFHleUA7iPvDVeEUeI9JpcCBQr4+cK0YkvofycuIDEx43XU9BVVYwkIiErpyKY4t9LVjTG1oel8N1YJaWIMkUlha4nTkIS/8PAlY96pHgENqVQjjEepnNPepi6ilu51vYWBTmkosffXmo2IJ0Sp8xm7szapR9ctDe/+4ad/sRp+8R//RmbvHXH3vzqy3bu7TPW28dehjU/3Gz37t02NDLoP67HZiNakMzb2gbdeTxK6ows8uU9fgVDyMjISDXeyxVjSa7ygg8o4yekAhbVCGr4uafz1Tpi4Ep8Xla8S14TB+Q9oXwf6YlDt4jRD/4tFON+UK4wkIUTBPNRCHpE9pLMX4asOIUZ1qY2/QqiAiJfoTi6x6cgUA+bixkTAZiBlaIn5ooq4ympbO1raGi2iak5e+MHZ+y1r/zA3v7qm+Lvip147iE7cPygXXr7vP3Ov/yC9XT12aGTR61ROA4fOWq7pBh8x+GLeZAFfSXGAtxDH4xP+tNyQBftwq9gq97oaBx1pFKeDiQ/t94D4PoI/wjV4sghytUUIiwGMgCqAtc/H4aKkHs9nPYiT8oAPJkPKJOwSTEyMxUSeE5kGc8mGYghBJFBKABBSRTvLQisBq5qXGb7v8eV8Dlh0oV1dXNFe+CeLs/5Dm4txGDqQgly+HIaGLaU0+fxBCmI3BJ76cXv24tf/o4v3nR0t1n/jkGN/412/dINW51f8T2je44csPauOFh+x+5dvqGHXz3yjUJVx0z8EEHM852R3EO7x4leBdqB5SCdtDt37vh7EF7muYHYUPuUT9RJtCnQcmerSt7vM9SgxidC8Dvu/dMM2i3W8wyA02lBeelj8FR+DTKQfsRzUW+GxLsVPKacCeBaLkwAEBA9YbMp86QQkt+wFwB/oNjZxCkuuncTV+DJesDL+wAK5wogSBgmWHXFq6aeWr1YKJGsPBKVNxJM9HIOQnnnzQ/s7bc+UL4me0TDx+mffM5m7yzYN/7D12xWDumukzvtyRee8h1cd67d8MWy7r5e/1jav5gvhCdKirYFnbTJeVBcg/E8RzJ0sGwNMISkcLB6wZX783MrlPkClJ+rtAi4984grbgfTlHu/5KvTqfSy9auDFufAVcMKsqQAgc2Vaa4tBJb83g+BRjEbMJnFFIKHETevwD3wx3aKybiu/jyW6xy1pSvbJkoB40ShMqGYxp1cxLOknrG93/wprziNjv9/DN26IljdvTR43b93WsaVl610b077LN/9sessaPFvvfVb9udK1eK3yhBKTRVZ1lYNUBT0JX0BQ+on5B1enrpHnpRCmhFMYBy3nJwoZUgcWd93Jf5zLWcL+PLOIHqvQK43NIV957GP9Ijd/ytPuseK1cJ2qoWA8iKEyI+CL2fUpQBbVxjOuuWQlNKBWYW5M1yrKpxTXBivQqYQv1Yh9paSLkuLtzTyPyZCEwpz/WyFhdv3bU79ybcGV2R3Wysa7a7V6/b5OyUDe3QjGTXqIagFvvg7Q/khN60uZkJP1DV95fIWvgXc654ETYxrHTv6fpHHHX722h3iCMfcfA8hcE1BZSAgICtdXGfV+4yvRpX3AMMeZs7TQ2wwkFboRAluhKoMuv1PFXL4lGhGMBW5IkwPs3brMFlIA8KwPpGbHNjnYGPbdgMG8MA5T7SCOh0wkIpuPVdXb5i99GFMvIgAN/8s7BgrU0tjoM65paW7Y03z8iHWLTe7nabHZ+x7//Ot31H1mOffdz2ntxnV89csDe++ZpVltetqUW45RtyrBPKwZHLvsgTlFUheZA0V2mXZfP3PwzwzkIJtzRsbAUvV8KRAUj85bo8jWspfzmvB+rUM5BxZf4mvrwHGUnV8kW+hLL1AzYpxv2Q0niEdD+ErpVSClYhsRRLHmLo8JVDhRRytZwcMgLjLws9OGd+roZUFeHkRuBN9SgPw9PszLwvavHD+Bw6pgmt8jfZl3/nW3b31qRN37snTWm0mVuz9oPf/44N7xyyx3/6WVucWrD/+Mt/YJfevWDP/8Tz1iLlae/o1BR1m3934auVgvg2JBxJoExDgsd5tOgX+6r/2FpAJ1LAAib/si0U4fMHYjP8MCB/eTWyiqMUgoYA6N2UJsgrwL1shupPmYreQomqslZweRZtd8UoI8uM3FM44/OetEQAE/mxOvwJ3362wtdoFX+zmNPZJCBxZ1nucVJZS4jDWdgQS76oH9wErAQv6mZmpmWJluQo8qKvw9bklzS2NdiL33rLvvbFb9nq7LwtL65ZR7Msxthda93Wa6M7R2x1fMnGPrzJz6HZzkN7bGDbgO8G7+3rs97BQR9KoBNwlqhu6s8QtEcHiauCrJQHIrYAZYBsM6GIKMvSIZWjXKbM81r9UbKcnnwEyh03IcveD7I+gDw8+79SvNdyPwSZKStMATsSBYS6ol6Mh49SMAMRef7VU3xiR5koS0hlKAuc4Yb1kVi3iMb64haHxC+jEHxxNe+bicnLyTo4i8IEhbYyvWxf+t1v28i+fbbcsGytPR126eJZO/bEUTt04qhdfOOKffDSO9a+rdMOPrbPuvu77PL583b50iUbHBqyvoE+TYk5bqC0wCdagepzURf3JNEW/SWLp2T7Im8NMr7aMUpx1VDElYHnFD5AcuLOvOXnzL+5TE1OkbemYFV6FACSPZ9kwDXjHVsULjIUIaGMBCANwTJ/T6Vgs2514ctnE1Rey48S1JQhLA0htJ76Ii/3Ppspdi2xS523uHy+Fz/kEifkqbDjP3PtpvXv2mZTd8Zs27ZtGk7GbfrOuD3x488bb8n+8N9+0dbq1n3V89iTJ+yVb3zXvvf1l0RUvS+B8zqc5XZHVmoj7U0ecIlvV2Eq75Nqbasxt8ZQrmUhZa8GG/ky6E+1TML9n2uCz3SnzFFslhXAc9YZ/KVD1nBzJdTKxXUzlpLFyJCQBTMuBbuu3ryGpWD4WI1zOhmjw6eoKQVC9hdvqyiBlIFhw4eOUIhsAE6Pn/mteJQslQInFv8kFoy6NITE+wsWmBobKnbr7oTdWVixmclpKaPMqRg4eeOe7d65R3Uu26WzV6xdfsj2Y3ttZNeI3bxxx9753uv2/rvvWUdXh58Jxg/6M+T51jxo8pYGZLvztTbBHTTVI1G5T5FDSeblmkqBFcr4rUx3UFo5nvusJxUhcPHmlDhwkQsKomTmB5KffnV+SzmUjWf+AVXaSuU8D3qkfEDGVxUDSGUAqgUFLkAFBOyWghmIBOdKIeH5Z/sFAwFXBIIYzqf78TV4wfyC+GwIysZaB999ohQ8g5NVST8s3fdFsPgkOiqrGkZEw3qDvfbGJVu+N22L83PWMzhqd2/fsYeffcSm5pbt/Zfftu37hu3Icw9aRcpz5c1zNnbhsozIqj33wsdsz4F9tlPDT6uGJgc1u0wbQFu8PTwjFN3DWG8iWRSq7NpaBlCcxxbPmVYORUIVd6IDSIcPhLJAg4ZQlLJTv7XD+VUS51qtqwTEZ4j2bKYravwjIIWHBrpfUTibCJ5D1tl8y3oCuJk/owQ+bfV8K775wz/KcSIRbs3PiBDvUSCQ3st+0+7eTv/izY9UahSxwo05ZyGsQUpy/txd++qvfdvmJqbs4Mkj9taLb9ng6HY78fRJe+lLL9nMnXn70T/7k9Y7MmBf+7dfsa/9xtdsz9EDtufhI7br0D7rG+y3HTt3WIuGKDzOVAqgyixBMgq58PKQzIj7I4z2PCGwyK97CnlSjdkJ5TqATC+XT6HXFKE2nGRIgH4CcVWlKK6Zt1wWyKu3qmg7eZIupz4zJZBGhpy+cY9S+OYYCZpzGSCcJWquSUj+eiFDDN+m+EILrFQ61VHOPwSWUoHPl8MFLa0ohCyEhgw2Ifvvr6unuEYIwLGuKS5ftWuUsC/+xh9ak4afgX277MKb7/pG3qG92+3CexesWfkOHj8gpI12491Ldu/qPevpH7C9Dx2yU88+KjO7ZttGRm1QcQw/zpqCfhww1VJloPNFwX0Mptb0Ku7/CEhecM3nvE8+/zAh5RQ1n4F8TsUgwPPEAW5kxDP1hsxCUe4HiRuJ+L8iX9aTtP4QixGN4Q0szPJP/dWrWbiihyO0mI5y+CoKseqnu2BJGBbcw9W/ApXfZQN8n6OmpGwz44UYn9bhR7CJmE8Dw3RCfNDgsxY9saAkw2qvv3HGZlXH9sM77e75G9atmcX2Y7vtwitn/Ovxk88/qlnMrJ7ft7mFWevb2W2jB0Zl1dbtwltn7Pq58/bAA8esWRbJf0mxYIQzxu+Ktus5ma/Uaj5FxPU/AdX8BfB8P2EF/uKqULYUfq80rhmfAQAfgbzg905c5X20A6Bl5XIOJCFf5ck07v2rP8FHFCORSYLxNnRdiiGH0997YCkkOAJN5ADXsBBSCISuOLx23zHtu5QgShUXKHFO2yR8Pi3AQnQp8ONv/sa0WPcAICHIgFjz0/PYc/HBmUt2fWrGDj38gL33g3elhCv24HOn7dLbl+zc99635/9vz1v/9iH79q9/2668d9me/y8/ac//zGfs/Nnz9vr33rYPXn7LmsWbA4dkURx3WDQ11cGNgRgEoxPoUfHDuwF5hU9VXgnyuSz8cnpC5sn85TyJOxUSfjDLi7eoekZZiisAnhRoWvYA4XXJ0xzaU1OMDL4IB6lYwSIOHPiQgNeQCJPQ0ET5DLrHGuAUpmY6AmkVG2/zlTNliPfjj3T1gHMk048FwHlk/4Tvo5BSsEeUhaXy5mMnVlC+EkjDuszOLNob71+wroERe+/lN61Hw8e+Bw/ZZSnFzJ0pO/LkYWvqbLXbZ2/a0sy87Ttx0PafPmYLE3P25jdfsS/8f/+NesOyPXT6YT/M3vkmusOKxUuvrLMcyrSRP3mUIaK3XP1vPGdcQuKMB/HNe4/yeCiiS3mq2woylCxHWhHPV1xT6cqQ+RMneZTJ82U5AGvhaYKCwhpCDyiFxil+sxSLwD1IQUK+NcWnQhCfpi5+Pz2mrfl9B8MDSsHeUN907F/Jf/Sj6K2NAaqNqW+09y7csQ9ePW+XfvCWbds7bIO7+u2db75h61LAB54/YfWr9XbmxXf1vGbbH9xlnd0dNnn5jr3xg9dsY27R2oTj+CMP2pEHjriiAlkjdWf7s06uW4PTUuRPeu9HtyI9UGYrZF3xEM/k2lpH+Tn5mzzL9KQjaU/IshkypZynXIY8PLPEoCePqyoGEIkRcB75PA4tYmjIdBQCgEjMv++yYgNNEeL3SCOOk3ZQDvZXoCxshCkrRBJWJpj7WqMwq3U2pSnnd770sn342jlZjB7bdmiPnX3lQ1sen7enP3fadh7Ya1/7wjdt8c6kfeKP/YjtefCIvfQbL9pXfu0/atq6w7pGu+zhTz9nDz/xiO3eu0u1CLGqzOlcVp/13o+ujM84nhOIgzcJnqeUnnmJL9dBNhxad24pDuoiTypE8oq4tK4J5XsgaQOyDFcfiornqBd6a7SQ5guNKse+Fi/PHyxEBGmOfAqcSM7cYvbgSqHCSnUkzET8A1gFDmptZqggSCEam2U1fMu6lEY+gSuD0lLbCeDYCklg9V5k8bNSnMvJbOR7L79jl969aPuO7rOe3f1yLD+w5tY2O/HxhzTVWbX3X39fees0fOyz3uE+u3Hxul1+54Iz+5GPPWrP/Zeftu17d9qAHFUOug/msKXJq1SdW2gQo4pIKU9NGX4YlMsC5XsApQHH1jw+9rtGeISTU9WPIq4sYK55DyRdGV9N05Xgi2wZivT0LajNX1gqzRVFkW7pNymG8Ps6gRrA4hWvtdn8y/Yxn5JqjMc6MCTksUp8UMtOKbcQCqxp8MrcP0tUyM8RMyRUCSygzPRI03Pdui3Xa/yva7U3v/u+XT1/0Z78Y89Zo+p+6w/fsNH9o/bIZx+1S2cu2Jtfe1NT3DZ74NmH/G3rh699YDM37llnf4cdPHXY6lo0LCpl9u5dO3zwoLcjASqoP4VWpi1pzufMV6Y37/Oaeblm3nJcxsczf+Q8isdOiP5k3iybCgUtWztVGRfAfdbhszr99+mv32+um5lL1qf/Xg8yY/jPdvtfEpiGshTNDmcQoBCMxcwY/I2mhMKxjFgLtMoVoEka1yAnCEXgF4WL/RcE3xGlSpLYDAnlhiQQ55ZLlkrmyu6NTdu3X35NTuQD1rTRYOd+8J41dzTb8SeO2vi1O/b6l16RhVu3T/2pz/qBrl/+lT+w8au37ckff8qe+unn7MaN23bjw+v2lV//os3eumd7d++JOgoG0W6nAS4mLcU189wPtqYlM8u4s+15D2R9kY/8USbWL2rlnSYFV4aibOLKNCDxAuV4LnwIXu9ndJAv4sHNcjkQlkTxkKsCWycBjhnnkjM3+RSQtYl0GNvkMLbxrYYUpJmPkhgm/HWzKi4qDO2kMUFomUAgn+8Xl5D3EM5m4FWmyZrxnDt70RZX1m1mbMHe/f7bNrJr0A6eOGAX3j5nd6/escGRYTv42BFb2Fi2i2+et7WpFdt3/KA9/COnbaOhYi/+7tfsV/7eP7NbF67ZiQeO+VFRVWUo6mSo8Gd/+ihtIqoqsK2QgikLk+A5S/mzvKcVVyCv4fQFlNMIKE1Cmb/gKbclA3niPQ7TXDYgxYs/UeE4NtNC/2NcUR3+HKcLAN6yqelpf/fBEIFl4NxOzqLwdyBYBioriALK13LIuHJeYGt6QhLJIhlO7RrT4GJ19Z7Cteszdu7Fs/bBN96wBz99ynaeOmA/+MKLNnt7yk6+cNr2PnbYxq7ftovfP2uVZrP9jxy2zsEum1L6+999x1Zm5mR1btu23cN27JGjVqceBH+cguLKD+46fSWmA1U6izgCtEZUkSbI+3KaxxRlqnHFfQKPFPG3taUenXjKsJX398uT4Irhw7jy6z9XL+muAr4Ei4uyDlIA1ea+BcTAf8piORyPl5HLwwfD8b0G51qw2FQQU9CQRJeJ30rgVgaU7xO2lolhbN1nP/5ryVIIXgzeuDlpb778pq0sLdqRZ47Jaey386+fs8m7E3b48eP2yCcfsbEbd+zFX/ma6G61z/3sT1jXYI+9/Psv2fe++B1r7+2y9uEee+jZ0/b0J5+x7Tt3elOCSfqvesUVPUev3Kr85bYSoBMgfWsbMm5r/syXV/JlXrcShSMIPffr/cro5RJn3gPVPAWUn10x+ABLwwnGQqWJ9YkFeWinqPMXnK4Ynh44ElwxWJbGj/CDTkCmOJ++FASVibpfSKLKiLcC+RKyXFUppAxYCgLrp2Oadr789VetrmPdjjx93FY1M7n6znlblpIce/oh6xjosJvnr9nVdy9Ye0+Xho991j/SbVc/uGbvfP1da5QJffRHn7IX/qvP2p5j+2xw25CNDA75En91zPa/myEVY1M7SnRn2v3y5X01T3Et5wHK/EpIpUi+EByKuK2QZcvXrfc8ubUonmMRj99A01ChoZ+32b6hWpaD+mmTqJM8Siufcfh5sd5eCCsJTM3PkASUnzMO4J74HwbgS4Vg6OBlGgrB1Qmsa7Kv/M43/Pigj//xH7e5yWn75r/7Q2tub7bP/OnP2vSUlObXX7Q7l8ds54mDtvP0YVuT0/z+d9+0qfEZaxvtt70P7rWe4TbNauSfTI7bnj27/cUcHSNJrfoWRUTe53MV7hOf99nO+/FBD8VNDXfel69bIXEmn4CMK5e5X3lkSMD6IXA+v4h8CDx27BPoiKxm5zMBRWb/bp4D4opBAoe6E+ILqyCm7BSVmZBpZcQZgNC+GuG1MluVotirIQcIfEwlL394zW7d0nDx6CEbk1W4/t51Gxrpt/0PH7eVdVmOVy7Y+TfO2sFH9tuP/+kft/GL1+z3/ukXjbO2Hn7+lJ1+/kEbn7hrt87fsG/+1hdt8fakHdx3wPcgJ0nQ4uziuoV+4oB8BspxAM/Rxv9rQP7EAeRz1uGzj+I+68hrOW+5DMAVOvIZ4fpzKQ7IYYudcEw0lhZqH4QD1M+7Ll6SToxPepynxCtweiyWAiFBkAiAfX5VRWTVPWnFjGcTYWVCogHFgyAbF0qhsY0fe5EjET8PtSJ9xhsWfnnT43OL1qqhjfWJ8Stjtu/hw7bt4KhNXLtnF984r1bU2QFZieFdo3br6g27c+G2rMqCr1k8/589b4szs/bib37T/u3/+Ss2dvG67d+/2wb6+9yn8CpkRvnnBCogrpi6yWJyT7xoJdCEbMbWdmabAOK4i6faNfNyLQuwioPlLNZtuHqgzqgjcQM8Z1y5XqBojdKF361EOJ61+uA72ySgccOPxJpfWoi8CgBKwrc6/Iri3NyUx7lioAxemdfHHyrnXoizEXpG80DieRVP5T8Myo3YZCmKwL1bHZHQokaxZjKjBsyr5194/bJ8inP2sGYex586YW9+/U176T982Q4+uNs+9jOfhBD74OUzduW9S9bc1WGHZF26etvs1o2b9uG7F+3epXs2fvOu9Qx029ETxzXbahP/Q9A0K6eAyXBnOmm0i1Dcwxfghwkl42lbxvOX+PsBebI+skQQTkq5gnimcIzBx33Eeh2UKyuYA0XBI8F7A8kjfmY+txZES1kYPjgGE94z46QerLbvr11gJ/6MFCSOnXTJUmnUwJOIVmy9r8phMkmRUDfC9LNAAmPzlJatypHM8yC07PzK3V9YCnCEUhReeFOL1WsIaZSfc/v2hL332ru2Pi8n82OPWEd/l11564JNXh+3nUd228nnTtjAyIC9+9L79tJvfcceePyI+x2L88v2xh++YWe+f8aa21qse2evHTh10I6dPGp79+8NRaBRXEVXvCPhsWTGS/QnxPw/IBlNAFIZynHlsmUgnbSyAtXKxZVo0mSU41rk94TMr39eXnny/ZXTpY7P7JQQJyTWlAde+1Ahvs9LKVirogx4SMMB5St9DtjD15udmvFym6QKKhe2auKnqfkgCEoRLGZ/XQwlPb8WS2ZthWgYyoSVKJRihe2BoRAAZf0lHCum7U12++q4ffnf/oENjvbZw5961OYnFuydb7zhWrzv0YM2emCHLU6t2vuyFIszi7brwB7bdWyPtQ112fUPrtt3vvBtGxoatud++jnfhzFycIft3LvDz9OCtUFmMDmEEcyG1mxD3pefga1tvF+eLMu1HJeBtFTCSNucDpCUNWWZvPc8pFOHrAD/Ml2Y9RdZxMJWOp0IPpUA4ed6FXTggKIsufGa2ciSFIcjOQFXDOFY9SMCIVyIiIAI6bdrEYFxKoTJlDY8XyAbxRWzheXiig9BxflDuO7DFI1BqVAKCGxVY5o1vfzmV16yFTlFJ55/1NaaG+z13/2uTdy4Z5/905+zvQ8dsNe/+F178QvfsJbedg0d+2xg16DNjS3YmZfetYXZWRvcOWzbj263oUOjNjU7bQtSqP0HD/jOMBHnTfJGFQAdtAcagM3tCOUtg6cGEs9TFUpxTQHkM8B9PsewVNChYYNr1QJ4uuKK57Jl4eppW/AWd36PT+Ey0VTU8SqUy/Hui58E4cRgeE98Wouw3gprqzY7Pa70em+8S1eNmmcM4ndL3R7pP9M5BMoP2LBzi6XwZl6bN6qHuyMThCcouysFFiKcSl1dIXhDqjm0NyAEUQ4VecrT96bt/bOX7ejpB2361rhdffuitXS12YMfe9BaOjVTefOSXX7rki/PP/WTz9mpH3nM3vjGD+yL//J3raez0448/YAdZFPO7Jy9//p79jZ7MJbn7eiRo2qKepLoYziBSTAFAQXNmxkOeLpC5CuEUMoTsSUgX5GeuGgnwPMm/O5HUGdxr2s5b0KWK9PAfYaMo4jLDTysP6Fwga6q3HTO2dkZ3+5IFC8+AadEuBC3TLmGEvyLRX4qw89zcDQN9XXvJmFkBimaBFKuaCMIESQNybwJnl/CJ3+GPGwUiEaEKUVjA49Epjhe9NyZnrXdhw7bu6+etQs/OGOHHjpiB+U/zGu8e+vFd212ct769gzZ7of3W0d7q11796pNXZ/yHnDq+dP2yf/7Z+zaxSv2xV/+Xfv2r39FQ8uHdmD/Hj8HHQbEKq6T4iBq/EpbktHxtwDoKvkXZd4k0GaPVyjzI+8jSfnTOggdaXSoMp68D1zKq3QvJ/sa18hDCNyZXuD1EDTQnlQ08nOPtWA4RibJe65gQgZxTPiKH8OtCaO1t3ddobxjkZP177jS2FSK3LYHovhtklhDT6Bi8paVIQPx5cZAIMT4SXjSbKZOcSKMlFVDzbzGxTu3btv5V87Y9kPb7fSPPWL37k7aV/7Jl6xho84e/+mn7MRzp+za2av2+ldfsXu3p61joM+OPHnM2jsa7ca5KzZ+4ZZdO3dVyjStuCY7/ehpP8vc3zJ6byJsZmK2w+n0pwDSiaDtuVKaQNu2QrmdhCyP1QWizsDjaVuA8sF73fszIcpE2QhZD8jjbyh3dLRaXnBxRYYoBUOGT9eVjyE860Mp6MBzsijkqdOQ3t3X57rg1A4O9v2yCi7WCoSloDL/7BClKCoNwoJBqQixpF3b/5lAr0sNjX0d0YDqdFHKMb24bBffu2w3z1+2ww8etcF92+z6uet258xls9ZmO/rwQXvk2ZNyTu/Zq7/9il3VFPWJn3jCXviZT9jY+duajbxpVzRFZRjcsX+XtQ612onTJ+zQ4aPunfs7EK+PtgVt/A3W0qyiPaI7LRxQa+vmHk5cCijjA0NAxsUbTvkvErBH1VBU60zIMlyh0R8df+SFZzVQvF+kCDiZDJXKk/kCR7QDh5Pg61SFPEl3WSE7v67Y7My086Onr291+86df5eyXqOQLlXqKp/fqhQIFA1zzY18VYVgxRIHM5xLabuo9fY4UpVVGX65OQICEuFKFArPyLWuodn+4N9/zS6fec8+9lOfsJbBHnv9S9+1yWt3rX/fqB197ISflvPhm+fs9rlboqnRTjx+3Haf2G2LatSF731g3/nit+3o48fs+T/5KTskP2Nkx7B96jOftN7uXlimenAuxUwOEPdZFoH/zl6nFwnAiGAwdOmqYHxk5Bk2A/k2Qek50sCOqy0BFdN+seOj5UpAGqUqyu/lRFMqTBmcbtAkzgJvBspwTWuRHTdmLHEGKQFfUCX8FQNK0tTUaju27/rH+/btW6Ie+OGwbWToF9VvziJ4ELBdzz9QpkLok+ajzf7R0TJfmIW1gHYClaBMbiHcJymsRNWMRyBnhXzyWcau37MXv/Yd23Vkt/WM9NjFVz+wiy9fsuMPH7Uf+9mfsjvXr9k3/83X7cbZa7bt2DY7/Mwxa2ptsonLY3b+u+/bqirGHxnaN2DbNT29de+W7dqzw46cOO4rpOxSdzGJdgCmJeOKCH9WRMR54EKeyE8e/YmQWfgjKOPhnuB1RKQylOr6IZD0eF1FSUV4XFgKaCxbsgik+et6ZeE+8oYlpyzTUAKdnJ8m5VU7VWA9hMHlE7/fOivL2mjbdmy/9PiTj/4VRyKoKgawfdvIKTlqUzn9oS6I4s0cM4x4LR4Wgg+RAYhIJcA6uKPqs5cIW8dJgljh1uLdd85ZR2+XjQzvsLOvnzd+4HfvIwesT4Ke4OikC3fsyjtSlEeP24/+yc9Zm2Yq3/rNF+3l33vRRg8P2ZFnj1vPtl7bWFy3N7//uspctweOHrWBnj41TLVgpQqGAVl/AsNH+gFKiHTPXxKmbv3AkcLhI6SpTnyJM4Xs2bxgxGVa3gPcJ577QRkvF5QVPQBpphHKTnLWjzJgLbAUKAcyoIOn0iArPWkIkcMpj3NweGSmf7D/qQKNwybFUKGlnTtGt0nQZ32Ri8/yVJCjGLEOmB8fi5UXhtf8B0KTKwaV+n4ATHGRjwBBALxBaGjxumYYLe1d9pX/8AfWP9Qr3+E5W5MSnv3B+3b+Hd6LNNohzU76d/ergQv+ruT2hzdtYMegPf3jz9qp507bW995zX7zH37Bzr9xzjZWF+3ooQNOl5vvghkJVcFwUSC9HILWuPKcedVSXRXHMLSZZZvw+GPx7AkOBZ4tsFVJEly4ugqjo4hhHHpEg3eyzTSW+ZuKkScGoBicRYp8sm3c02FXlzl/fc5Gto1eUjh88uTJO0FBwJZWeqOWtm0bPqqx7n/VFHSFaShHIVEpGoszh98Rp+aEIvjQ4RYmCCwD5cqB1jZI+2c11ZxZmPd1Bz4fPPWxEzY4OmTvf+sDWYTv28lnTtpn/tRnrKmtxT78wXl797tvaQhbtIF9g7bv5AFrae6ws29+YNOatt7TjITT/o7LeR3ZNhxWwMmAUbp4b5eC6Or/fGNG0CKSXYlz11MymEBZN9fK56EoE0ixOMKDzmR6kQcfYRMO/SnzJdMylOM8n4K6oP9TLKN41F3FVVOKxFvGx9I3wwSdCYufisTQ6hMJIZTyrA6Pjv6DT37qU/u3KgXwEcVIGB4e/NtDw/09Vrf+t+ob696WAzmvCjYQAM6kH9HslUEoJaKBEJoE0lsxa3n1pVwfmurs6u27dunDi9ZW32InnjxtS8uyFK+fsbXlVTtw9IDtPLrd+nYP2oevv29f/9d/KGeyzz71p37CTjx9yi6+dd6+/5UXfbihsbse2G8LyzP2+BOngy7hd2snxsJQzDD/oJHPBnzMlnLkewUY576QuBGMD2brKf7CJReMcBV5CnFG2JQW9ZEHYZQFVoatz0Ct3sCX9MdV0brP9yAZUjnAxxXLHtZiRVZh2TszedSZN9o62uZbWlvea2lt/p927N7d/cxzz1V9iq2QlPyRcPPmxJ7m5o1tcvbam+vr49fUqoDXvxVwcIjnWoaIw9SfvX7X3njlbbv8ymV79iefsv6dQ/a9P/ieTZy/ayc1PT3y/BG7e2vGXtSsxZbX7LEffco6hvpt7PItW16YcczzE/N2V9Zi5/Gddv3udfvRzzxvB4/wXaoAJ2vz0ouD+MZfv8es1qDcjq10Z7mtQOR9KikA9JTbVI2gTMMfBepLHwGxziFph5dA5l1bW7a7d+/Gi7GZBSePnf7t7d0r7c0dC83tdXf27t17KXL/cPihivHuu+82j46OflzOyag8zbqoN4iAFpzMBCmkIBmbreF5a8sijsbcGJ+xr377NfuNv/dv7dlPP2Gf/tmftNe+fMZe/HdftR1HR+0zP/ujNj81b2989VXr6O6Qk9pq18/ddhRPfO5x6x0Ytm984at27ttnPK1+W5M9fPqA/ck/+ceLWmUR7mMQ8ZPK4FSX2rIZIu9WAfEcLYm2/FEQyYm/jG8zUuKwqgGJc3MeQC69J1NvTBBq9fPOA7h164aNj43b1Kycy5X14F9rt2Z08TPrDQ2VyvLC3FhjS8uLp06dirdmW6CGtQQ3btw92tPZ8yMNdY2dtCXWXJibaPTWdETMleVa95MYKxv17CbUXT2zUNlAbGQDdlKhviLiFZ8Bixf3TS3NlXvjc5W718cqMn2Vzr7+yuqyBpnG9cq2g6OV25fuVN556d1K/2Bf5dGffKzS2tZeef3rr1TGL9+r7D2+V2E3trty+eyHKtNYqW+ur9y+caXy5JOPV5o62tnpWqmra6r4l9l10KOrRhEGGfnmag42Wl6CrPCG2uDLBzFCiGbl8/g6b2u0p1YGpOAh0PLAr/tNwadtwqGBrcCbaTL5rKVVn8lLHuIBThzRAFEKivTyNEJp9YFDvobuSYLPpKsdioPmBfF0bW2jsrK6WpEvWNF0tdJI/pCHLS3Od9y+du3oz//CL9g/+2f/bEy4N8FHusqNG3eekeaeDm1dd8E2CHF9U7NEKlWDMqmE5sOVtZX1ysr6SkVaGVeZFyk9r+5ohwfdVgNAQ1Co1qbWSt3CYqWtvaXyxI88V7ly5lrl1S9/r9I/0l959LNPVNo62yu3z92oXH7jXEW+aWXHgd1ShsOV5s425b1QefOlNyv3rt2pHH3qZOUzf+YzlcG9o5XZheXKhxevVBq8foSlq+gPWnTlXgxUb2BFy+lIel25udeVOI/XfTAcfAr1lKD9wl3+5/XpSv68qltStqGhllYOgTcDtAZv4c+ac4p6TPfiM4/wr+Chc1Dlqvwu+MwVOjs6OiqyDB7kW3g+kChrZW2ZMuuVVuVpaG62C+fOnXz5pZc/JnybYJPFuH379oPLa2sH69FgGq/pQ52YWVfXWJFvpmsEZdUV7da9NwALot7nRMqisBKme3WkgliCWlw0Vvav0iTBrMlCfP0/fr3y4DMPqpe3Vc58481Kw3KlcuKp45X23q7K1XMXxcAm1qcqN67cVi+rVA4/tL+y/eC2yjvfeb/y4esfVvbs21k58cKJSndPb+Xa5ZvqERuVA4f2VRrrGwsrgGJAF0EMLQQuQ6g2RE8NS8EcQ0GVEB89uYj33l0EeFB+rsaLY7q6ginU1aVCIPRSvmqgx2/GTd1pURTjcZqfOANluSNfmA8PYTWKNrjVaKisuqXEIm24JabMysqyLHSLlKRZz+CrrzQ2tkhkG5XZqcnK1MxU19/+W/9D6z/95//0pvI7VBVjcnKyd3m58pRJutJC1cSyOG9UmzyXd7ZiTMMUBcRX0mK4CkAtcVyVrod1roLIHvfqKbqjdWvW299r5967alMzszY8MmLzs8vW3s1vp5qdf+eC9Q722SOfPO3fmrz1tTdt8saET2v3nD5i925O2OWXP9C0d8H2PbTfVhY3bGluVcp9zbZtG7KhgVEocVq9TlhHvXr2zuWgNOKQIVEEkenjtreZZkArtBfB5b0FqEBACnfkjEb7nYPToMdq1Q7wMyQN5NUFUC2rwUSYpUABhVdIOfUvpy38vcAVaeipaXYSm37ZOSdl8a8L+a1XZ4bys56xsMCvai/zJWL///g//4/3fumXfsl9jmiR4K//9b/5gkhDE+CnmyaNHRXVqV5I19ezeluYSA0tqp02EVRceVUbbfS2x4Ubf8Ra8J+r4pTVTWBzc1OlZ/tAZezefOXtb78mE9hVOf0TT1bmZxcrr/7ud5yAJz77aGVYw8TF1y9Wbp+/UWnuaqkM7R5Sr62vzE/PVXbs21GZvjddeffFtyoL0wuVsfHrlaXF6crx48fVQ5JG1eqB+qWuxEGHiKvR7tR6G1TK433oJLnIS2Oq+RgK8lq0Ucz0chGHpSA+4hwR+TNPKQBcnac8OD1Kq+ZXLPUqTi6no4q8qoN8SqdpKY81DRtY2o2N1crSElYjLIhmJ5WWthZ6uI8ADCmNGhVmZ6dkVVZkmetG/s2/+TfnVGcoxo0bM4MayA+jZnXssycWy4GaKmiWL/+KOFWBKgpkwvjrPYEolVR6LMwA/I0PaFnD4EK5WJItbgXrfobnUnOLvffqB3bj3cv28AunbGDPkF1845JNXhmz/t0jxiGOaGVHn6Zd8rCvvHvTrpy5aLse2mOP/8hjNjExY+994227df26LS/yK0NX7aGHTlhPb79XxBpFQGkltLhAWgCNiMhoi67Q6jeK1MVTaRO8oKBzL8FLleI89/8lgJdViyDmeK2Jv4hPvpLm9cBrlYPGKE8s90Gcy6Su0fgV7fX1OPSf7RNMXXkPFijA2VAshi3a3Mx849/+H/72xD//5/98zpvxN/72zz/QUGmUEUfzpIfSOldBaeuqnMw6PTfVx1hJOtfQUgIWJK6usfQU/QsU0l7KeKeIMl7Oy4d249jOzC9UJu8uVuZmZyoiurI8K3utjrH35K7KnDT53W++VVmcnK6c+ORDlcMPH6tceeNC5dz333Hrcepjj1Y6hrorF987X1leXapsqLeM3btVGd7ZXzl8+LBmLH4amNflPQ9KqJ9/6tlOsxNIb4S2bJ8TXfRIeiadNvhCPnowvddx80x7KOf57x/UibyevM96a7wEl6LySjn1ibUYvyqN0KH4wBdWhTLgqJaHNI+r+GxkdXWtsiAnf0OMqatrdj+joVn+l3BJh4RfuJV3YWFWlmat0irn41//6q9edcX467/w3z+kiZnaqUbLxGzIYaMNaT7dKVKIxjQ6Q32IqYYQuHvrVCa/lIqlxJV6lZPyuxPFsxMCTpxCTeXqJbi1xaXKi994pXLs4eOV/u2DlVe+/Gplfny68uSPPV3p39FfOfOt9zRDuVrZuXdbZd+pY5W19aXK5fcuVOqFo02zlOuXblTa2joqR584Umkf7q5Mjo9XNlYXK6ceeUjT3DbVI8cQukRjOHgyo2K4OoxoVXtEm98rPgI0Fs6n54ky6pDVfOqbahfTVtoXedX/hB+nUHlwch03vInypInhIRBdHQ/8LtctWtX/a1eELvyEyMNVocBRR3sKB5QQshDvHeeGK8f6OkPKquIqcjqbKk28k2BioTxOLxMHKc7K4oJoq2v8tV//jQ/DYvz83zgqkwRqDcNqCjXqhqvfQyc06gFDp1zKR1FoC1AFXpY/jpQ03W/IZJCfZ18S2FATRZfH0ASZOD5KfvfV9/3s8Ac/+bh/jXbjtQ+tY7jb9j6w3+Zm52xpak7lmvz7h3vXbtnIrm124pnTduXcJXv7668ZL/0e+9Rjtv3wduXh99gnbXT7sO3avj1ocZppHx1ET0Q5oZhgIjxLBBpahvKjpyuorNsJ3cidVVAP0ZUnz+NlMNUxBCTAHZxfuh6EeDdxYOxQIT1raukx4Aw9FkBrjBY1tAqMID4hoJxXynAiWqRWciE8jYzsAmdVFB76GWSSDfJAh2VUZBMa/fjL9fXl+t/8rd8966z5a3/tFw4pn1DTc1SF5pkqIA0U+Tia0qk1paNdQTrDh1Ps95SjvOPgSrOl0dJzxWFypQkqqz+el4Ujr0uVrKPtLU2V9sb2ypuvvV1p6+uo2PxKpb2nu9KioeLSmYuV+Zm5yrEnT1R2Hz9QOf/qucrZ75+p7Ny3p/Lo5x6uLAnPB995r6IZS2XPsYNysGQqZbFmZ6crGxqGDh8+yHxd7aFHwb7CatCj4IrTVOvZDbrX2BtpGVTW4z1vLY5eHTyIq3pbCW85aLov/FLLyFdc1SuqPT14ojieVY/6j+OqZ+pZWCyGEiyH0++WGdzwHesCHqav8Fyc9+GE4aPRrQaA1cD5bm9v03SeoUTWekUWzy28aJAmLczMV377937vnCvGz//8Lxz2Hk/wP8SiwainHhliiRQ90JTOEi+saEsZiJGCKPhdxDGdiltpBzexL1Qm2Nal3fWyGoPD/bbW2uL7Mi69es6OPnvcDj561M6+9L5deuUDO/DIQTv25DFbmV+19195z1ZWFm3v8f0+/bp3Z8JGdw/a8saKXXjrnF1677x/H7GicOTQYevs7S7oivaIO37UQtXKSQLsUPA2eu+PVsGcbB2TxtD7Ii5fdeDHCY8D19J7EZavwZnGlSV08Dhir5c/EdKSOUgr+OcrGALu0RIoWKdiFZGiehwAL9Wh9cRJSP+/9r41Rq7jSu9y+jnvB+fBGZLD4fAxI5ISSZOULa21q7XsZOPsOkAQBQESJM4fGwsEDhaBYwlYwPLPIFa8jpNdxL+MIIvFWjAWCRIIWMU2tbItWRLFp2g+Z4aPeXBmOO+Znu7pW5XvO3Wr+3ZPDzWi5UUSnK/5dVWdOnXqVN269bjdPcRVk2bSJj874WN792ct+HFAHieBVIKbUBxd4Rj1+WNmzjBc4/KrueBH//2v3FLy9a9//aDc7XhxH8BHxHWcOShDk2SiitYu0YPMII2qozRnDeZXsk6epVCH+xPeqdx0Mc/VIfsNbG5R2iZTSVvf2W4XFwv20psXsRYae/S5J21xY4cd/eAGxvmGbd7Zgr0DmhAW7a7Du+3MxLT98Be/sp09bfbTf/8ztg4zz8WfXLBjV0aRN2FXcgv28PAh2793j9SZ4l2EO41+IwngjpIZEv7QXwi973BV7kKWI1mG31crydjuqC/kxTvYp6P+cPZAuWJRv/J6enkFcctwz8W6uUbBFgo6myjvfHahj9NHX74u6Wcv91icfe5mQspwLMWmHqczbM4pN9ibNcrj8YTMLtgvcWbiORf9/Bd/+Ze3OFxhHnMa2oyZH66RKJmQASvE5YQMhAxLi9PlFz5x30k80ttE6FKfRGeZTMbFse45O9gjwRGzDlvr6+umPZ0x3d1NZt+JAZPIZMzlv7liZiZnzZOfe8ocPHnUnP/ZVfP2//iZae/daZ7+vWdNprHJ3Lty29y7dt9km+vN8IlDZs9gr6lvSpuN0JqJuxPmxtUbZr24IXWxi3EnRP6xbh5ikMc2s72e1JM2u/7wbXQyL3f9IPnoN2/P6RcRxux5m1FYm+wPF/e2cdkklH6SvvL9zZB1MO6I04eLF10+LivHcFQnZQmTTjeY+vpmjM86s4E+wcCALA1Zg2kGm5rqTbapiWUxHoFkBodVGeURk3BPRqOjTfCJSRHX2aWT/A9DEOEAK/JP5QXcLcmOaQtytIohhKgL5TGb2QziQSKDfGcnARvN6YQ8mDrzxTO4ZBv26s/OY69g7OFnjtu2Xe126va4HceJBCXs0FNDtg2zRW45Z29eHrU3379pd+3bjb3HZ+wf/LM/sJnWVnv16nXMQouoA+spXYAPrI9+4Z0piaNq1B+1me2XPmAZ11ZXxhMy5Jf7zK3/Pu1C6MFmRehZleaxN54mxQYcwjuaCjKEzCkwdIyXpR5f7Eu5+dFHrr1oBwTs94aGRtuQztgi/z9SUcJ14IOvhgbb0tKB/BboowTfXvq3L+2vS3J6clMXlh2Z8jj1s9F++fBxyt2xiCE3ni7uN2HVdIOC0xuXE3fOxvYEeTxPOx232TK2qanF/ur8ZdvQ3ma7hvfZMVzsxdkF23egD0fPtF2cX7T1zQ1i596tCZtpa7Sfeu6IXZxbsO//7w/s0vyaPf7Zo3bg1CAGVmBX1xbtnn19tn/XbqnH+cANMG/0qM2c4rHB4/IY99tN4STlHPichhH3y4HvHy/35Ujq+H6L9V+tdGlTS9ImyyIUOXyKdhvu+VJUZ5wQSciN6Q4uIdFS4q6Li/OTVj46SKaTSO+wGxsFWV7qUim5BgnWAzlv3D/90/80IgPjj/7o3wzQiKfbT/g0nfa7dpIVsoMdxSHRZ9yHlfSDycW9Xab5YQ5PJojzItHxTNJmm+rtjat37fTUlHz4s2/4gC3m8vbiW+dtb3+v/dTfO2Pzy3n71o/etGmcy5/54jO2obMF+42rdub2A9vZ32PbervtRmEDkyouKNbN4eHDcoGlbu4r2PGoj18l4CkB+9Ko3c5PIX0sXYioH/yg8PlCZ09k8QHxOPRlEdJPGRxRyLWhVGfJL/lESkgfDS6u22O4vi5fN8wivBkgSyRwwkKcDx+TGAjY+9sd2OOlcAPzQeWf/Ml3RmUpWVlZkTUe042sTbhYQsbRGVG4dRpTVxT3a9tmlu35eBIhbSVNFmEGhMOyBzhy5LA5iP3C/St3zBS4Z3iv6TrUZyZHp8z9a3dMS0eL2f/koGnpbjUzN8fMxOikSTc0mn2HB0z/oR4zO/XQXPrJeXPhx78087ML5uH4Q7OwsGBw0WK+guheTLQ8kpRl1Yz5Le1jec+4nm/7lvmPRx4a6B/9JDE3OJb2K9E+xHODbcTtgPpdW/01ddfNX2MsHwZLuUwl3IdgWYEc/Z/JMt8tJX/4h/96nynQCu4pijHc8G9LYvdCpYgwFzuiUca006vM8+V9nPkYwSCU+I8hwGNwtqMpWJzMBzc+uBk0ZBNB1+G+IL+cCxbvzgSZloz8V5o8XvXs3ymfHn749oc4hu0ITr5wWn50dPnnF1H2SnDvzh0cwRaDoyePBt3dfagUdaIa3IHyipxgDG2ng+IC3OGIoBSgTBwuZZb0SmC+6MUYocIWwDRaDT/4Rd3oG9xy3CzrCGgDcsmJ6o9SLp8BfRG/Ipk8QkBR2hS6PvXg0dbnldP8tmYkR+zVV//9Hcltxe4eexSTyy2b5VwOoWd85G3NyvztlSE5c5QYzSCOgenByB083GMGTg+Y9r3d5sIbF0xufsWc/NKzBudxnE7eMssjs+bws8dN95HdZuLqfTNyacw0tDSYA6eHZJbhU+X8asF8eOG6uXXlltx92EBJ3e5uw26ed03pjuMJxeVxEfLxEnmXlu7U7bPaVrQQRP0QzTTsA4u2g3FdV1/kn5xMyicin3YhZVWzB+vgJ5BRPUzLSWbDtVNmaGn/hsQp2+DODJCBkc1mcVRpwtSSMYWCHxQ4E8BAmTwSOVZWziNRtax8wZ1TH02vn4WDWTibzSbMwYN7THtXi+k7NmC6ujrMnct3Ta6Yx4Uflmn17rURLCVTpnvPHtP/xF6TW50zo5dvmTEsN919Pebkbz9t/sGX/xEGS6u5eO6SWVrKoeOdj1heZZDEp2d3sVweTgUxMu3ktVid5/R5RI/sJJ0dSSOOTQ/q9n0VI2WxsiXGfPTE2Ue4yQavDy88GAS4bqDLox+wxSUF5b1tuRFjafn/CAFZSr7x8kt7MFKjjRW/K4FNGQijGAl8tIQNIh+osyQ2LTgAi5W6InIYR1VoCs3LEQvX2elx0wSZJ2YqsbE1U7AnD/jlhNDa3GZXZlft3MwDW9+5085NzOHeC217a7sNsSlOZ7Gjxqh8ePcByu6w+58atIlUxl44e95O35ywR549Yg+fGrLFHUVbRDsOHdpne3q6pW20DxMS9/XjLpG6Jc4jeWmj5zZw/IoP242ZR3R93Jetg//UkXZIPjaG0dGedjBVl+ISxjaGJUp9rmxJBh9pnx9GSh8z5LVin0Y+lXwVon2w60+C3FDyR+5hyDZD3/vhyT6QQ4b7vuh3v/sf7suMgRHIg7McX7LZepusz0IJE8wGiT19bsPmkODHt2sbOaTXHJkHuSN0+R9YRnEHRmAoYoUzNYmBJiGGKZhNbthnP3fS1mWy9uIb52xrW5MdOj1kr1+8Ye9duGeP/u4JO/TMkL1xcdTeeO9D23+gH/nDNp/P27tXRuzkyEO0p8n2Dw3a1r299urNG+IfqmBznU9oM9OkuIk3SEoyoX+uAV3Ji17xuHvxFopCPueI2f5YjMoi5oh/6OpSntDH8aIfjImS0LWDOj7kNaFJtsHpxq4NZEz6vsE1wPgCIOegk6mcUwun8wzW+ARexhTknfNCgSwUyuTLx7E2FaBA2gKmsDX5O/Gw66Y02ke95SnvkeR0CRuId3TUmzNPHxPZveujJoXz8879vebuyH0z/atx09nfbQae2G8mJ6fM+M07pg7LItPtvT3m4cMH5tb56+bCX58za1hGph/Mm8XFRWmj1IF2c82VyQ2UF9IF+lBwU/Zmsmw1XbnKdK2yjyYusLAsi/yhf+hj72cFsewygBr2GhH5YraEZV9wqSXE0IBe2W+mqeuvJceEe8D10ku9nOZlqsFUnpJpM4WZiN/vs7aAcy7zMQHJQ6FCgbqYGXC1+dkuvyIWj7tww019mOqcXU5VbAKfflJOcsrlVEsy36f9zJES3ZaWBruOHdb46F3bmM2iTTvkOxwBH9TAdn5+3nZ0dtpEY8reuXbXrswv2OPPPWX3Huy3H/zynL3xsyt2dvqeNekNe3DwgO3uxnKC6ZRfL6SvbDPjnK65lKToB6beFNJuiXDTONOhn65ZFjpu6kbPCGNp6D6KJduwIX1bsue+1U0dCXE3ST9G/VrTNtuAa4NcXC0QOgzrKEe+b5fUA4ayZLg6SMlHPxZwzQqFDftnf/afJyCD1I8c2RBhJDEE6+v9KcHlY8oppSWMygll1sDYllHn7jqOvlWcCuIhdRi6cgw943eep7PFes6c2W+Gnn7CdD0xYG5j04k5zjzxuafM7L0H5tJb503vcJ85+JkjZvbOlLl17rZp7GoyR37nhNm7t9+EO4wZvXffXHjzfXP9+o1S/eJ/1GaZRUiRuXxpQ0Sfdn5RJxb/GGSdpX6L2RDbMtu6ul2flPNLOhG9HdcG53vJrmepPVVyUK4hw3g6ssExIQPD3aluw8RNCuMM8W7rkw2wD3UCV4lg2rMCyHYajDjiItjC6qoQg8OFkK2uci/iRuxmOl8cMXvgruntbLWfenJQ5v49+wftg3sP7Pr8it2L/cN6LrSj52/YndDpGdxrw1zOjn44ZhfGZ+zg0AF7+MxR+zuf/4LNLebsh++eR92ruKFwP6CNSbRxE6QR0d1XRXj2SHqdrfTllUKMLPU7ezrKw0vKuo6MgH6LYv4a8N3LSlcBEcY9SxBFWI76lNcWjaewbBeQMrim0OGXA4Jgbm7lOMMgKMg7LlgERCAq4EUZNidOjHkQ062LQ4diKVkoFXwk0vLrV1jgr+ZT/I/1kELcwf801vlSRjrYWF0NfvruleD8+bFgdXw62H1st6hNj88E6cZU0NbW6HxfLQSN3Y3B9P2ZoLBWCLoHuoO2/W3BD//Lfwu6oPPVf/Uvg2PHTlb4zB8Be4gn9EtSZU8k7YUeFZlA2cxmXYFvZzXKfYelGkn0OQPp3I1Ks+ly7wvYd9ArWYj5xCzRjvo5Dl9PHGuwMzQ0eFFmDAzeaIpJxaYVpjEVIY+/lE4mU/IQRJDnm9uwcPqph5yU87rQRPTpiCwGrK+TeZPPr5iVlWWzvJxH6JYNa/MxX+JEXW0N5vjxo6bwYMHY/IbpGew3I9fHTGFu1Tz526fN9PSCufTmB2bwyQNm+JnjZgWbzWvvXccytmaaO3aaI7910nT19ZmrV6+i7oLBPYO2uekW7yXi1hGZJ/tH+qjUTywTsST3aS+L0pvobWzBfBTiBSddf8l7FdjfvB5yTbh1cx8pCBgwK0pUt6eCzPNtjq4xx4QMDG4mEWwipxz+xA0XBqGV34HwW8aclrhEoKTF6LQB5MxrbHTfQvZl/HRaIuTM8xTkudys2JUVEksOlx7aBTHAxQ8fwlHb3dNoP/vCp+zMzKJdf7hs+w4N2LHRCfai3Xd0wM6MT9g7d6ZsW1u77Tt62GZx1J24MWFnb921M2OztqWzy46NTdiVuTnnE8iZNd5uaRNkCJzKJvgMslZba7T9Ixn1B6KsW/wo5VWD/rGfYn0TxaX/kS9LExpWalMNM7wEmBZcftTmyJ5bSpaWlo4wlKlFUDm9eDAfF04i8kK09H+sRjqElBadGJwyIy5NIFqhIylnr6nJhZKWPOY67ZWVIPjzP3896NjVHNy6egfpQtB/pCMozBXk75Hv2tWB8k3iq/MvCDBLBG/9+K3guRc+DflK8E9ffDE4eOJE2Tb9qwHJL799YqC1zTVC4v7RIQnpV7Vvvk3SM963mE6lNvXlPQoJRmL6VQUGBvquyoyRz7szLgpieiExrZSYjuin1FSJXC44jcmyQN1oWq3WkzSmKSwIYPllIOMSVWajzIL8pHdpKY8lZhmzKW3DP/iWjvxobLTm2eePm2xXl8kvb5jGVME0Z1vN23/9jjl0qM8cPjVsPnj7vLnx9i3TNzRonvrdMybV2GRW5xfMz3/6CzM+Mmru3btn1vPLzueobeU2xwj/a8lxswlr5XluJ79SJ1YXXrLmYiGJFghBOc7ejHRJ+hmROcLoWpR0KgiNqL5qPzkmKo6rZfrB4C5EOk26NKYqdDIqlwveFDlJrBu77svTwbJjMgigXybUS0lvKyIuIAcJwc9sFheXMEiWZLCUfbPm0L4O09qWNE0dXWZpcdlkW+pNiEV1dmLSdPf3mI6OTjN9976Zu3PXFGFrYHjQHHzioKnLJswU9h6To2NmfXFR1nTXeayfvlayvOdxrO7EWhc/LmO8FiVf6q0iZG7/5oGhgH9h6IjOceIS4Dd9jfmOhCNSnq6NJDQq6kSaZUv1uoEhD7j++I9f5m/5BMmko/ysMALTPnR5SflpYlQ8KBb5px0lAglkCRZgXkQoJxLIYxR61KGmy3fIgAm8JeQbzKSTOtv8w3D5IJlJQpIMQpC26m0ieOfN97BstAUb6WJglteD+p6mwC6G/JQn2NnbHaTqEsHY9dvB6txisPfwQNDb3R3cHbkW7OxpC3bvOxR0dragTY3wi9+/FufQDu8QffBg3Q7MTjLBCOCLePjWC7ydWiQQsk/K5ct9KW3Hir++7r/bZ9HuRMDfrLMD2F804EKJOnuRzSgpdG+Eu5jsX+pJXVHtvsx3/uN35vyMwUecFcQsIcQI2iIvHWJQgqmwqSkV4i7HeAnDtdCEZi3HsR1irMaYEmJoClnOkTZQhiF1orS3u3Nnk4TE/Px8mDOwLX6ZcOfuznB46EA4OzsVhjkbFnZshPv3HwjffeP9cHzkTvjpv3Mq3HPkUDj6yzvh1bPXw8ZUczj86RPhzr7d4ezMTLi0tBKuraFu2qQP9A92y3FH5ztljuKv14soPjMvpufsbINRWZdGXehD9iU6NUwWwxAnBbAoIdMiZz40qevLVTDqZ0ev41jyP4qzr10ZyPjX+AA/MB4L/BJpOk2m5Yc+kIA5vIh1vKoAFWrFWZ1yNjLuC6oR0+kW25JpEfnCAqzmctRgVfaL//C37OATgxYD09YVEjhxpexGXQKnkPsWg9TuObbXdvTutDPTM/b27RGL/pQf3MzMzNi5uQn5GxIecX/iHm0bvtCWBV3bKhmhRhnclFjDo/kdd4OEkmZurKw0YVNvx+CNb+lYlIN3mOWYkAnmG9/4RivHRy1iqhFiCamZT3mymLTyTXLLz0FwzCv4T/OKtogDMr91yU8AMYu5j+VjxHRmE/yUtqTDT3gRVteR4TfN2Rn8E0KwmOQnwAGOyE12795uO4Xj7tLcgu3o7rBLS+u2taNNfkeytryE+kO7e99Om8xm7ZUL121ubhI6c7avv9/u2TNg27JNzh6/CQ9fEvQjesXjpRf6Q9oS83ET2b4KmfN3M/mkkXR1sx8QQR+iLzcKSDPccB+YAuzfTCZhs+itRJaCiAI+uyytOlVM4JqjPZlaPoCl65Cw3/3uq4s1Np/ZiC6NG1YGam2diNDBnY0NKpmOiDlplXPiqts0kVshjX+g01kza5jfK+tzpC+tra1in3pMY6CY/ft3mScP7zPZ9nqcNDbkdydf+Md/1zQ0JMwbr/3EzN+eNMe+8LQ5/dknzey9+zjtFM1GoWDmJ+ZNcXnFwE2A7cyIL9vix4brx63p6nabzKjDfDq2KoShqzxk/yJeSRTxhFopHvGR14CIynBM1FhK1qKwEmsV4to6uCH5Xgrjs91mUEkUS4hbrazPw+nzb0sRcZXBwUHb3NxiccS1zS0p29bbZncd2W+TCxt29OodW1w1tnWw1/afGJa/UdVY14hZY8mumlWUrt2e7cO3I94exuMsozJVGxgssVET3Z2x0GELv30F8eo9K1AjEwHHhDzgwnrLn4TH0BCF7n/UI9YQbfBigUtQxjyHSn1Jl0Vls4jEbdUqX63jCjPfh2VAE2/1wRtv/CL4+fnzwcN7d4Nnv/QFUbv+8/PBWm4t6B/ai3pyIIRQvw69ToSf/9I/CYZODiFOu+RWqPTNw/tIu2RnZ2ckcEFNk5XuC8oiZ0diEqwFOfk/hxzq5c33jbS8jFLCyeM2XWZZIjoVhcv17du3z3/sXu9GSwz1IqqU80PJWqBuWd+VcbIooyyuCVc2Aupw9fDTWJFEiCfiBXx8zT777Al7ADPF+M0Je+V/vWt/+dpZ23qg1X7uxd+3qVTGXvrJJXvpnUu2t7fP9gzusvPzeRsuLVuD/clW1sug1DOKxRTZVj7W56bWCSLWgs+L6VSqupSfNbBKWywTNgNixRF5CVV24ij75yOPUAa8PseEDAwIsKzVx+iOpWV5GGYyYVjkUamEZcmnnifTjvUo5WyxHPYfYaaYQXmEjENWDWcfOukijsJFxMmlKDeO5YjOL/E18qO+syH8zOefCY89fSK8M3Y/HLt9N9xYXA53HWoPO48OhivFXDh5YyRcnJzC0S8RrpiVcArxublCWFhgffCDbWQoflcxJg/JCGwv/Wlvb5cj9cdGZI922Qdsf6HAxwHwq5ASJpOIJ13cydOxfvJ0/Rz3z/tbi7VAGxwTcip5+eWXG/gcPf7M3D9Xd3KXkc87HZ8H52LP36sAuStLBRTiJ78VnxV7NIFOh/n5PD/SynPfI9y6Du9sLB/OtTf2BLkkfz9TDFp2JBBPBG2pdLC+npf/96vv0ECwuDgT3B+5H6xNLwSmwQR72rqDdFNT0NgIa40wVtNPoErOz2OwEZY4A+xd5D+lw8wheY+DFPo4j/an8taFKYSIW/moz/UJZUy7kGyUNP3f0vdtgtfg1VdfXZM9xuLi4k6RPgJoL9+DJff/tQYtLS5sbm52kY+AL1+JZpR3sYp81OGqce8tvrI4mFUSl+3Qnx+/914wMT4eLNEc9K69ew3xpWD307uDJ4aHg19dey/48X/9q6CFZWD7hRdeCIaHzwS7d+8G43Vt3batms12jI9fEz9oz7VrOygruj7m/3zIcCsD5TazIyq7aGu/nT3mb+3Ynj17HtY4rtZmUxP/4EqTaWwMDWYtxB35079a+tVkef52hTY8KYvnOznsog7W01hsRF1FJxN9X9bpeB/CcAF+ODtLO3aYLI6iE1NTZmWVR9kuHNOWzOgHl01wb8Xs7Mqa/n1PmUxnt8lmwHxePlDL5aZNofDQzM3F7cKvKoos5nc1mbdr1y7z8GFR+sa1O2JUvtquk5Xb5vq40dTXF019oV6+iljJeslj31CP+s5f9JH0U1RfTbKOeH2uzjg5JqJvcM3xAde2MD8v7xL3aMeL/z4p1KyjvXYFlbrwBGojI/PBSy/9u+DUqUHwVHDu3Egwcu5c0D7YHuBYG4zMj4j2COQsS/9Pff4U8kja8HU5e48D7DWErG8T6G4tu5C7lkTvrnEOUZ4UK5Ut+8c2lOUfH+Wq5oMDBw64B1yzsyY6H380W1vJVvmWsedsOFtT93Hp6/CUOmZr11Gp62QDA622pydj1+7nbD7P38Os28/+i+fs0aPH7OWzf2Mv/OintrevzyZ70vIsYzm5bMcvX7aTk1N2erpoZ0pt21zfdkl/isWW2n5HftaSt6JO368tKI9ZwbG5aJtBhiVZsXwNzK/hK8m+Y3vDsFVOJbL5/OpX/3lqZaW+8tj4EeBDpuXlLAwti2M8qsnx9DcAV9fyNux3gSu2q6vLdoT19srUmM23tNnRn56z+w8ctHW7eu07v3jHLtwft909g7a4HNpCYV46+QEGSF1d3iaT7bY9G0qdOGlYdMsWh7uPRnv7dv2OIVtub5gO5XOoxcU0fFyMDQgSfrb7gdFh6zui8tWYBrdZPZ8bkt/+9rcLspSMvz/eMImwt5epjwKfhZX+FrlgkoWDSZTfloHfINxzOv4Fx3PnJoJXXvkWUvB1si849fvwDRmTkJ879z9Fr7f3lCw1k5PnggnIib5T0IWMefKXIIPeqF/8M8DKtm8Hk+igx+kb368VYPXeFYH375MDNs3uVDI6OpoVySMx4N5dEIyNybvE//YxIH44H4jNfpw9Oxb84AeviM6Xv/zlYOB55/jZH5xF3lmJP08j4BiUyu1inPbJ54PnpZyrz+W78G+t7ahm7BF10c9PGvy/V2Vg3Lhxw3/VowYORiFi5WgFbt2Sd4n/ZkEHXD0Hq5zxPlB+C4nvfe97IidE99Ahid96/SbfKZX066+/LmnqHILOzZvMd/ja174G+e+BkSCG7be57PPjYuu6Dtb07dfF4cOH8zIw3n///S0fi3Ba3S6w8ee7xCuBKTuKlSPbQ9ym9+WcE27pG/O///3vu3zw3PehDxlLiegrX/GKLo9mmMF0ZPsrp74CPbfUPApO3ZXZBJT1pat9ZjJuOsqOYQubjwQNxsshXXIgCgW1bJcVT58+vSED44c//GHixRdfFPFrr8m7xAkvfxzQ1q9R/JF4zTla0z+fx5D5Pu3wovgUl5XbXrb567R7K3h/Pg6cS3H/N+OT9nXHjh2hDIxvfvObda+88ooI/1+C97nad5/m1jP41rfYPkkjJyIgmYDPAqAK3c32/q8B3Ip79ptyEwNDHnIpFAqFQqFQKBQKhUKhUCgUCoVCoVAoFAqFQqFQKBQKhUKhUCgUCoVCoVAoFAqFQqFQKBQKhUKhUCgUCoVCoVAoFAqFQqFQKBQKhUKhUCgUCoVCoVAoFAqFQqFQKBQKhUKhUCgUCoVCoVAoFAqFQqFQKBQKhUKhUCgUCoVCoVAoFAqFQqFQKBQKhUKhUCgUCoVCoVAoFAqFQqFQKBQKhUKhUCgUCoVCoVAoFAqFQqFQKBQKhUKhUCgUCoVCoVAoFAqFQqFQKBQKhUKhUCgUCoVCoVAoFAqFQqFQKBQKhUKhUCgUCoVCoVAoFAqFQqFQKBQKhUKhUCgUCoVCoVAoFAqFQqFQKBQKheL/GwTB/wEzliVv4E66UQAAAABJRU5ErkJggg=="/>
          <p:cNvSpPr>
            <a:spLocks noChangeAspect="1" noChangeArrowheads="1"/>
          </p:cNvSpPr>
          <p:nvPr/>
        </p:nvSpPr>
        <p:spPr bwMode="auto">
          <a:xfrm>
            <a:off x="51752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916DC3-2FA5-4CCE-9038-06D2DA980F7A}"/>
              </a:ext>
            </a:extLst>
          </p:cNvPr>
          <p:cNvSpPr txBox="1"/>
          <p:nvPr/>
        </p:nvSpPr>
        <p:spPr>
          <a:xfrm>
            <a:off x="2878606" y="2307522"/>
            <a:ext cx="7852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w Cen MT" panose="020B0602020104020603" pitchFamily="34" charset="77"/>
                <a:cs typeface="Arial" panose="020B0604020202020204" pitchFamily="34" charset="0"/>
              </a:rPr>
              <a:t>Interests</a:t>
            </a:r>
          </a:p>
          <a:p>
            <a:endParaRPr lang="en-GB" sz="2000" dirty="0"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pPr indent="-351701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77"/>
                <a:cs typeface="Arial" panose="020B0604020202020204" pitchFamily="34" charset="0"/>
              </a:rPr>
              <a:t>Mathematics and modelling.</a:t>
            </a:r>
          </a:p>
          <a:p>
            <a:pPr indent="-351701">
              <a:buFont typeface="Arial" panose="020B0604020202020204" pitchFamily="34" charset="0"/>
              <a:buChar char="•"/>
            </a:pPr>
            <a:endParaRPr lang="en-GB" sz="2000" dirty="0"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pPr indent="-351701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77"/>
                <a:cs typeface="Arial" panose="020B0604020202020204" pitchFamily="34" charset="0"/>
              </a:rPr>
              <a:t>Machine learning – a genuine interesting In machine learning. I spend a lot time reading around the subject.</a:t>
            </a:r>
          </a:p>
          <a:p>
            <a:pPr indent="-351701">
              <a:buFont typeface="Arial" panose="020B0604020202020204" pitchFamily="34" charset="0"/>
              <a:buChar char="•"/>
            </a:pPr>
            <a:endParaRPr lang="en-GB" sz="2000" dirty="0"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pPr indent="-351701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77"/>
                <a:cs typeface="Arial" panose="020B0604020202020204" pitchFamily="34" charset="0"/>
              </a:rPr>
              <a:t>I am fascinated with computers and tech.</a:t>
            </a:r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F74CCFD-84FE-40C6-A2D9-D7555634099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2000"/>
          </a:blip>
          <a:stretch>
            <a:fillRect/>
          </a:stretch>
        </p:blipFill>
        <p:spPr>
          <a:xfrm>
            <a:off x="4567448" y="5810088"/>
            <a:ext cx="2891495" cy="817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B612D3-9DEF-402A-BB43-045E1BF645B6}"/>
              </a:ext>
            </a:extLst>
          </p:cNvPr>
          <p:cNvSpPr/>
          <p:nvPr/>
        </p:nvSpPr>
        <p:spPr>
          <a:xfrm>
            <a:off x="9053575" y="6059665"/>
            <a:ext cx="2375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Tw Cen MT" panose="020B0602020104020603" pitchFamily="34" charset="77"/>
                <a:cs typeface="Arial" panose="020B0604020202020204" pitchFamily="34" charset="0"/>
              </a:rPr>
              <a:t>5th </a:t>
            </a:r>
            <a:r>
              <a:rPr lang="en-GB" dirty="0" err="1">
                <a:latin typeface="Tw Cen MT" panose="020B0602020104020603" pitchFamily="34" charset="77"/>
                <a:cs typeface="Arial" panose="020B0604020202020204" pitchFamily="34" charset="0"/>
              </a:rPr>
              <a:t>Painlevé</a:t>
            </a:r>
            <a:r>
              <a:rPr lang="en-GB" dirty="0">
                <a:latin typeface="Tw Cen MT" panose="020B0602020104020603" pitchFamily="34" charset="77"/>
                <a:cs typeface="Arial" panose="020B0604020202020204" pitchFamily="34" charset="0"/>
              </a:rPr>
              <a:t> equation</a:t>
            </a:r>
            <a:endParaRPr lang="en-GB" dirty="0"/>
          </a:p>
        </p:txBody>
      </p:sp>
      <p:sp>
        <p:nvSpPr>
          <p:cNvPr id="19" name="Rectangle: Rounded Corners 12">
            <a:extLst>
              <a:ext uri="{FF2B5EF4-FFF2-40B4-BE49-F238E27FC236}">
                <a16:creationId xmlns:a16="http://schemas.microsoft.com/office/drawing/2014/main" id="{FA52F1D2-7BC9-465B-944B-09733D108F26}"/>
              </a:ext>
            </a:extLst>
          </p:cNvPr>
          <p:cNvSpPr/>
          <p:nvPr/>
        </p:nvSpPr>
        <p:spPr>
          <a:xfrm>
            <a:off x="1878387" y="1843053"/>
            <a:ext cx="8853146" cy="3735095"/>
          </a:xfrm>
          <a:prstGeom prst="roundRect">
            <a:avLst/>
          </a:prstGeom>
          <a:noFill/>
          <a:ln w="76200">
            <a:solidFill>
              <a:srgbClr val="2A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A8CBE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0558EF-4D0A-43E8-AD7E-094E66E62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387" y="2729543"/>
            <a:ext cx="1223159" cy="1834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2CE793-7F0B-48DA-8AE7-441C187B27C2}"/>
              </a:ext>
            </a:extLst>
          </p:cNvPr>
          <p:cNvCxnSpPr>
            <a:stCxn id="25" idx="3"/>
            <a:endCxn id="3" idx="1"/>
          </p:cNvCxnSpPr>
          <p:nvPr/>
        </p:nvCxnSpPr>
        <p:spPr>
          <a:xfrm>
            <a:off x="7458943" y="6219013"/>
            <a:ext cx="1594632" cy="2531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3A69C03-3B73-487D-8947-B442C1BDAF5F}"/>
              </a:ext>
            </a:extLst>
          </p:cNvPr>
          <p:cNvSpPr txBox="1"/>
          <p:nvPr/>
        </p:nvSpPr>
        <p:spPr>
          <a:xfrm>
            <a:off x="2486975" y="468984"/>
            <a:ext cx="7510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Tw Cen MT" panose="020B0602020104020603" pitchFamily="34" charset="0"/>
              </a:rPr>
              <a:t>James Smith - CTO</a:t>
            </a:r>
          </a:p>
        </p:txBody>
      </p:sp>
    </p:spTree>
    <p:extLst>
      <p:ext uri="{BB962C8B-B14F-4D97-AF65-F5344CB8AC3E}">
        <p14:creationId xmlns:p14="http://schemas.microsoft.com/office/powerpoint/2010/main" val="184737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509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Fun Coding Examples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6AA66-511A-4FF9-AF72-E1FA9B7F19EF}"/>
              </a:ext>
            </a:extLst>
          </p:cNvPr>
          <p:cNvSpPr/>
          <p:nvPr/>
        </p:nvSpPr>
        <p:spPr>
          <a:xfrm>
            <a:off x="919341" y="1668914"/>
            <a:ext cx="10353319" cy="14465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06145" lvl="1" indent="-342900">
              <a:buFont typeface="Arial"/>
              <a:buChar char="•"/>
            </a:pPr>
            <a:endParaRPr lang="en-GB" sz="2200" dirty="0">
              <a:cs typeface="Calibri"/>
            </a:endParaRPr>
          </a:p>
          <a:p>
            <a:pPr marL="914400" lvl="1" indent="-351155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  <a:p>
            <a:pPr marL="1371600" lvl="2" indent="-351155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  <a:p>
            <a:pPr marL="1371600" lvl="2" indent="-351155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C9504B-E86C-47FA-9B28-81F3F5129569}"/>
              </a:ext>
            </a:extLst>
          </p:cNvPr>
          <p:cNvSpPr/>
          <p:nvPr/>
        </p:nvSpPr>
        <p:spPr>
          <a:xfrm>
            <a:off x="5452632" y="1439186"/>
            <a:ext cx="15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latin typeface="inherit"/>
              </a:rPr>
              <a:t>Ceaser</a:t>
            </a:r>
            <a:r>
              <a:rPr lang="en-GB" b="1" dirty="0">
                <a:latin typeface="inherit"/>
              </a:rPr>
              <a:t> Cypher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39C31A-D50D-472B-9CDE-B005ACDB2819}"/>
              </a:ext>
            </a:extLst>
          </p:cNvPr>
          <p:cNvSpPr/>
          <p:nvPr/>
        </p:nvSpPr>
        <p:spPr>
          <a:xfrm>
            <a:off x="1878387" y="1164132"/>
            <a:ext cx="1035331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</a:rPr>
              <a:t>def </a:t>
            </a:r>
            <a:r>
              <a:rPr lang="en-GB" sz="1400" b="1" dirty="0" err="1">
                <a:solidFill>
                  <a:srgbClr val="00B0F0"/>
                </a:solidFill>
              </a:rPr>
              <a:t>caesar_encrypt</a:t>
            </a:r>
            <a:r>
              <a:rPr lang="en-GB" sz="1400" b="1" dirty="0">
                <a:solidFill>
                  <a:srgbClr val="00B0F0"/>
                </a:solidFill>
              </a:rPr>
              <a:t>(</a:t>
            </a:r>
            <a:r>
              <a:rPr lang="en-GB" sz="1400" b="1" dirty="0" err="1">
                <a:solidFill>
                  <a:srgbClr val="00B0F0"/>
                </a:solidFill>
              </a:rPr>
              <a:t>realText</a:t>
            </a:r>
            <a:r>
              <a:rPr lang="en-GB" sz="1400" b="1" dirty="0">
                <a:solidFill>
                  <a:srgbClr val="00B0F0"/>
                </a:solidFill>
              </a:rPr>
              <a:t>, step):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	</a:t>
            </a:r>
            <a:r>
              <a:rPr lang="en-GB" sz="1400" b="1" dirty="0" err="1">
                <a:solidFill>
                  <a:srgbClr val="00B0F0"/>
                </a:solidFill>
              </a:rPr>
              <a:t>outText</a:t>
            </a:r>
            <a:r>
              <a:rPr lang="en-GB" sz="1400" b="1" dirty="0">
                <a:solidFill>
                  <a:srgbClr val="00B0F0"/>
                </a:solidFill>
              </a:rPr>
              <a:t> = []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	</a:t>
            </a:r>
            <a:r>
              <a:rPr lang="en-GB" sz="1400" b="1" dirty="0" err="1">
                <a:solidFill>
                  <a:srgbClr val="00B0F0"/>
                </a:solidFill>
              </a:rPr>
              <a:t>cryptText</a:t>
            </a:r>
            <a:r>
              <a:rPr lang="en-GB" sz="1400" b="1" dirty="0">
                <a:solidFill>
                  <a:srgbClr val="00B0F0"/>
                </a:solidFill>
              </a:rPr>
              <a:t> = []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	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	uppercase = ['A', 'B', 'C', 'D', 'E', 'F', 'G', 'H', 'I', 'J', 'K', 'L', 'M', 'N', 'O', 'P', 'Q', 'R', 'S', 'T', 'U', 'V', 'W', 'X', 'Y', 'Z']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	lowercase = ['a', 'b', 'c', 'd', 'e', 'f', 'g', 'h', '</a:t>
            </a:r>
            <a:r>
              <a:rPr lang="en-GB" sz="1400" b="1" dirty="0" err="1">
                <a:solidFill>
                  <a:srgbClr val="00B0F0"/>
                </a:solidFill>
              </a:rPr>
              <a:t>i</a:t>
            </a:r>
            <a:r>
              <a:rPr lang="en-GB" sz="1400" b="1" dirty="0">
                <a:solidFill>
                  <a:srgbClr val="00B0F0"/>
                </a:solidFill>
              </a:rPr>
              <a:t>', 'j', 'k', 'l', 'm', 'n', 'o', 'p', 'q', 'r', 's', 't', 'u', 'v', 'w', 'x', 'y', 'z']</a:t>
            </a:r>
          </a:p>
          <a:p>
            <a:endParaRPr lang="en-GB" sz="1400" b="1" dirty="0">
              <a:solidFill>
                <a:srgbClr val="00B0F0"/>
              </a:solidFill>
            </a:endParaRPr>
          </a:p>
          <a:p>
            <a:r>
              <a:rPr lang="en-GB" sz="1400" b="1" dirty="0">
                <a:solidFill>
                  <a:srgbClr val="00B0F0"/>
                </a:solidFill>
              </a:rPr>
              <a:t>	for </a:t>
            </a:r>
            <a:r>
              <a:rPr lang="en-GB" sz="1400" b="1" dirty="0" err="1">
                <a:solidFill>
                  <a:srgbClr val="00B0F0"/>
                </a:solidFill>
              </a:rPr>
              <a:t>eachLetter</a:t>
            </a:r>
            <a:r>
              <a:rPr lang="en-GB" sz="1400" b="1" dirty="0">
                <a:solidFill>
                  <a:srgbClr val="00B0F0"/>
                </a:solidFill>
              </a:rPr>
              <a:t> in </a:t>
            </a:r>
            <a:r>
              <a:rPr lang="en-GB" sz="1400" b="1" dirty="0" err="1">
                <a:solidFill>
                  <a:srgbClr val="00B0F0"/>
                </a:solidFill>
              </a:rPr>
              <a:t>realText</a:t>
            </a:r>
            <a:r>
              <a:rPr lang="en-GB" sz="1400" b="1" dirty="0">
                <a:solidFill>
                  <a:srgbClr val="00B0F0"/>
                </a:solidFill>
              </a:rPr>
              <a:t>: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		if </a:t>
            </a:r>
            <a:r>
              <a:rPr lang="en-GB" sz="1400" b="1" dirty="0" err="1">
                <a:solidFill>
                  <a:srgbClr val="00B0F0"/>
                </a:solidFill>
              </a:rPr>
              <a:t>eachLetter</a:t>
            </a:r>
            <a:r>
              <a:rPr lang="en-GB" sz="1400" b="1" dirty="0">
                <a:solidFill>
                  <a:srgbClr val="00B0F0"/>
                </a:solidFill>
              </a:rPr>
              <a:t> in uppercase: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			index = </a:t>
            </a:r>
            <a:r>
              <a:rPr lang="en-GB" sz="1400" b="1" dirty="0" err="1">
                <a:solidFill>
                  <a:srgbClr val="00B0F0"/>
                </a:solidFill>
              </a:rPr>
              <a:t>uppercase.index</a:t>
            </a:r>
            <a:r>
              <a:rPr lang="en-GB" sz="1400" b="1" dirty="0">
                <a:solidFill>
                  <a:srgbClr val="00B0F0"/>
                </a:solidFill>
              </a:rPr>
              <a:t>(</a:t>
            </a:r>
            <a:r>
              <a:rPr lang="en-GB" sz="1400" b="1" dirty="0" err="1">
                <a:solidFill>
                  <a:srgbClr val="00B0F0"/>
                </a:solidFill>
              </a:rPr>
              <a:t>eachLetter</a:t>
            </a:r>
            <a:r>
              <a:rPr lang="en-GB" sz="1400" b="1" dirty="0">
                <a:solidFill>
                  <a:srgbClr val="00B0F0"/>
                </a:solidFill>
              </a:rPr>
              <a:t>)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			</a:t>
            </a:r>
            <a:r>
              <a:rPr lang="en-GB" sz="1400" b="1" dirty="0" err="1">
                <a:solidFill>
                  <a:srgbClr val="00B0F0"/>
                </a:solidFill>
              </a:rPr>
              <a:t>crypting</a:t>
            </a:r>
            <a:r>
              <a:rPr lang="en-GB" sz="1400" b="1" dirty="0">
                <a:solidFill>
                  <a:srgbClr val="00B0F0"/>
                </a:solidFill>
              </a:rPr>
              <a:t> = (index + step) % 26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			</a:t>
            </a:r>
            <a:r>
              <a:rPr lang="en-GB" sz="1400" b="1" dirty="0" err="1">
                <a:solidFill>
                  <a:srgbClr val="00B0F0"/>
                </a:solidFill>
              </a:rPr>
              <a:t>cryptText.append</a:t>
            </a:r>
            <a:r>
              <a:rPr lang="en-GB" sz="1400" b="1" dirty="0">
                <a:solidFill>
                  <a:srgbClr val="00B0F0"/>
                </a:solidFill>
              </a:rPr>
              <a:t>(</a:t>
            </a:r>
            <a:r>
              <a:rPr lang="en-GB" sz="1400" b="1" dirty="0" err="1">
                <a:solidFill>
                  <a:srgbClr val="00B0F0"/>
                </a:solidFill>
              </a:rPr>
              <a:t>crypting</a:t>
            </a:r>
            <a:r>
              <a:rPr lang="en-GB" sz="1400" b="1" dirty="0">
                <a:solidFill>
                  <a:srgbClr val="00B0F0"/>
                </a:solidFill>
              </a:rPr>
              <a:t>)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			</a:t>
            </a:r>
            <a:r>
              <a:rPr lang="en-GB" sz="1400" b="1" dirty="0" err="1">
                <a:solidFill>
                  <a:srgbClr val="00B0F0"/>
                </a:solidFill>
              </a:rPr>
              <a:t>newLetter</a:t>
            </a:r>
            <a:r>
              <a:rPr lang="en-GB" sz="1400" b="1" dirty="0">
                <a:solidFill>
                  <a:srgbClr val="00B0F0"/>
                </a:solidFill>
              </a:rPr>
              <a:t> = uppercase[</a:t>
            </a:r>
            <a:r>
              <a:rPr lang="en-GB" sz="1400" b="1" dirty="0" err="1">
                <a:solidFill>
                  <a:srgbClr val="00B0F0"/>
                </a:solidFill>
              </a:rPr>
              <a:t>crypting</a:t>
            </a:r>
            <a:r>
              <a:rPr lang="en-GB" sz="1400" b="1" dirty="0">
                <a:solidFill>
                  <a:srgbClr val="00B0F0"/>
                </a:solidFill>
              </a:rPr>
              <a:t>]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			</a:t>
            </a:r>
            <a:r>
              <a:rPr lang="en-GB" sz="1400" b="1" dirty="0" err="1">
                <a:solidFill>
                  <a:srgbClr val="00B0F0"/>
                </a:solidFill>
              </a:rPr>
              <a:t>outText.append</a:t>
            </a:r>
            <a:r>
              <a:rPr lang="en-GB" sz="1400" b="1" dirty="0">
                <a:solidFill>
                  <a:srgbClr val="00B0F0"/>
                </a:solidFill>
              </a:rPr>
              <a:t>(</a:t>
            </a:r>
            <a:r>
              <a:rPr lang="en-GB" sz="1400" b="1" dirty="0" err="1">
                <a:solidFill>
                  <a:srgbClr val="00B0F0"/>
                </a:solidFill>
              </a:rPr>
              <a:t>newLetter</a:t>
            </a:r>
            <a:r>
              <a:rPr lang="en-GB" sz="1400" b="1" dirty="0">
                <a:solidFill>
                  <a:srgbClr val="00B0F0"/>
                </a:solidFill>
              </a:rPr>
              <a:t>)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		</a:t>
            </a:r>
            <a:r>
              <a:rPr lang="en-GB" sz="1400" b="1" dirty="0" err="1">
                <a:solidFill>
                  <a:srgbClr val="00B0F0"/>
                </a:solidFill>
              </a:rPr>
              <a:t>elif</a:t>
            </a:r>
            <a:r>
              <a:rPr lang="en-GB" sz="1400" b="1" dirty="0">
                <a:solidFill>
                  <a:srgbClr val="00B0F0"/>
                </a:solidFill>
              </a:rPr>
              <a:t> </a:t>
            </a:r>
            <a:r>
              <a:rPr lang="en-GB" sz="1400" b="1" dirty="0" err="1">
                <a:solidFill>
                  <a:srgbClr val="00B0F0"/>
                </a:solidFill>
              </a:rPr>
              <a:t>eachLetter</a:t>
            </a:r>
            <a:r>
              <a:rPr lang="en-GB" sz="1400" b="1" dirty="0">
                <a:solidFill>
                  <a:srgbClr val="00B0F0"/>
                </a:solidFill>
              </a:rPr>
              <a:t> in lowercase: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			index = </a:t>
            </a:r>
            <a:r>
              <a:rPr lang="en-GB" sz="1400" b="1" dirty="0" err="1">
                <a:solidFill>
                  <a:srgbClr val="00B0F0"/>
                </a:solidFill>
              </a:rPr>
              <a:t>lowercase.index</a:t>
            </a:r>
            <a:r>
              <a:rPr lang="en-GB" sz="1400" b="1" dirty="0">
                <a:solidFill>
                  <a:srgbClr val="00B0F0"/>
                </a:solidFill>
              </a:rPr>
              <a:t>(</a:t>
            </a:r>
            <a:r>
              <a:rPr lang="en-GB" sz="1400" b="1" dirty="0" err="1">
                <a:solidFill>
                  <a:srgbClr val="00B0F0"/>
                </a:solidFill>
              </a:rPr>
              <a:t>eachLetter</a:t>
            </a:r>
            <a:r>
              <a:rPr lang="en-GB" sz="1400" b="1" dirty="0">
                <a:solidFill>
                  <a:srgbClr val="00B0F0"/>
                </a:solidFill>
              </a:rPr>
              <a:t>)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			</a:t>
            </a:r>
            <a:r>
              <a:rPr lang="en-GB" sz="1400" b="1" dirty="0" err="1">
                <a:solidFill>
                  <a:srgbClr val="00B0F0"/>
                </a:solidFill>
              </a:rPr>
              <a:t>crypting</a:t>
            </a:r>
            <a:r>
              <a:rPr lang="en-GB" sz="1400" b="1" dirty="0">
                <a:solidFill>
                  <a:srgbClr val="00B0F0"/>
                </a:solidFill>
              </a:rPr>
              <a:t> = (index + step) % 26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			</a:t>
            </a:r>
            <a:r>
              <a:rPr lang="en-GB" sz="1400" b="1" dirty="0" err="1">
                <a:solidFill>
                  <a:srgbClr val="00B0F0"/>
                </a:solidFill>
              </a:rPr>
              <a:t>cryptText.append</a:t>
            </a:r>
            <a:r>
              <a:rPr lang="en-GB" sz="1400" b="1" dirty="0">
                <a:solidFill>
                  <a:srgbClr val="00B0F0"/>
                </a:solidFill>
              </a:rPr>
              <a:t>(</a:t>
            </a:r>
            <a:r>
              <a:rPr lang="en-GB" sz="1400" b="1" dirty="0" err="1">
                <a:solidFill>
                  <a:srgbClr val="00B0F0"/>
                </a:solidFill>
              </a:rPr>
              <a:t>crypting</a:t>
            </a:r>
            <a:r>
              <a:rPr lang="en-GB" sz="1400" b="1" dirty="0">
                <a:solidFill>
                  <a:srgbClr val="00B0F0"/>
                </a:solidFill>
              </a:rPr>
              <a:t>)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			</a:t>
            </a:r>
            <a:r>
              <a:rPr lang="en-GB" sz="1400" b="1" dirty="0" err="1">
                <a:solidFill>
                  <a:srgbClr val="00B0F0"/>
                </a:solidFill>
              </a:rPr>
              <a:t>newLetter</a:t>
            </a:r>
            <a:r>
              <a:rPr lang="en-GB" sz="1400" b="1" dirty="0">
                <a:solidFill>
                  <a:srgbClr val="00B0F0"/>
                </a:solidFill>
              </a:rPr>
              <a:t> = lowercase[</a:t>
            </a:r>
            <a:r>
              <a:rPr lang="en-GB" sz="1400" b="1" dirty="0" err="1">
                <a:solidFill>
                  <a:srgbClr val="00B0F0"/>
                </a:solidFill>
              </a:rPr>
              <a:t>crypting</a:t>
            </a:r>
            <a:r>
              <a:rPr lang="en-GB" sz="1400" b="1" dirty="0">
                <a:solidFill>
                  <a:srgbClr val="00B0F0"/>
                </a:solidFill>
              </a:rPr>
              <a:t>]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			</a:t>
            </a:r>
            <a:r>
              <a:rPr lang="en-GB" sz="1400" b="1" dirty="0" err="1">
                <a:solidFill>
                  <a:srgbClr val="00B0F0"/>
                </a:solidFill>
              </a:rPr>
              <a:t>outText.append</a:t>
            </a:r>
            <a:r>
              <a:rPr lang="en-GB" sz="1400" b="1" dirty="0">
                <a:solidFill>
                  <a:srgbClr val="00B0F0"/>
                </a:solidFill>
              </a:rPr>
              <a:t>(</a:t>
            </a:r>
            <a:r>
              <a:rPr lang="en-GB" sz="1400" b="1" dirty="0" err="1">
                <a:solidFill>
                  <a:srgbClr val="00B0F0"/>
                </a:solidFill>
              </a:rPr>
              <a:t>newLetter</a:t>
            </a:r>
            <a:r>
              <a:rPr lang="en-GB" sz="1400" b="1" dirty="0">
                <a:solidFill>
                  <a:srgbClr val="00B0F0"/>
                </a:solidFill>
              </a:rPr>
              <a:t>)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	return </a:t>
            </a:r>
            <a:r>
              <a:rPr lang="en-GB" sz="1400" b="1" dirty="0" err="1">
                <a:solidFill>
                  <a:srgbClr val="00B0F0"/>
                </a:solidFill>
              </a:rPr>
              <a:t>outText</a:t>
            </a:r>
            <a:endParaRPr lang="en-GB" sz="1400" b="1" dirty="0">
              <a:solidFill>
                <a:srgbClr val="00B0F0"/>
              </a:solidFill>
            </a:endParaRPr>
          </a:p>
          <a:p>
            <a:endParaRPr lang="en-GB" sz="1400" b="1" dirty="0">
              <a:solidFill>
                <a:srgbClr val="00B0F0"/>
              </a:solidFill>
            </a:endParaRPr>
          </a:p>
          <a:p>
            <a:r>
              <a:rPr lang="en-GB" sz="1400" b="1" dirty="0">
                <a:solidFill>
                  <a:srgbClr val="00B0F0"/>
                </a:solidFill>
              </a:rPr>
              <a:t>code = </a:t>
            </a:r>
            <a:r>
              <a:rPr lang="en-GB" sz="1400" b="1" dirty="0" err="1">
                <a:solidFill>
                  <a:srgbClr val="00B0F0"/>
                </a:solidFill>
              </a:rPr>
              <a:t>caesar_encrypt</a:t>
            </a:r>
            <a:r>
              <a:rPr lang="en-GB" sz="1400" b="1" dirty="0">
                <a:solidFill>
                  <a:srgbClr val="00B0F0"/>
                </a:solidFill>
              </a:rPr>
              <a:t>('</a:t>
            </a:r>
            <a:r>
              <a:rPr lang="en-GB" sz="1400" b="1" dirty="0" err="1">
                <a:solidFill>
                  <a:srgbClr val="00B0F0"/>
                </a:solidFill>
              </a:rPr>
              <a:t>abc</a:t>
            </a:r>
            <a:r>
              <a:rPr lang="en-GB" sz="1400" b="1" dirty="0">
                <a:solidFill>
                  <a:srgbClr val="00B0F0"/>
                </a:solidFill>
              </a:rPr>
              <a:t>', 2) #the letters 'a' 'b' 'c' are 2+ what their </a:t>
            </a:r>
            <a:r>
              <a:rPr lang="en-GB" sz="1400" b="1" dirty="0" err="1">
                <a:solidFill>
                  <a:srgbClr val="00B0F0"/>
                </a:solidFill>
              </a:rPr>
              <a:t>orignal</a:t>
            </a:r>
            <a:r>
              <a:rPr lang="en-GB" sz="1400" b="1" dirty="0">
                <a:solidFill>
                  <a:srgbClr val="00B0F0"/>
                </a:solidFill>
              </a:rPr>
              <a:t> value is so becomes 'c' 'd' 'e'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print()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print(code)</a:t>
            </a:r>
          </a:p>
          <a:p>
            <a:r>
              <a:rPr lang="en-GB" sz="1400" b="1" dirty="0">
                <a:solidFill>
                  <a:srgbClr val="00B0F0"/>
                </a:solidFill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840920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509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Fun Coding Examples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6AA66-511A-4FF9-AF72-E1FA9B7F19EF}"/>
              </a:ext>
            </a:extLst>
          </p:cNvPr>
          <p:cNvSpPr/>
          <p:nvPr/>
        </p:nvSpPr>
        <p:spPr>
          <a:xfrm>
            <a:off x="919341" y="1668914"/>
            <a:ext cx="10353319" cy="14465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06145" lvl="1" indent="-342900">
              <a:buFont typeface="Arial"/>
              <a:buChar char="•"/>
            </a:pPr>
            <a:endParaRPr lang="en-GB" sz="2200" dirty="0">
              <a:cs typeface="Calibri"/>
            </a:endParaRPr>
          </a:p>
          <a:p>
            <a:pPr marL="914400" lvl="1" indent="-351155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  <a:p>
            <a:pPr marL="1371600" lvl="2" indent="-351155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  <a:p>
            <a:pPr marL="1371600" lvl="2" indent="-351155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C9504B-E86C-47FA-9B28-81F3F5129569}"/>
              </a:ext>
            </a:extLst>
          </p:cNvPr>
          <p:cNvSpPr/>
          <p:nvPr/>
        </p:nvSpPr>
        <p:spPr>
          <a:xfrm>
            <a:off x="5702302" y="151743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Inputs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39C31A-D50D-472B-9CDE-B005ACDB2819}"/>
              </a:ext>
            </a:extLst>
          </p:cNvPr>
          <p:cNvSpPr/>
          <p:nvPr/>
        </p:nvSpPr>
        <p:spPr>
          <a:xfrm>
            <a:off x="3452501" y="3334404"/>
            <a:ext cx="76143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00B0F0"/>
                </a:solidFill>
              </a:rPr>
              <a:t>first_name</a:t>
            </a:r>
            <a:r>
              <a:rPr lang="en-GB" b="1" dirty="0">
                <a:solidFill>
                  <a:srgbClr val="00B0F0"/>
                </a:solidFill>
              </a:rPr>
              <a:t> = input("Welcome to the hack! \</a:t>
            </a:r>
            <a:r>
              <a:rPr lang="en-GB" b="1" dirty="0" err="1">
                <a:solidFill>
                  <a:srgbClr val="00B0F0"/>
                </a:solidFill>
              </a:rPr>
              <a:t>nWhat</a:t>
            </a:r>
            <a:r>
              <a:rPr lang="en-GB" b="1" dirty="0">
                <a:solidFill>
                  <a:srgbClr val="00B0F0"/>
                </a:solidFill>
              </a:rPr>
              <a:t> is your first name? \n") </a:t>
            </a:r>
          </a:p>
          <a:p>
            <a:r>
              <a:rPr lang="en-GB" b="1" dirty="0">
                <a:solidFill>
                  <a:srgbClr val="00B0F0"/>
                </a:solidFill>
              </a:rPr>
              <a:t>surname = input("What is your surname?\n")</a:t>
            </a:r>
          </a:p>
          <a:p>
            <a:r>
              <a:rPr lang="en-GB" b="1" dirty="0" err="1">
                <a:solidFill>
                  <a:srgbClr val="00B0F0"/>
                </a:solidFill>
              </a:rPr>
              <a:t>full_name</a:t>
            </a:r>
            <a:r>
              <a:rPr lang="en-GB" b="1" dirty="0">
                <a:solidFill>
                  <a:srgbClr val="00B0F0"/>
                </a:solidFill>
              </a:rPr>
              <a:t> = </a:t>
            </a:r>
            <a:r>
              <a:rPr lang="en-GB" b="1" dirty="0" err="1">
                <a:solidFill>
                  <a:srgbClr val="00B0F0"/>
                </a:solidFill>
              </a:rPr>
              <a:t>first_name</a:t>
            </a:r>
            <a:r>
              <a:rPr lang="en-GB" b="1" dirty="0">
                <a:solidFill>
                  <a:srgbClr val="00B0F0"/>
                </a:solidFill>
              </a:rPr>
              <a:t> + " " + surname</a:t>
            </a:r>
          </a:p>
          <a:p>
            <a:r>
              <a:rPr lang="en-GB" b="1" dirty="0">
                <a:solidFill>
                  <a:srgbClr val="00B0F0"/>
                </a:solidFill>
              </a:rPr>
              <a:t>print ("Good to have you onboard " + </a:t>
            </a:r>
            <a:r>
              <a:rPr lang="en-GB" b="1" dirty="0" err="1">
                <a:solidFill>
                  <a:srgbClr val="00B0F0"/>
                </a:solidFill>
              </a:rPr>
              <a:t>full_name</a:t>
            </a:r>
            <a:r>
              <a:rPr lang="en-GB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2109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98499" y="676597"/>
            <a:ext cx="5099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Thanks for your time!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Any questions?!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6AA66-511A-4FF9-AF72-E1FA9B7F19EF}"/>
              </a:ext>
            </a:extLst>
          </p:cNvPr>
          <p:cNvSpPr/>
          <p:nvPr/>
        </p:nvSpPr>
        <p:spPr>
          <a:xfrm>
            <a:off x="919341" y="1668914"/>
            <a:ext cx="10353319" cy="14465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06145" lvl="1" indent="-342900">
              <a:buFont typeface="Arial"/>
              <a:buChar char="•"/>
            </a:pPr>
            <a:endParaRPr lang="en-GB" sz="2200" dirty="0">
              <a:cs typeface="Calibri"/>
            </a:endParaRPr>
          </a:p>
          <a:p>
            <a:pPr marL="914400" lvl="1" indent="-351155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  <a:p>
            <a:pPr marL="1371600" lvl="2" indent="-351155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  <a:p>
            <a:pPr marL="1371600" lvl="2" indent="-351155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7D72BE0-A581-4549-A814-69658C5D5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4" y="2765171"/>
            <a:ext cx="11580906" cy="40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23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754A62D5-0806-8246-9093-005BD52F5C4C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135135A-E62B-E24D-BC36-3640D6D8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6473405" y="1668914"/>
            <a:ext cx="5099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Thanks for your time!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Any questions?!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6AA66-511A-4FF9-AF72-E1FA9B7F19EF}"/>
              </a:ext>
            </a:extLst>
          </p:cNvPr>
          <p:cNvSpPr/>
          <p:nvPr/>
        </p:nvSpPr>
        <p:spPr>
          <a:xfrm>
            <a:off x="919341" y="1668914"/>
            <a:ext cx="10353319" cy="14465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906145" lvl="1" indent="-342900">
              <a:buFont typeface="Arial"/>
              <a:buChar char="•"/>
            </a:pPr>
            <a:endParaRPr lang="en-GB" sz="2200" dirty="0">
              <a:cs typeface="Calibri"/>
            </a:endParaRPr>
          </a:p>
          <a:p>
            <a:pPr marL="914400" lvl="1" indent="-351155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  <a:p>
            <a:pPr marL="1371600" lvl="2" indent="-351155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  <a:p>
            <a:pPr marL="1371600" lvl="2" indent="-351155">
              <a:buFont typeface="Arial" panose="020B0604020202020204" pitchFamily="34" charset="0"/>
              <a:buChar char="•"/>
            </a:pPr>
            <a:endParaRPr lang="en-GB" sz="2200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4E347-A086-41C2-AC28-B3A5C55E80B8}"/>
              </a:ext>
            </a:extLst>
          </p:cNvPr>
          <p:cNvSpPr txBox="1"/>
          <p:nvPr/>
        </p:nvSpPr>
        <p:spPr>
          <a:xfrm>
            <a:off x="6332262" y="4252111"/>
            <a:ext cx="269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Please find me on </a:t>
            </a:r>
            <a:r>
              <a:rPr lang="en-GB" sz="1800" dirty="0" err="1"/>
              <a:t>Linkedin</a:t>
            </a:r>
            <a:endParaRPr lang="en-GB" sz="1050" dirty="0"/>
          </a:p>
        </p:txBody>
      </p:sp>
      <p:pic>
        <p:nvPicPr>
          <p:cNvPr id="15" name="Picture 2" descr="Image result for linkedin logo">
            <a:extLst>
              <a:ext uri="{FF2B5EF4-FFF2-40B4-BE49-F238E27FC236}">
                <a16:creationId xmlns:a16="http://schemas.microsoft.com/office/drawing/2014/main" id="{284AA40C-DEE5-404B-8F3A-E56C9C23C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483" y="4645644"/>
            <a:ext cx="2598516" cy="70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19F8F74-62E7-4769-AA3D-45518F211D9D}"/>
              </a:ext>
            </a:extLst>
          </p:cNvPr>
          <p:cNvGrpSpPr/>
          <p:nvPr/>
        </p:nvGrpSpPr>
        <p:grpSpPr>
          <a:xfrm>
            <a:off x="7721080" y="5365732"/>
            <a:ext cx="3999715" cy="1042030"/>
            <a:chOff x="3992859" y="4276841"/>
            <a:chExt cx="4714294" cy="138937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4212942-6640-475D-85F8-C071D4543B42}"/>
                </a:ext>
              </a:extLst>
            </p:cNvPr>
            <p:cNvGrpSpPr/>
            <p:nvPr/>
          </p:nvGrpSpPr>
          <p:grpSpPr>
            <a:xfrm flipH="1">
              <a:off x="5105850" y="4276841"/>
              <a:ext cx="3591356" cy="369332"/>
              <a:chOff x="3419852" y="618976"/>
              <a:chExt cx="2360086" cy="369332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879B62F-12C7-466C-BED6-3B86C33CF0A7}"/>
                  </a:ext>
                </a:extLst>
              </p:cNvPr>
              <p:cNvCxnSpPr/>
              <p:nvPr/>
            </p:nvCxnSpPr>
            <p:spPr>
              <a:xfrm>
                <a:off x="3419852" y="946956"/>
                <a:ext cx="2360086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accent3">
                        <a:lumMod val="20000"/>
                        <a:lumOff val="8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A366AB-A4EC-4FB5-A644-78E3B5AE9220}"/>
                  </a:ext>
                </a:extLst>
              </p:cNvPr>
              <p:cNvSpPr txBox="1"/>
              <p:nvPr/>
            </p:nvSpPr>
            <p:spPr>
              <a:xfrm>
                <a:off x="3450497" y="618976"/>
                <a:ext cx="1066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 James Smith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20CAD9-063B-4998-8D29-F579A1FA6A68}"/>
                </a:ext>
              </a:extLst>
            </p:cNvPr>
            <p:cNvSpPr/>
            <p:nvPr/>
          </p:nvSpPr>
          <p:spPr>
            <a:xfrm flipH="1">
              <a:off x="3992859" y="4619774"/>
              <a:ext cx="4714294" cy="1046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CTO</a:t>
              </a:r>
            </a:p>
            <a:p>
              <a:pPr lvl="0"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www.projectingsuccess.co.uk</a:t>
              </a:r>
            </a:p>
            <a:p>
              <a:pPr lvl="0"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Jamessmith@projectingsuccess.co.uk</a:t>
              </a:r>
            </a:p>
            <a:p>
              <a:pPr lvl="0"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+44 7891805279</a:t>
              </a:r>
            </a:p>
            <a:p>
              <a:pPr lvl="0"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66FE168-8B5E-4D10-994E-E0F907158247}"/>
              </a:ext>
            </a:extLst>
          </p:cNvPr>
          <p:cNvSpPr/>
          <p:nvPr/>
        </p:nvSpPr>
        <p:spPr>
          <a:xfrm>
            <a:off x="6146691" y="4171900"/>
            <a:ext cx="5752617" cy="22578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C11584-35F1-4703-A9FD-5E85EBDD5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340" y="381820"/>
            <a:ext cx="5016182" cy="60479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737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712726" y="3228537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CDING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1163974-55FB-42C6-820E-FFD3BF07EEF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24" name="Freeform: Shape 46">
            <a:extLst>
              <a:ext uri="{FF2B5EF4-FFF2-40B4-BE49-F238E27FC236}">
                <a16:creationId xmlns:a16="http://schemas.microsoft.com/office/drawing/2014/main" id="{81B71EE6-580F-4B46-91B0-2CAFF90D96C2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500390-023D-4A18-9001-D31773E4C6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E833715-F9B9-4A34-845C-DC683D00383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E8E0A6-0F9D-49E3-963E-F538EA86DE3B}"/>
              </a:ext>
            </a:extLst>
          </p:cNvPr>
          <p:cNvSpPr txBox="1"/>
          <p:nvPr/>
        </p:nvSpPr>
        <p:spPr>
          <a:xfrm>
            <a:off x="3777242" y="592097"/>
            <a:ext cx="4424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Python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7A78E0-EC8A-4226-9F8F-71C0F865145C}"/>
              </a:ext>
            </a:extLst>
          </p:cNvPr>
          <p:cNvSpPr/>
          <p:nvPr/>
        </p:nvSpPr>
        <p:spPr>
          <a:xfrm>
            <a:off x="1552349" y="1652798"/>
            <a:ext cx="5005912" cy="3817977"/>
          </a:xfrm>
          <a:prstGeom prst="rect">
            <a:avLst/>
          </a:prstGeom>
          <a:solidFill>
            <a:srgbClr val="30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775D416-02EF-4DAB-8A4A-1CFEBB526A01}"/>
              </a:ext>
            </a:extLst>
          </p:cNvPr>
          <p:cNvSpPr/>
          <p:nvPr/>
        </p:nvSpPr>
        <p:spPr>
          <a:xfrm>
            <a:off x="6558261" y="1652166"/>
            <a:ext cx="5005912" cy="3817977"/>
          </a:xfrm>
          <a:prstGeom prst="rect">
            <a:avLst/>
          </a:prstGeom>
          <a:solidFill>
            <a:srgbClr val="48A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490CD0-EBAC-4BB3-8C9B-A6AA6FF3326F}"/>
              </a:ext>
            </a:extLst>
          </p:cNvPr>
          <p:cNvSpPr/>
          <p:nvPr/>
        </p:nvSpPr>
        <p:spPr>
          <a:xfrm>
            <a:off x="1588303" y="1651225"/>
            <a:ext cx="9975871" cy="643119"/>
          </a:xfrm>
          <a:prstGeom prst="rect">
            <a:avLst/>
          </a:prstGeom>
          <a:solidFill>
            <a:srgbClr val="061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39C4DB9-40C8-4881-A44C-83FD38C63ED8}"/>
              </a:ext>
            </a:extLst>
          </p:cNvPr>
          <p:cNvGrpSpPr/>
          <p:nvPr/>
        </p:nvGrpSpPr>
        <p:grpSpPr>
          <a:xfrm rot="5400000" flipV="1">
            <a:off x="11168357" y="1538849"/>
            <a:ext cx="510211" cy="543315"/>
            <a:chOff x="6460761" y="1648918"/>
            <a:chExt cx="824459" cy="876924"/>
          </a:xfrm>
          <a:solidFill>
            <a:srgbClr val="344771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99644B-85A5-406B-BA23-875EBDA8C6A4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B862158-AF0B-43A6-BAFC-1D4F3BBF2DD1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7B5DA2F-10AC-4616-9D9A-D97BD2511310}"/>
              </a:ext>
            </a:extLst>
          </p:cNvPr>
          <p:cNvGrpSpPr/>
          <p:nvPr/>
        </p:nvGrpSpPr>
        <p:grpSpPr>
          <a:xfrm flipH="1">
            <a:off x="11162171" y="5028900"/>
            <a:ext cx="510211" cy="543315"/>
            <a:chOff x="6460761" y="1648918"/>
            <a:chExt cx="824459" cy="876924"/>
          </a:xfrm>
          <a:solidFill>
            <a:srgbClr val="344771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B4A752B-1771-4A8F-8A7C-1F3F30BA0598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EE2B36B-556B-492F-A0C8-EE12D9987AF3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2BD5D4F-1AD5-4D8A-86A2-66AFA2FCE885}"/>
              </a:ext>
            </a:extLst>
          </p:cNvPr>
          <p:cNvGrpSpPr/>
          <p:nvPr/>
        </p:nvGrpSpPr>
        <p:grpSpPr>
          <a:xfrm flipV="1">
            <a:off x="1448268" y="1549359"/>
            <a:ext cx="510211" cy="543315"/>
            <a:chOff x="6460761" y="1648918"/>
            <a:chExt cx="824459" cy="876924"/>
          </a:xfrm>
          <a:solidFill>
            <a:srgbClr val="344771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792454-EC2A-4D39-B0B2-AFE5F98AD277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8316289-6801-4161-9C77-59D8BB2DB33B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596063-A47F-4F78-AAB1-1A8A44CCF7D4}"/>
              </a:ext>
            </a:extLst>
          </p:cNvPr>
          <p:cNvGrpSpPr/>
          <p:nvPr/>
        </p:nvGrpSpPr>
        <p:grpSpPr>
          <a:xfrm>
            <a:off x="1448268" y="5030324"/>
            <a:ext cx="510211" cy="543315"/>
            <a:chOff x="6460761" y="1648918"/>
            <a:chExt cx="824459" cy="876924"/>
          </a:xfrm>
          <a:solidFill>
            <a:srgbClr val="344771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E07799-909B-41DF-86BF-0B1CCF9C7E1D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ACC3D73-1AEC-4BDE-BB4C-56D9E9D62CB2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A3CC5A97-646F-4CC6-8C6E-D08B4047973E}"/>
              </a:ext>
            </a:extLst>
          </p:cNvPr>
          <p:cNvSpPr/>
          <p:nvPr/>
        </p:nvSpPr>
        <p:spPr>
          <a:xfrm>
            <a:off x="6863909" y="2482140"/>
            <a:ext cx="4743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4842" indent="-342891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Python emphasises productivity and code readability</a:t>
            </a:r>
          </a:p>
          <a:p>
            <a:pPr marL="524842" indent="-342891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Python is used by programmers that want to delve into data analysis or apply statistical techniques, and by developers that turn to data science</a:t>
            </a:r>
          </a:p>
          <a:p>
            <a:pPr marL="524842" indent="-342891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The closer you are to an engineering environment, the more preferable Python may be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4014DE0-3451-47C2-B831-840B6A00583B}"/>
              </a:ext>
            </a:extLst>
          </p:cNvPr>
          <p:cNvSpPr/>
          <p:nvPr/>
        </p:nvSpPr>
        <p:spPr>
          <a:xfrm>
            <a:off x="7823730" y="1784909"/>
            <a:ext cx="2050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Purpose and Use: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759780C-2854-4869-9D6A-13FEAF26B4EF}"/>
              </a:ext>
            </a:extLst>
          </p:cNvPr>
          <p:cNvSpPr/>
          <p:nvPr/>
        </p:nvSpPr>
        <p:spPr>
          <a:xfrm>
            <a:off x="2886509" y="1784909"/>
            <a:ext cx="1016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History: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7FEDF9-A382-4F3C-AC8C-C69E95693D1A}"/>
              </a:ext>
            </a:extLst>
          </p:cNvPr>
          <p:cNvSpPr/>
          <p:nvPr/>
        </p:nvSpPr>
        <p:spPr>
          <a:xfrm>
            <a:off x="1691643" y="2482138"/>
            <a:ext cx="44608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Python was created by Guido Van Rossum, and released in 1991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Python was inspired by C, Modula-3 and particularly ABC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Python gets its name from the "Monty Python's Flying Circus" </a:t>
            </a:r>
            <a:r>
              <a:rPr lang="en-GB" err="1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commedy</a:t>
            </a:r>
            <a:r>
              <a:rPr lang="en-GB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 series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Python Software Foundation (PSF) takes care of Python's advances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  <a:latin typeface="Tw Cen MT" panose="020B0602020104020603" pitchFamily="34" charset="0"/>
              <a:ea typeface="+mn-lt"/>
              <a:cs typeface="+mn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1F37DA-EE7B-4FA1-AEF6-A708BA5F1D3F}"/>
              </a:ext>
            </a:extLst>
          </p:cNvPr>
          <p:cNvSpPr/>
          <p:nvPr/>
        </p:nvSpPr>
        <p:spPr>
          <a:xfrm rot="2700000">
            <a:off x="6293530" y="4578135"/>
            <a:ext cx="516719" cy="517325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  <a:effectLst>
            <a:glow rad="152400">
              <a:srgbClr val="005493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3" name="Graphic 62" descr="Lightbulb">
            <a:extLst>
              <a:ext uri="{FF2B5EF4-FFF2-40B4-BE49-F238E27FC236}">
                <a16:creationId xmlns:a16="http://schemas.microsoft.com/office/drawing/2014/main" id="{6133FE0A-7244-41B9-9049-9487F10DA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9447" y="4664558"/>
            <a:ext cx="344883" cy="344479"/>
          </a:xfrm>
          <a:prstGeom prst="rect">
            <a:avLst/>
          </a:prstGeom>
          <a:effectLst/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1F41FDB2-52D3-4440-8AA3-A9EFB9997B8C}"/>
              </a:ext>
            </a:extLst>
          </p:cNvPr>
          <p:cNvSpPr/>
          <p:nvPr/>
        </p:nvSpPr>
        <p:spPr>
          <a:xfrm rot="2700000">
            <a:off x="6293530" y="2159860"/>
            <a:ext cx="516719" cy="517325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  <a:effectLst>
            <a:glow rad="152400">
              <a:srgbClr val="005493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5" name="Graphic 64" descr="Stopwatch">
            <a:extLst>
              <a:ext uri="{FF2B5EF4-FFF2-40B4-BE49-F238E27FC236}">
                <a16:creationId xmlns:a16="http://schemas.microsoft.com/office/drawing/2014/main" id="{D6DAC93E-89C6-4425-BAA9-BE6A1E1C78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9447" y="2246285"/>
            <a:ext cx="344883" cy="344479"/>
          </a:xfrm>
          <a:prstGeom prst="rect">
            <a:avLst/>
          </a:prstGeom>
          <a:effectLst/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B6A78961-1F45-483C-B360-C731FA9F86C3}"/>
              </a:ext>
            </a:extLst>
          </p:cNvPr>
          <p:cNvSpPr/>
          <p:nvPr/>
        </p:nvSpPr>
        <p:spPr>
          <a:xfrm rot="2700000">
            <a:off x="6293530" y="3369346"/>
            <a:ext cx="516719" cy="517325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  <a:effectLst>
            <a:glow rad="152400">
              <a:srgbClr val="005493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7" name="Graphic 66" descr="Magnifying glass">
            <a:extLst>
              <a:ext uri="{FF2B5EF4-FFF2-40B4-BE49-F238E27FC236}">
                <a16:creationId xmlns:a16="http://schemas.microsoft.com/office/drawing/2014/main" id="{81865CFF-10E9-4157-9EBE-8A687C5BB9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9447" y="3455770"/>
            <a:ext cx="344883" cy="344479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E0B774-125D-4A5A-B172-5B7E7095385D}"/>
              </a:ext>
            </a:extLst>
          </p:cNvPr>
          <p:cNvSpPr txBox="1"/>
          <p:nvPr/>
        </p:nvSpPr>
        <p:spPr>
          <a:xfrm>
            <a:off x="4289988" y="1176773"/>
            <a:ext cx="379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is a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962884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712726" y="3228537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CDING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452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Google </a:t>
            </a:r>
            <a:r>
              <a:rPr lang="en-US" sz="3200" dirty="0" err="1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Colab</a:t>
            </a:r>
            <a:endParaRPr lang="en-US" sz="3200" dirty="0">
              <a:solidFill>
                <a:srgbClr val="002060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163974-55FB-42C6-820E-FFD3BF07EEF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24" name="Freeform: Shape 46">
            <a:extLst>
              <a:ext uri="{FF2B5EF4-FFF2-40B4-BE49-F238E27FC236}">
                <a16:creationId xmlns:a16="http://schemas.microsoft.com/office/drawing/2014/main" id="{81B71EE6-580F-4B46-91B0-2CAFF90D96C2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500390-023D-4A18-9001-D31773E4C6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E833715-F9B9-4A34-845C-DC683D00383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B817D1-EA74-4517-BF12-996432B561D8}"/>
              </a:ext>
            </a:extLst>
          </p:cNvPr>
          <p:cNvSpPr/>
          <p:nvPr/>
        </p:nvSpPr>
        <p:spPr>
          <a:xfrm>
            <a:off x="1053798" y="1394767"/>
            <a:ext cx="10567372" cy="5132943"/>
          </a:xfrm>
          <a:prstGeom prst="rect">
            <a:avLst/>
          </a:prstGeom>
          <a:solidFill>
            <a:srgbClr val="061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FD978-8BEF-43A6-806B-4D5CFEFB3986}"/>
              </a:ext>
            </a:extLst>
          </p:cNvPr>
          <p:cNvSpPr/>
          <p:nvPr/>
        </p:nvSpPr>
        <p:spPr>
          <a:xfrm>
            <a:off x="1549763" y="1560234"/>
            <a:ext cx="9972763" cy="20313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457189" indent="-1711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Google </a:t>
            </a:r>
            <a:r>
              <a:rPr lang="en-GB" err="1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Colab</a:t>
            </a:r>
            <a:r>
              <a:rPr lang="en-GB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 is a free </a:t>
            </a:r>
            <a:r>
              <a:rPr lang="en-GB" err="1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Jupyter</a:t>
            </a:r>
            <a:r>
              <a:rPr lang="en-GB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 notebook environment that requires no setup and runs entirely in the cloud</a:t>
            </a:r>
          </a:p>
          <a:p>
            <a:pPr marL="457189" indent="-1711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With </a:t>
            </a:r>
            <a:r>
              <a:rPr lang="en-GB" err="1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Colab</a:t>
            </a:r>
            <a:r>
              <a:rPr lang="en-GB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 you can write and execute code, save and share your analyses, and access powerful computing resources, all for free from your browser</a:t>
            </a:r>
            <a:endParaRPr lang="en-GB">
              <a:solidFill>
                <a:schemeClr val="bg1"/>
              </a:solidFill>
              <a:latin typeface="Tw Cen MT" panose="020B0602020104020603" pitchFamily="34" charset="0"/>
              <a:cs typeface="Calibri"/>
            </a:endParaRPr>
          </a:p>
          <a:p>
            <a:pPr marL="457189" indent="-1711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You can access Google </a:t>
            </a:r>
            <a:r>
              <a:rPr lang="en-GB" err="1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Colab</a:t>
            </a:r>
            <a:r>
              <a:rPr lang="en-GB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 from here: </a:t>
            </a:r>
            <a:r>
              <a:rPr lang="en-GB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https://colab.research.google.com/notebooks/</a:t>
            </a:r>
            <a:endParaRPr lang="en-GB">
              <a:solidFill>
                <a:schemeClr val="bg1"/>
              </a:solidFill>
              <a:latin typeface="Tw Cen MT" panose="020B0602020104020603" pitchFamily="34" charset="0"/>
              <a:cs typeface="Calibri"/>
            </a:endParaRPr>
          </a:p>
          <a:p>
            <a:pPr marL="457189" indent="-1711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Tw Cen MT" panose="020B0602020104020603" pitchFamily="34" charset="0"/>
                <a:cs typeface="Calibri"/>
              </a:rPr>
              <a:t>You can either create a new notebook, upload a notebook, or connect to a notebook saved in Google Drive or GitHub</a:t>
            </a:r>
            <a:endParaRPr lang="en-GB" sz="2200">
              <a:cs typeface="Calibri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0C5E7F-2081-46AF-8077-BE62F262DD46}"/>
              </a:ext>
            </a:extLst>
          </p:cNvPr>
          <p:cNvGrpSpPr/>
          <p:nvPr/>
        </p:nvGrpSpPr>
        <p:grpSpPr>
          <a:xfrm rot="5400000" flipV="1">
            <a:off x="11228865" y="1249236"/>
            <a:ext cx="510211" cy="543315"/>
            <a:chOff x="6460761" y="1648918"/>
            <a:chExt cx="824459" cy="876924"/>
          </a:xfrm>
          <a:solidFill>
            <a:srgbClr val="304062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3FEEB3C-D301-4E85-A5A6-6017034C36AE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F89B36-9074-4937-9C3F-287B18FF6B4D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809A2D-8D7D-4E9C-A7B9-9E082B7F452C}"/>
              </a:ext>
            </a:extLst>
          </p:cNvPr>
          <p:cNvGrpSpPr/>
          <p:nvPr/>
        </p:nvGrpSpPr>
        <p:grpSpPr>
          <a:xfrm flipH="1">
            <a:off x="11232085" y="6104767"/>
            <a:ext cx="510211" cy="543315"/>
            <a:chOff x="6460761" y="1648918"/>
            <a:chExt cx="824459" cy="876924"/>
          </a:xfrm>
          <a:solidFill>
            <a:srgbClr val="304062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706DBEB-B52B-41B2-8A47-7EAAE1064818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1E7FCB-B683-448C-A7C5-3540C02647AC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8FAF68-A442-4569-8B10-EF058FEECD9A}"/>
              </a:ext>
            </a:extLst>
          </p:cNvPr>
          <p:cNvGrpSpPr/>
          <p:nvPr/>
        </p:nvGrpSpPr>
        <p:grpSpPr>
          <a:xfrm>
            <a:off x="932671" y="6104767"/>
            <a:ext cx="510211" cy="543315"/>
            <a:chOff x="6460761" y="1648918"/>
            <a:chExt cx="824459" cy="876924"/>
          </a:xfrm>
          <a:solidFill>
            <a:srgbClr val="304062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DC3054B-B94E-41FD-A419-65B97844929D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7FB3338-EC64-4DF5-9AE8-F2DD4EAE7EEC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A8A6AD-5C38-4E40-A9E2-48105A18AE64}"/>
              </a:ext>
            </a:extLst>
          </p:cNvPr>
          <p:cNvGrpSpPr/>
          <p:nvPr/>
        </p:nvGrpSpPr>
        <p:grpSpPr>
          <a:xfrm>
            <a:off x="3038310" y="3961237"/>
            <a:ext cx="6790911" cy="1776219"/>
            <a:chOff x="3064813" y="4246074"/>
            <a:chExt cx="6790910" cy="1776218"/>
          </a:xfrm>
        </p:grpSpPr>
        <p:sp>
          <p:nvSpPr>
            <p:cNvPr id="37" name="Rounded Rectangle 30">
              <a:extLst>
                <a:ext uri="{FF2B5EF4-FFF2-40B4-BE49-F238E27FC236}">
                  <a16:creationId xmlns:a16="http://schemas.microsoft.com/office/drawing/2014/main" id="{2BAED705-C2F4-4C68-BAB6-18A8D558F2BE}"/>
                </a:ext>
              </a:extLst>
            </p:cNvPr>
            <p:cNvSpPr/>
            <p:nvPr/>
          </p:nvSpPr>
          <p:spPr>
            <a:xfrm>
              <a:off x="3064813" y="4246074"/>
              <a:ext cx="6790910" cy="177621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5" descr="A picture containing drawing&#10;&#10;Description generated with very high confidence">
              <a:extLst>
                <a:ext uri="{FF2B5EF4-FFF2-40B4-BE49-F238E27FC236}">
                  <a16:creationId xmlns:a16="http://schemas.microsoft.com/office/drawing/2014/main" id="{040E3070-2B84-459E-A1C7-8B21D4B31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758239" y="4491417"/>
              <a:ext cx="1282598" cy="12825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0328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712726" y="3228537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CDING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452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Google </a:t>
            </a:r>
            <a:r>
              <a:rPr lang="en-US" sz="3200" dirty="0" err="1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Colab</a:t>
            </a:r>
            <a:endParaRPr lang="en-US" sz="3200" dirty="0">
              <a:solidFill>
                <a:srgbClr val="002060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DD42D-9E56-4FE0-8573-A60EEE54017A}"/>
              </a:ext>
            </a:extLst>
          </p:cNvPr>
          <p:cNvSpPr txBox="1"/>
          <p:nvPr/>
        </p:nvSpPr>
        <p:spPr>
          <a:xfrm>
            <a:off x="4899999" y="5337113"/>
            <a:ext cx="28091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Tw Cen MT" panose="020B0602020104020603" pitchFamily="34" charset="0"/>
              </a:rPr>
              <a:t>Upload/ Connect to Files</a:t>
            </a:r>
            <a:endParaRPr lang="en-GB" sz="2000" b="1" dirty="0">
              <a:latin typeface="Tw Cen MT" panose="020B0602020104020603" pitchFamily="34" charset="0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082C0-8227-465D-9CFA-A0AF6768A0C7}"/>
              </a:ext>
            </a:extLst>
          </p:cNvPr>
          <p:cNvSpPr txBox="1"/>
          <p:nvPr/>
        </p:nvSpPr>
        <p:spPr>
          <a:xfrm>
            <a:off x="4899999" y="5918297"/>
            <a:ext cx="28091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Tw Cen MT" panose="020B0602020104020603" pitchFamily="34" charset="0"/>
              </a:rPr>
              <a:t>Google </a:t>
            </a:r>
            <a:r>
              <a:rPr lang="en-GB" sz="2000" b="1" dirty="0" err="1">
                <a:latin typeface="Tw Cen MT" panose="020B0602020104020603" pitchFamily="34" charset="0"/>
              </a:rPr>
              <a:t>Colab</a:t>
            </a:r>
            <a:r>
              <a:rPr lang="en-GB" sz="2000" b="1" dirty="0">
                <a:latin typeface="Tw Cen MT" panose="020B0602020104020603" pitchFamily="34" charset="0"/>
              </a:rPr>
              <a:t> Notebook</a:t>
            </a:r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163974-55FB-42C6-820E-FFD3BF07EEF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24" name="Freeform: Shape 46">
            <a:extLst>
              <a:ext uri="{FF2B5EF4-FFF2-40B4-BE49-F238E27FC236}">
                <a16:creationId xmlns:a16="http://schemas.microsoft.com/office/drawing/2014/main" id="{81B71EE6-580F-4B46-91B0-2CAFF90D96C2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500390-023D-4A18-9001-D31773E4C6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E833715-F9B9-4A34-845C-DC683D00383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46E0C2-3DE0-425B-9CC3-6E46F911E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646" y="1404017"/>
            <a:ext cx="6006708" cy="3551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0388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712726" y="3228537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CDING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452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Google </a:t>
            </a:r>
            <a:r>
              <a:rPr lang="en-US" sz="3200" dirty="0" err="1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Colab</a:t>
            </a:r>
            <a:endParaRPr lang="en-US" sz="3200" dirty="0">
              <a:solidFill>
                <a:srgbClr val="002060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DD42D-9E56-4FE0-8573-A60EEE54017A}"/>
              </a:ext>
            </a:extLst>
          </p:cNvPr>
          <p:cNvSpPr txBox="1"/>
          <p:nvPr/>
        </p:nvSpPr>
        <p:spPr>
          <a:xfrm>
            <a:off x="4899999" y="5337113"/>
            <a:ext cx="28091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Tw Cen MT" panose="020B0602020104020603" pitchFamily="34" charset="0"/>
              </a:rPr>
              <a:t>Google </a:t>
            </a:r>
            <a:r>
              <a:rPr lang="en-GB" sz="2000" b="1" dirty="0" err="1">
                <a:latin typeface="Tw Cen MT" panose="020B0602020104020603" pitchFamily="34" charset="0"/>
              </a:rPr>
              <a:t>Colab</a:t>
            </a:r>
            <a:r>
              <a:rPr lang="en-GB" sz="2000" b="1" dirty="0">
                <a:latin typeface="Tw Cen MT" panose="020B0602020104020603" pitchFamily="34" charset="0"/>
              </a:rPr>
              <a:t> Notebook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163974-55FB-42C6-820E-FFD3BF07EEF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24" name="Freeform: Shape 46">
            <a:extLst>
              <a:ext uri="{FF2B5EF4-FFF2-40B4-BE49-F238E27FC236}">
                <a16:creationId xmlns:a16="http://schemas.microsoft.com/office/drawing/2014/main" id="{81B71EE6-580F-4B46-91B0-2CAFF90D96C2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500390-023D-4A18-9001-D31773E4C6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E833715-F9B9-4A34-845C-DC683D00383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46E0C2-3DE0-425B-9CC3-6E46F911E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2646" y="1434877"/>
            <a:ext cx="6006708" cy="34902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7205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696B4D-5BCF-47C3-8B8C-BE87154A63B4}"/>
              </a:ext>
            </a:extLst>
          </p:cNvPr>
          <p:cNvSpPr/>
          <p:nvPr/>
        </p:nvSpPr>
        <p:spPr>
          <a:xfrm>
            <a:off x="-9409358" y="1630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7101F-4209-EC4B-8CC0-7238702C21A9}"/>
              </a:ext>
            </a:extLst>
          </p:cNvPr>
          <p:cNvSpPr/>
          <p:nvPr/>
        </p:nvSpPr>
        <p:spPr>
          <a:xfrm>
            <a:off x="-9326418" y="-2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A9E70-4057-6B49-9DC3-7113B7F368A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EF8D984-8183-A94F-902C-156829AE291B}"/>
              </a:ext>
            </a:extLst>
          </p:cNvPr>
          <p:cNvSpPr txBox="1"/>
          <p:nvPr/>
        </p:nvSpPr>
        <p:spPr>
          <a:xfrm rot="16200000">
            <a:off x="-712726" y="3228537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CDING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1FFCE0F-BA7B-2845-A4F6-0932A80D9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46" y="265279"/>
            <a:ext cx="1642506" cy="911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679052" y="592095"/>
            <a:ext cx="4522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Connecting Google </a:t>
            </a:r>
            <a:r>
              <a:rPr lang="en-US" sz="3200" dirty="0" err="1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Colab</a:t>
            </a:r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 to my </a:t>
            </a:r>
            <a:r>
              <a:rPr lang="en-US" sz="3200" dirty="0" err="1">
                <a:solidFill>
                  <a:srgbClr val="00206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Github</a:t>
            </a:r>
            <a:endParaRPr lang="en-US" sz="3200" dirty="0">
              <a:solidFill>
                <a:srgbClr val="002060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163974-55FB-42C6-820E-FFD3BF07EEF1}"/>
              </a:ext>
            </a:extLst>
          </p:cNvPr>
          <p:cNvSpPr txBox="1"/>
          <p:nvPr/>
        </p:nvSpPr>
        <p:spPr>
          <a:xfrm rot="16200000">
            <a:off x="-927816" y="3295217"/>
            <a:ext cx="231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up</a:t>
            </a:r>
          </a:p>
        </p:txBody>
      </p:sp>
      <p:sp>
        <p:nvSpPr>
          <p:cNvPr id="24" name="Freeform: Shape 46">
            <a:extLst>
              <a:ext uri="{FF2B5EF4-FFF2-40B4-BE49-F238E27FC236}">
                <a16:creationId xmlns:a16="http://schemas.microsoft.com/office/drawing/2014/main" id="{81B71EE6-580F-4B46-91B0-2CAFF90D96C2}"/>
              </a:ext>
            </a:extLst>
          </p:cNvPr>
          <p:cNvSpPr/>
          <p:nvPr/>
        </p:nvSpPr>
        <p:spPr>
          <a:xfrm>
            <a:off x="-555348" y="234559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500390-023D-4A18-9001-D31773E4C6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5782" y="3180001"/>
            <a:ext cx="530600" cy="530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E833715-F9B9-4A34-845C-DC683D00383B}"/>
              </a:ext>
            </a:extLst>
          </p:cNvPr>
          <p:cNvSpPr txBox="1"/>
          <p:nvPr/>
        </p:nvSpPr>
        <p:spPr>
          <a:xfrm rot="16200000">
            <a:off x="-921328" y="3229711"/>
            <a:ext cx="240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2050" name="Picture 2" descr="Image result for github logo">
            <a:extLst>
              <a:ext uri="{FF2B5EF4-FFF2-40B4-BE49-F238E27FC236}">
                <a16:creationId xmlns:a16="http://schemas.microsoft.com/office/drawing/2014/main" id="{C9F6269F-2474-45B1-9845-81D150B30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82" y="3063307"/>
            <a:ext cx="1808533" cy="1722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C697DD-F763-4E89-8DC0-DCD7D9ACE498}"/>
              </a:ext>
            </a:extLst>
          </p:cNvPr>
          <p:cNvSpPr txBox="1"/>
          <p:nvPr/>
        </p:nvSpPr>
        <p:spPr>
          <a:xfrm>
            <a:off x="4016523" y="2104700"/>
            <a:ext cx="4452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Who knows what GitHub is?!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BB6094-8D8B-4B86-B22C-E5B5740031DD}"/>
              </a:ext>
            </a:extLst>
          </p:cNvPr>
          <p:cNvSpPr txBox="1"/>
          <p:nvPr/>
        </p:nvSpPr>
        <p:spPr>
          <a:xfrm>
            <a:off x="4607615" y="6171074"/>
            <a:ext cx="297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HINT: # means comment out.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77FEA6-FE72-4E34-862C-1127A5ACB16B}"/>
              </a:ext>
            </a:extLst>
          </p:cNvPr>
          <p:cNvSpPr/>
          <p:nvPr/>
        </p:nvSpPr>
        <p:spPr>
          <a:xfrm>
            <a:off x="2528448" y="5003450"/>
            <a:ext cx="3567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Copy </a:t>
            </a:r>
            <a:r>
              <a:rPr lang="en-GB" sz="3600" dirty="0">
                <a:hlinkClick r:id="rId5"/>
              </a:rPr>
              <a:t>this</a:t>
            </a:r>
            <a:r>
              <a:rPr lang="en-GB" sz="3600" dirty="0"/>
              <a:t> link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8010E-F605-4A89-B65E-57F87A424C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708" y="2808539"/>
            <a:ext cx="4396682" cy="2627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2258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16F0B8AE73E409B3295F85906CBA4" ma:contentTypeVersion="12" ma:contentTypeDescription="Create a new document." ma:contentTypeScope="" ma:versionID="0df84648fd515e6fef1a69460db0b7cc">
  <xsd:schema xmlns:xsd="http://www.w3.org/2001/XMLSchema" xmlns:xs="http://www.w3.org/2001/XMLSchema" xmlns:p="http://schemas.microsoft.com/office/2006/metadata/properties" xmlns:ns2="6959072d-3285-4a4d-b05c-6c49840fa83e" xmlns:ns3="cc149ce2-ca59-4713-bd06-558a71b9efc8" targetNamespace="http://schemas.microsoft.com/office/2006/metadata/properties" ma:root="true" ma:fieldsID="587da112d535f60a641660e4a1c11f42" ns2:_="" ns3:_="">
    <xsd:import namespace="6959072d-3285-4a4d-b05c-6c49840fa83e"/>
    <xsd:import namespace="cc149ce2-ca59-4713-bd06-558a71b9ef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59072d-3285-4a4d-b05c-6c49840fa8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49ce2-ca59-4713-bd06-558a71b9efc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459394-8DB1-4979-9531-87009A19AC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E58BD5-574B-44E1-95F4-95F30F1AEB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46ED03-ECC2-4E95-9BBD-B776A87666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59072d-3285-4a4d-b05c-6c49840fa83e"/>
    <ds:schemaRef ds:uri="cc149ce2-ca59-4713-bd06-558a71b9ef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3231</Words>
  <Application>Microsoft Office PowerPoint</Application>
  <PresentationFormat>Widescreen</PresentationFormat>
  <Paragraphs>501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inherit</vt:lpstr>
      <vt:lpstr>Open Sans Semibold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Paver</dc:creator>
  <cp:lastModifiedBy>James Smith</cp:lastModifiedBy>
  <cp:revision>6</cp:revision>
  <dcterms:created xsi:type="dcterms:W3CDTF">2020-02-04T15:02:02Z</dcterms:created>
  <dcterms:modified xsi:type="dcterms:W3CDTF">2020-03-05T12:37:41Z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0x010100BCE16F0B8AE73E409B3295F85906CBA4</vt:lpwstr>
  </property>
</Properties>
</file>