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118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572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209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654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6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136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15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621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30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155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4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572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93BA6-A86C-442C-8F92-D217A208363D}" type="datetimeFigureOut">
              <a:rPr lang="zh-TW" altLang="en-US" smtClean="0"/>
              <a:t>2025/7/8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2FB47-BC96-4B84-ACB4-013ADA2D82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0353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598C432D-A51E-4EA5-96AE-933C33B5B4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27" y="1064052"/>
            <a:ext cx="3963677" cy="514350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C30935A2-922D-40C6-875F-B917E0B301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967" y="1023281"/>
            <a:ext cx="3963677" cy="5143500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20629CBE-2716-49CC-98E4-ABF4D829AE10}"/>
              </a:ext>
            </a:extLst>
          </p:cNvPr>
          <p:cNvSpPr txBox="1"/>
          <p:nvPr/>
        </p:nvSpPr>
        <p:spPr>
          <a:xfrm>
            <a:off x="1376820" y="493313"/>
            <a:ext cx="211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原圖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6817B44-EA3B-4C59-A696-27F00E361747}"/>
              </a:ext>
            </a:extLst>
          </p:cNvPr>
          <p:cNvSpPr txBox="1"/>
          <p:nvPr/>
        </p:nvSpPr>
        <p:spPr>
          <a:xfrm>
            <a:off x="5701230" y="493313"/>
            <a:ext cx="2115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輪廓圖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3341E73-E866-4B29-ADC7-EC1B64B02E89}"/>
              </a:ext>
            </a:extLst>
          </p:cNvPr>
          <p:cNvSpPr txBox="1"/>
          <p:nvPr/>
        </p:nvSpPr>
        <p:spPr>
          <a:xfrm>
            <a:off x="7197220" y="5496420"/>
            <a:ext cx="1882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PNG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50.7KB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接點 2"/>
          <p:cNvCxnSpPr/>
          <p:nvPr/>
        </p:nvCxnSpPr>
        <p:spPr>
          <a:xfrm>
            <a:off x="4572000" y="493313"/>
            <a:ext cx="0" cy="5714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3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>
            <a:extLst>
              <a:ext uri="{FF2B5EF4-FFF2-40B4-BE49-F238E27FC236}">
                <a16:creationId xmlns:a16="http://schemas.microsoft.com/office/drawing/2014/main" id="{86622268-7E68-4C4F-AF25-B8B17B86D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578" y="1180523"/>
            <a:ext cx="3963677" cy="5143500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3C11AF0-EB91-4AA0-BFCA-BA77C613DDA5}"/>
              </a:ext>
            </a:extLst>
          </p:cNvPr>
          <p:cNvSpPr txBox="1"/>
          <p:nvPr/>
        </p:nvSpPr>
        <p:spPr>
          <a:xfrm>
            <a:off x="6391564" y="4643541"/>
            <a:ext cx="2639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1682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個點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80.4KB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1AC9A7A-E271-4B08-BF17-E206957CE5F9}"/>
              </a:ext>
            </a:extLst>
          </p:cNvPr>
          <p:cNvSpPr txBox="1"/>
          <p:nvPr/>
        </p:nvSpPr>
        <p:spPr>
          <a:xfrm>
            <a:off x="323273" y="257086"/>
            <a:ext cx="28078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err="1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Inkscape</a:t>
            </a:r>
            <a:endParaRPr lang="zh-TW" altLang="en-US" sz="4800" b="1" dirty="0">
              <a:solidFill>
                <a:srgbClr val="0070C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2599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4897B69-BB59-414B-A050-AADBFB59E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814" y="1171286"/>
            <a:ext cx="3963677" cy="5143500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F809960-3962-4B2F-936D-F3211A0006A8}"/>
              </a:ext>
            </a:extLst>
          </p:cNvPr>
          <p:cNvSpPr txBox="1"/>
          <p:nvPr/>
        </p:nvSpPr>
        <p:spPr>
          <a:xfrm>
            <a:off x="9507388" y="3126697"/>
            <a:ext cx="21919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3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413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個點</a:t>
            </a:r>
            <a:endParaRPr lang="en-US" altLang="zh-TW" sz="3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11.9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秒</a:t>
            </a:r>
            <a:endParaRPr lang="en-US" altLang="zh-TW" sz="3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TXT</a:t>
            </a:r>
            <a:r>
              <a:rPr lang="zh-TW" altLang="en-US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檔</a:t>
            </a:r>
            <a:endParaRPr lang="en-US" altLang="zh-TW" sz="3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3300" dirty="0">
                <a:latin typeface="標楷體" panose="03000509000000000000" pitchFamily="65" charset="-120"/>
                <a:ea typeface="標楷體" panose="03000509000000000000" pitchFamily="65" charset="-120"/>
              </a:rPr>
              <a:t>25.6KB</a:t>
            </a:r>
            <a:endParaRPr lang="zh-TW" altLang="en-US" sz="33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1AC9A7A-E271-4B08-BF17-E206957CE5F9}"/>
              </a:ext>
            </a:extLst>
          </p:cNvPr>
          <p:cNvSpPr txBox="1"/>
          <p:nvPr/>
        </p:nvSpPr>
        <p:spPr>
          <a:xfrm>
            <a:off x="323273" y="257086"/>
            <a:ext cx="4341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 smtClean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SVCFP</a:t>
            </a:r>
            <a:r>
              <a:rPr lang="en-US" altLang="zh-TW" sz="4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en-US" altLang="zh-TW" sz="48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LSM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3C11AF0-EB91-4AA0-BFCA-BA77C613DDA5}"/>
              </a:ext>
            </a:extLst>
          </p:cNvPr>
          <p:cNvSpPr txBox="1"/>
          <p:nvPr/>
        </p:nvSpPr>
        <p:spPr>
          <a:xfrm>
            <a:off x="6391564" y="4643541"/>
            <a:ext cx="263918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413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SVG</a:t>
            </a:r>
            <a:r>
              <a:rPr lang="zh-TW" altLang="en-US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endParaRPr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25.6KB</a:t>
            </a:r>
            <a:endParaRPr lang="zh-TW" altLang="en-US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3696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673</TotalTime>
  <Words>29</Words>
  <Application>Microsoft Office PowerPoint</Application>
  <PresentationFormat>如螢幕大小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JAJ James</dc:creator>
  <cp:lastModifiedBy>GENIUS</cp:lastModifiedBy>
  <cp:revision>13</cp:revision>
  <dcterms:created xsi:type="dcterms:W3CDTF">2025-07-07T03:14:29Z</dcterms:created>
  <dcterms:modified xsi:type="dcterms:W3CDTF">2025-07-08T03:27:10Z</dcterms:modified>
</cp:coreProperties>
</file>