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42E9C-55C9-413A-83CD-AC02DE91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BCDD19-E6C1-412C-A8EB-2D9839CE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8C40B-2E68-42A9-9371-D519661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5C516-508B-4C44-8E5A-CFC2A0F3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87DBF-E619-4EF9-B66F-ED86378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86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F5D8D-CD60-4782-9B30-0A0444C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DD16BE-54A6-496A-A7FA-21DDA9EF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6F623-A332-4693-B85E-54FC506D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295CE-2DAE-442C-A1CB-3A3A3A77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653BC-8F64-47F2-9338-85AD0A08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7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0C449C-A0BB-4893-AA1A-2979948F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372D93-C127-4909-BD95-721D86823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29C4E-C767-4101-A8D1-99FD77A3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6EAF7-1FBD-4A3A-BC84-E21D223C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6AA088-2F53-4835-8482-2172F95C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718BE-0C46-403B-AEEF-7782D027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21ACF-49FC-4B75-B3DE-13E8F184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2A54C-2D18-4C70-A2A4-C090E992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ED677-1D3B-4B10-BC88-190A160B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F155A-04E5-46C1-AB55-847876F4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7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46DC7-8925-40B6-B664-9C171B10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E39EE1-16E0-4B61-BED0-0FA0234A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D3954-E98C-486A-9555-45CBCCC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4D764-BDEA-4131-9402-255AF355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8B4BF3-7ACD-420A-9B8C-E700A4E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90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61339-7EA5-4156-A5F9-B05464B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A00D7-0188-4DC1-9EAA-EAF76B0D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F4D6EE-68A3-4A61-A4A0-A09D3944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A33710-30CC-403F-AE3E-3D5BFF12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77FFD-6C3A-4586-905C-9E0C5682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BA03FE-1013-4F79-A97E-C165F43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CBA41-0EB8-458E-8DCB-70660759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63E7EE-449B-4F36-89EE-64773211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D3B14A-727B-4D21-967A-21B1ABFB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A315E7-E7E6-4837-BADC-4AE5DBF7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E46C9E-2058-43EB-9A2A-08B05AF3F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4A2FA5-EBE7-49B8-B08D-40F4C042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BB7F31-4DE3-4805-98BC-11A8649E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398BF3-64E6-4AB0-979C-6BB48AEB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D8E24-0971-4228-9BBC-D5CD424B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79B0D2-27AE-4970-9893-8C19C356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B3AD72-7DCD-46D6-89FB-4857E2F3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F1D337-2EDC-4280-98D8-D369A075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CD49EC-B3ED-4CA6-8E60-9032A162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057C0C-7F4C-4DA8-876B-77038C86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205515-9F24-4796-90B7-10B79A19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18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9297D-B7C0-4882-A0EB-E6ECF1DA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AE975-ED59-4A0B-B46D-F1D14F0A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567BB-264F-4E7D-9254-15F3C7A2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70BC30-DCA0-43C5-A7E0-D7167F1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7FB78-2B71-47E3-B017-142AD2F9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4838F0-CDB9-4D7B-9A5D-D52791BD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4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326C5-BDAC-495B-8881-4DBA3402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E1B411-13BB-4865-8C02-8AE366DF5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63B42-88FA-49EC-986F-0875E1EA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B1CDE6-2A10-49E5-9AF5-F0260294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FF4116-CEF7-4370-ADA7-E928C8FA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B22F0-F732-41AB-AE3B-1BC85E83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4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4ED91D-65DA-470A-88F6-1F70319E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21184A-E879-4A2C-BDA5-FBD6145D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060AC-0A11-48A4-858C-62BF3A9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3BA6-A86C-442C-8F92-D217A208363D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D99F5-0F57-4A0A-813B-1C5D1378E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0805EF-5470-45E1-9C3A-9F8C54633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6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98C432D-A51E-4EA5-96AE-933C33B5B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4902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30935A2-922D-40C6-875F-B917E0B3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00" y="0"/>
            <a:ext cx="5284902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629CBE-2716-49CC-98E4-ABF4D829AE10}"/>
              </a:ext>
            </a:extLst>
          </p:cNvPr>
          <p:cNvSpPr txBox="1"/>
          <p:nvPr/>
        </p:nvSpPr>
        <p:spPr>
          <a:xfrm>
            <a:off x="-177752" y="202130"/>
            <a:ext cx="282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817B44-EA3B-4C59-A696-27F00E361747}"/>
              </a:ext>
            </a:extLst>
          </p:cNvPr>
          <p:cNvSpPr txBox="1"/>
          <p:nvPr/>
        </p:nvSpPr>
        <p:spPr>
          <a:xfrm>
            <a:off x="6096000" y="202130"/>
            <a:ext cx="282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輪廓圖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341E73-E866-4B29-ADC7-EC1B64B02E89}"/>
              </a:ext>
            </a:extLst>
          </p:cNvPr>
          <p:cNvSpPr txBox="1"/>
          <p:nvPr/>
        </p:nvSpPr>
        <p:spPr>
          <a:xfrm>
            <a:off x="4650133" y="2367171"/>
            <a:ext cx="35189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PNG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50.7KB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9CC217-4A99-453C-9225-790EE8FD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98" y="0"/>
            <a:ext cx="528490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9BB439-53DA-43E2-9E9D-B30E8025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284902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C34BC4B-73EC-42E6-80AE-4F9B5439AF0C}"/>
              </a:ext>
            </a:extLst>
          </p:cNvPr>
          <p:cNvSpPr txBox="1"/>
          <p:nvPr/>
        </p:nvSpPr>
        <p:spPr>
          <a:xfrm>
            <a:off x="0" y="0"/>
            <a:ext cx="282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SVCFP+GA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1602A-E9A0-4CC3-861E-B544CEDD8676}"/>
              </a:ext>
            </a:extLst>
          </p:cNvPr>
          <p:cNvSpPr txBox="1"/>
          <p:nvPr/>
        </p:nvSpPr>
        <p:spPr>
          <a:xfrm>
            <a:off x="4650133" y="2367171"/>
            <a:ext cx="2922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BMND=74.5</a:t>
            </a: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413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個點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1154.6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81150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C9A7A-E271-4B08-BF17-E206957CE5F9}"/>
              </a:ext>
            </a:extLst>
          </p:cNvPr>
          <p:cNvSpPr txBox="1"/>
          <p:nvPr/>
        </p:nvSpPr>
        <p:spPr>
          <a:xfrm>
            <a:off x="0" y="0"/>
            <a:ext cx="282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Inkscape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E2F0E3F-35C1-4F06-999A-02AB884E7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4902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6622268-7E68-4C4F-AF25-B8B17B86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98" y="0"/>
            <a:ext cx="5284902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3C11AF0-EB91-4AA0-BFCA-BA77C613DDA5}"/>
              </a:ext>
            </a:extLst>
          </p:cNvPr>
          <p:cNvSpPr txBox="1"/>
          <p:nvPr/>
        </p:nvSpPr>
        <p:spPr>
          <a:xfrm>
            <a:off x="4336545" y="2349004"/>
            <a:ext cx="3518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BMND=99.9</a:t>
            </a: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1682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個點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&gt;0.01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SVG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80.4KB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59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897B69-BB59-414B-A050-AADBFB59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98" y="0"/>
            <a:ext cx="528490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692EE6-F7C9-4D7A-90CA-ACEE254C9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284902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D45646-22C6-467D-A87D-BD526A4ACC3E}"/>
              </a:ext>
            </a:extLst>
          </p:cNvPr>
          <p:cNvSpPr txBox="1"/>
          <p:nvPr/>
        </p:nvSpPr>
        <p:spPr>
          <a:xfrm>
            <a:off x="0" y="0"/>
            <a:ext cx="2820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SVCFP+LSM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809960-3962-4B2F-936D-F3211A0006A8}"/>
              </a:ext>
            </a:extLst>
          </p:cNvPr>
          <p:cNvSpPr txBox="1"/>
          <p:nvPr/>
        </p:nvSpPr>
        <p:spPr>
          <a:xfrm>
            <a:off x="4634722" y="2373227"/>
            <a:ext cx="2922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BMND=78.5</a:t>
            </a: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413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個點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11.9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25.6KB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69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JAJ James</dc:creator>
  <cp:lastModifiedBy>JAJ James</cp:lastModifiedBy>
  <cp:revision>6</cp:revision>
  <dcterms:created xsi:type="dcterms:W3CDTF">2025-07-07T03:14:29Z</dcterms:created>
  <dcterms:modified xsi:type="dcterms:W3CDTF">2025-07-07T08:13:31Z</dcterms:modified>
</cp:coreProperties>
</file>