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91" r:id="rId2"/>
    <p:sldId id="314" r:id="rId3"/>
    <p:sldId id="318" r:id="rId4"/>
    <p:sldId id="319" r:id="rId5"/>
    <p:sldId id="320" r:id="rId6"/>
    <p:sldId id="321" r:id="rId7"/>
    <p:sldId id="322" r:id="rId8"/>
    <p:sldId id="323" r:id="rId9"/>
    <p:sldId id="292" r:id="rId10"/>
    <p:sldId id="293" r:id="rId11"/>
    <p:sldId id="315" r:id="rId12"/>
    <p:sldId id="324" r:id="rId13"/>
    <p:sldId id="316" r:id="rId14"/>
    <p:sldId id="325" r:id="rId15"/>
    <p:sldId id="326" r:id="rId16"/>
    <p:sldId id="327" r:id="rId17"/>
    <p:sldId id="328" r:id="rId18"/>
    <p:sldId id="329" r:id="rId19"/>
    <p:sldId id="330" r:id="rId20"/>
    <p:sldId id="33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07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26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2020/11/23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2020/11/23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>
                <a:hlinkClick r:id="rId3"/>
              </a:rPr>
              <a:t>http://enjoy.ke.qq.com/</a:t>
            </a: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/>
              <a:t>684504192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48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2020/11/23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4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3246261" y="2643813"/>
            <a:ext cx="5699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zh-CN" altLang="en-US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源码解析</a:t>
            </a: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THANK </a:t>
            </a:r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55591" y="5502632"/>
            <a:ext cx="3477336" cy="369332"/>
            <a:chOff x="1139058" y="5604513"/>
            <a:chExt cx="3477336" cy="369332"/>
          </a:xfrm>
        </p:grpSpPr>
        <p:grpSp>
          <p:nvGrpSpPr>
            <p:cNvPr id="24" name="PA_组合 23"/>
            <p:cNvGrpSpPr/>
            <p:nvPr>
              <p:custDataLst>
                <p:tags r:id="rId4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98233" y="5604513"/>
              <a:ext cx="3118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Mark</a:t>
              </a:r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446106311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39326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87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295415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ByteBuf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ByteBufAllocator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2E4A547-50FC-4C06-A19C-020B1EE118B0}"/>
              </a:ext>
            </a:extLst>
          </p:cNvPr>
          <p:cNvSpPr txBox="1"/>
          <p:nvPr/>
        </p:nvSpPr>
        <p:spPr>
          <a:xfrm>
            <a:off x="621476" y="115722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1800" b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PooledByteBuf</a:t>
            </a:r>
            <a:endParaRPr lang="zh-CN" altLang="zh-CN" sz="1800" b="1">
              <a:solidFill>
                <a:srgbClr val="4F81BD"/>
              </a:solidFill>
              <a:effectLst/>
              <a:latin typeface="Cambria" panose="020405030504060302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38AF3A7-6C53-4C55-BA52-4716A3F63473}"/>
              </a:ext>
            </a:extLst>
          </p:cNvPr>
          <p:cNvSpPr txBox="1"/>
          <p:nvPr/>
        </p:nvSpPr>
        <p:spPr>
          <a:xfrm>
            <a:off x="854741" y="153297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6870">
              <a:spcBef>
                <a:spcPts val="1000"/>
              </a:spcBef>
            </a:pPr>
            <a:r>
              <a:rPr lang="en-US" altLang="zh-CN" sz="1800" b="1" i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Jemalloc</a:t>
            </a:r>
            <a:r>
              <a:rPr lang="zh-CN" altLang="zh-CN" sz="1800" b="1" i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27BBDBC-CB0F-4FEE-B76C-84708E4618C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04" y="2159550"/>
            <a:ext cx="4648835" cy="31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095EB1F-096B-4303-86F5-42D7D1C1F4D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362290" y="1998390"/>
            <a:ext cx="6480106" cy="94075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BEF484C-DCB7-48EA-B841-BC124A27B2E8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525530" y="3321483"/>
            <a:ext cx="5428609" cy="316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5411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ByteBuf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ByteBufAllocator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073FA7E-E809-48D1-96D3-10522B011B0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39578" y="1158662"/>
            <a:ext cx="9585351" cy="86476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A8B8905-2E0B-4964-A3D4-60280AA4578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004673" y="2174678"/>
            <a:ext cx="9520256" cy="324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3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5411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ByteBuf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ByteBufAllocator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B4788E8-90FF-4A44-9849-3AA652A7500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04673" y="1237874"/>
            <a:ext cx="10041920" cy="32408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55E408-7E40-4C3D-AABD-8351F1AEDDF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154605" y="4935092"/>
            <a:ext cx="9408290" cy="168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05281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ByteBuf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ByteBufAllocator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84722E7-9D80-469D-8DC1-8EED2226B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447" y="5096783"/>
            <a:ext cx="2733333" cy="4571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D52E524-5BC1-49E7-9C32-89148FF269C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80738" y="1203620"/>
            <a:ext cx="10901188" cy="528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3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8837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PoolThreadCache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A1E7FE-E38D-4135-B8A0-ACF1849A7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650" y="105119"/>
            <a:ext cx="2733333" cy="45714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84722E7-9D80-469D-8DC1-8EED2226B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447" y="5096783"/>
            <a:ext cx="2733333" cy="45714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043C653-8F18-45C3-8BE6-3BAB7567C3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4333" y="1158662"/>
            <a:ext cx="9737617" cy="548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1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8837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PoolThreadCache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A1E7FE-E38D-4135-B8A0-ACF1849A7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650" y="105119"/>
            <a:ext cx="2733333" cy="45714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84722E7-9D80-469D-8DC1-8EED2226B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447" y="5096783"/>
            <a:ext cx="2733333" cy="4571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4E617EB-DA45-4F05-8961-0ED1ADDB940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56799" y="1071558"/>
            <a:ext cx="5274310" cy="104711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427FD6E-1763-46E8-B90C-4AFD78B2C738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56799" y="2282031"/>
            <a:ext cx="4485640" cy="88519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627DD36-B437-4F0F-8154-8C3D86EEBF4C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485640" y="1327265"/>
            <a:ext cx="7249561" cy="542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8837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服务器启动流程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A1E7FE-E38D-4135-B8A0-ACF1849A7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650" y="105119"/>
            <a:ext cx="2733333" cy="45714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84722E7-9D80-469D-8DC1-8EED2226B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447" y="5096783"/>
            <a:ext cx="2733333" cy="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8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8837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服务端接收连接事件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A1E7FE-E38D-4135-B8A0-ACF1849A7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650" y="105119"/>
            <a:ext cx="2733333" cy="45714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84722E7-9D80-469D-8DC1-8EED2226B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447" y="5096783"/>
            <a:ext cx="2733333" cy="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8837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客户端连接和连接事件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A1E7FE-E38D-4135-B8A0-ACF1849A7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650" y="105119"/>
            <a:ext cx="2733333" cy="45714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84722E7-9D80-469D-8DC1-8EED2226B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447" y="5096783"/>
            <a:ext cx="2733333" cy="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7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8837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写数据和处理写事件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A1E7FE-E38D-4135-B8A0-ACF1849A7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650" y="105119"/>
            <a:ext cx="2733333" cy="45714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84722E7-9D80-469D-8DC1-8EED2226B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447" y="5096783"/>
            <a:ext cx="2733333" cy="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3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463294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ChannelPipeline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源码分析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957F24F-9FE5-407C-875C-5E46E090F889}"/>
              </a:ext>
            </a:extLst>
          </p:cNvPr>
          <p:cNvSpPr txBox="1"/>
          <p:nvPr/>
        </p:nvSpPr>
        <p:spPr>
          <a:xfrm>
            <a:off x="630806" y="115866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1800" b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ChannelPipeline</a:t>
            </a:r>
            <a:r>
              <a:rPr lang="zh-CN" altLang="zh-CN" sz="1800" b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的事件处理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F8D08FE-B4C4-4184-9D85-3ED69E58CDE8}"/>
              </a:ext>
            </a:extLst>
          </p:cNvPr>
          <p:cNvSpPr txBox="1"/>
          <p:nvPr/>
        </p:nvSpPr>
        <p:spPr>
          <a:xfrm>
            <a:off x="630806" y="158223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zh-CN" sz="1800" b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构建</a:t>
            </a:r>
            <a:r>
              <a:rPr lang="en-US" altLang="zh-CN" sz="1800" b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pipeline</a:t>
            </a:r>
            <a:r>
              <a:rPr lang="zh-CN" altLang="zh-CN" sz="1800" b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和特性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7AF4FCA-810A-476E-A090-627D9A46EDD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170957" y="2483686"/>
            <a:ext cx="6636878" cy="279207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E138DE1-07E4-4D29-A737-517F32602355}"/>
              </a:ext>
            </a:extLst>
          </p:cNvPr>
          <p:cNvSpPr txBox="1"/>
          <p:nvPr/>
        </p:nvSpPr>
        <p:spPr>
          <a:xfrm>
            <a:off x="554877" y="248368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1800" b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DefaultChannelPipeline</a:t>
            </a:r>
            <a:endParaRPr lang="zh-CN" altLang="zh-CN" sz="1800" b="1">
              <a:solidFill>
                <a:srgbClr val="4F81BD"/>
              </a:solidFill>
              <a:effectLst/>
              <a:latin typeface="Cambria" panose="020405030504060302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8837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读事件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A1E7FE-E38D-4135-B8A0-ACF1849A7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650" y="105119"/>
            <a:ext cx="2733333" cy="45714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84722E7-9D80-469D-8DC1-8EED2226B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447" y="5096783"/>
            <a:ext cx="2733333" cy="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2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463294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ChannelHandlerContext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8549817-578B-4B94-BA4A-F9342AB0090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54741" y="1158662"/>
            <a:ext cx="4514215" cy="140906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49B68A9-5E07-457B-BB27-547640AA98AD}"/>
              </a:ext>
            </a:extLst>
          </p:cNvPr>
          <p:cNvSpPr txBox="1"/>
          <p:nvPr/>
        </p:nvSpPr>
        <p:spPr>
          <a:xfrm>
            <a:off x="554877" y="276024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1800" b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AbstractChannelHandlerContext</a:t>
            </a:r>
            <a:endParaRPr lang="zh-CN" altLang="zh-CN" sz="1800" b="1">
              <a:solidFill>
                <a:srgbClr val="4F81BD"/>
              </a:solidFill>
              <a:effectLst/>
              <a:latin typeface="Cambria" panose="020405030504060302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2DE5A80-6307-4F6D-9FAF-F4D8BB4630EA}"/>
              </a:ext>
            </a:extLst>
          </p:cNvPr>
          <p:cNvSpPr txBox="1"/>
          <p:nvPr/>
        </p:nvSpPr>
        <p:spPr>
          <a:xfrm>
            <a:off x="554877" y="32443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1800" b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HeadContext</a:t>
            </a:r>
            <a:r>
              <a:rPr lang="zh-CN" altLang="zh-CN" sz="1800" b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800" b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TailContext</a:t>
            </a:r>
            <a:endParaRPr lang="zh-CN" altLang="zh-CN" sz="1800" b="1">
              <a:solidFill>
                <a:srgbClr val="4F81BD"/>
              </a:solidFill>
              <a:effectLst/>
              <a:latin typeface="Cambria" panose="020405030504060302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B44234-E64B-485F-BBA9-698B1839D490}"/>
              </a:ext>
            </a:extLst>
          </p:cNvPr>
          <p:cNvSpPr txBox="1"/>
          <p:nvPr/>
        </p:nvSpPr>
        <p:spPr>
          <a:xfrm>
            <a:off x="557955" y="372842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1800" b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DefaultChannelHandlerContext</a:t>
            </a:r>
            <a:endParaRPr lang="zh-CN" altLang="zh-CN" sz="1800" b="1">
              <a:solidFill>
                <a:srgbClr val="4F81BD"/>
              </a:solidFill>
              <a:effectLst/>
              <a:latin typeface="Cambria" panose="020405030504060302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89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463294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ChannelHandler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4418D3D-331B-4A58-885E-5281EE39AA9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167972" y="1267472"/>
            <a:ext cx="6254322" cy="21615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793F146-CEB3-46C4-BBC8-AB9D4E08555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102656" y="3702495"/>
            <a:ext cx="6254321" cy="216152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5726383-21C8-41EF-80CD-41D70C1DF9F5}"/>
              </a:ext>
            </a:extLst>
          </p:cNvPr>
          <p:cNvSpPr txBox="1"/>
          <p:nvPr/>
        </p:nvSpPr>
        <p:spPr>
          <a:xfrm>
            <a:off x="554877" y="137549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1800" b="1" i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ChannelHandlerAdapter</a:t>
            </a:r>
            <a:endParaRPr lang="zh-CN" altLang="zh-CN" sz="1800" b="1" i="1">
              <a:solidFill>
                <a:srgbClr val="4F81BD"/>
              </a:solidFill>
              <a:effectLst/>
              <a:latin typeface="Cambria" panose="020405030504060302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AA9CD7-ED1B-4956-AC5E-CB4CD9CB4F74}"/>
              </a:ext>
            </a:extLst>
          </p:cNvPr>
          <p:cNvSpPr txBox="1"/>
          <p:nvPr/>
        </p:nvSpPr>
        <p:spPr>
          <a:xfrm>
            <a:off x="554877" y="1928245"/>
            <a:ext cx="3186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1800" b="1" i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ChannelHandler</a:t>
            </a:r>
            <a:r>
              <a:rPr lang="zh-CN" altLang="zh-CN" sz="1800" b="1" i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子类</a:t>
            </a:r>
          </a:p>
        </p:txBody>
      </p:sp>
    </p:spTree>
    <p:extLst>
      <p:ext uri="{BB962C8B-B14F-4D97-AF65-F5344CB8AC3E}">
        <p14:creationId xmlns:p14="http://schemas.microsoft.com/office/powerpoint/2010/main" val="128843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463294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EventLoop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61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463294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Future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Promise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源码分析</a:t>
            </a:r>
          </a:p>
        </p:txBody>
      </p:sp>
    </p:spTree>
    <p:extLst>
      <p:ext uri="{BB962C8B-B14F-4D97-AF65-F5344CB8AC3E}">
        <p14:creationId xmlns:p14="http://schemas.microsoft.com/office/powerpoint/2010/main" val="34105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463294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Channel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系列源码分析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069AC48-2424-4EF7-A828-6DC4B29B382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04809" y="1765938"/>
            <a:ext cx="4758270" cy="33261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9DBF8CC-A107-4EAD-9334-585E58EE84B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282612" y="1765938"/>
            <a:ext cx="4398693" cy="332612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2276192-36E5-4FC2-AFB9-0AE407282289}"/>
              </a:ext>
            </a:extLst>
          </p:cNvPr>
          <p:cNvSpPr txBox="1"/>
          <p:nvPr/>
        </p:nvSpPr>
        <p:spPr>
          <a:xfrm>
            <a:off x="704809" y="13553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1800" b="1" i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NioServerSocketChannel</a:t>
            </a:r>
            <a:endParaRPr lang="zh-CN" altLang="zh-CN" sz="1800" b="1" i="1">
              <a:solidFill>
                <a:srgbClr val="4F81BD"/>
              </a:solidFill>
              <a:effectLst/>
              <a:latin typeface="Cambria" panose="020405030504060302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6EC0F0-FC4E-48DD-9B18-4425785D0705}"/>
              </a:ext>
            </a:extLst>
          </p:cNvPr>
          <p:cNvSpPr txBox="1"/>
          <p:nvPr/>
        </p:nvSpPr>
        <p:spPr>
          <a:xfrm>
            <a:off x="6282612" y="131406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1800" b="1" i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NioSocketChannel</a:t>
            </a:r>
            <a:endParaRPr lang="zh-CN" altLang="zh-CN" sz="1800" b="1" i="1">
              <a:solidFill>
                <a:srgbClr val="4F81BD"/>
              </a:solidFill>
              <a:effectLst/>
              <a:latin typeface="Cambria" panose="020405030504060302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C83C326-128A-46D0-8C31-9CE0953DDBB0}"/>
              </a:ext>
            </a:extLst>
          </p:cNvPr>
          <p:cNvSpPr txBox="1"/>
          <p:nvPr/>
        </p:nvSpPr>
        <p:spPr>
          <a:xfrm>
            <a:off x="611503" y="5318000"/>
            <a:ext cx="6190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1800" b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Channel</a:t>
            </a:r>
            <a:r>
              <a:rPr lang="zh-CN" altLang="zh-CN" sz="1800" b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接口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FDD15AA-8041-42E7-A5EC-4BF185638B22}"/>
              </a:ext>
            </a:extLst>
          </p:cNvPr>
          <p:cNvSpPr txBox="1"/>
          <p:nvPr/>
        </p:nvSpPr>
        <p:spPr>
          <a:xfrm>
            <a:off x="2591578" y="5318000"/>
            <a:ext cx="6190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1800" b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AbstractChannel</a:t>
            </a:r>
            <a:endParaRPr lang="zh-CN" altLang="zh-CN" sz="1800" b="1">
              <a:solidFill>
                <a:srgbClr val="4F81BD"/>
              </a:solidFill>
              <a:effectLst/>
              <a:latin typeface="Cambria" panose="020405030504060302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4BDB5E-24DD-43A7-B013-1E7A9B8268D7}"/>
              </a:ext>
            </a:extLst>
          </p:cNvPr>
          <p:cNvSpPr txBox="1"/>
          <p:nvPr/>
        </p:nvSpPr>
        <p:spPr>
          <a:xfrm>
            <a:off x="5008207" y="5317999"/>
            <a:ext cx="6190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1800" b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AbstractNioChannel</a:t>
            </a:r>
            <a:endParaRPr lang="zh-CN" altLang="zh-CN" sz="1800" b="1">
              <a:solidFill>
                <a:srgbClr val="4F81BD"/>
              </a:solidFill>
              <a:effectLst/>
              <a:latin typeface="Cambria" panose="020405030504060302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882CB92-41DA-4E0C-8ABE-CCAFFFF9FC81}"/>
              </a:ext>
            </a:extLst>
          </p:cNvPr>
          <p:cNvSpPr txBox="1"/>
          <p:nvPr/>
        </p:nvSpPr>
        <p:spPr>
          <a:xfrm>
            <a:off x="7854043" y="5317998"/>
            <a:ext cx="6190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1800" b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AbstractNioByteChannel</a:t>
            </a:r>
            <a:endParaRPr lang="zh-CN" altLang="zh-CN" sz="1800" b="1">
              <a:solidFill>
                <a:srgbClr val="4F81BD"/>
              </a:solidFill>
              <a:effectLst/>
              <a:latin typeface="Cambria" panose="020405030504060302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C749A6A-5937-4651-A485-34014287E6B6}"/>
              </a:ext>
            </a:extLst>
          </p:cNvPr>
          <p:cNvSpPr txBox="1"/>
          <p:nvPr/>
        </p:nvSpPr>
        <p:spPr>
          <a:xfrm>
            <a:off x="633274" y="5924288"/>
            <a:ext cx="7021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1800" b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AbstractNioMessageChannel</a:t>
            </a:r>
            <a:endParaRPr lang="zh-CN" altLang="zh-CN" sz="1800" b="1">
              <a:solidFill>
                <a:srgbClr val="4F81BD"/>
              </a:solidFill>
              <a:effectLst/>
              <a:latin typeface="Cambria" panose="020405030504060302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7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463294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Unsafe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54BFA40-B914-44B2-A6B3-DAAA33F44E3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4640" y="1786786"/>
            <a:ext cx="3771417" cy="302781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64EC413-48AC-4F47-94F7-9F0DAEC1DFE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719666" y="1786786"/>
            <a:ext cx="4357396" cy="372220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FB92454-3F9D-4DC6-848D-BB14B5E960A3}"/>
              </a:ext>
            </a:extLst>
          </p:cNvPr>
          <p:cNvSpPr txBox="1"/>
          <p:nvPr/>
        </p:nvSpPr>
        <p:spPr>
          <a:xfrm>
            <a:off x="604640" y="134901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1800" b="1" i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NioMessageUnsafe</a:t>
            </a:r>
            <a:endParaRPr lang="zh-CN" altLang="zh-CN" sz="1800" b="1" i="1">
              <a:solidFill>
                <a:srgbClr val="4F81BD"/>
              </a:solidFill>
              <a:effectLst/>
              <a:latin typeface="Cambria" panose="020405030504060302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0C0A8F8-4099-402C-9DA2-D58F3F29EAFB}"/>
              </a:ext>
            </a:extLst>
          </p:cNvPr>
          <p:cNvSpPr txBox="1"/>
          <p:nvPr/>
        </p:nvSpPr>
        <p:spPr>
          <a:xfrm>
            <a:off x="5719666" y="13832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1800" b="1" i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NioSocketChannelUnsafe</a:t>
            </a:r>
            <a:endParaRPr lang="zh-CN" altLang="zh-CN" sz="1800" b="1" i="1">
              <a:solidFill>
                <a:srgbClr val="4F81BD"/>
              </a:solidFill>
              <a:effectLst/>
              <a:latin typeface="Cambria" panose="020405030504060302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EEA16BA-9199-4A5F-8695-7BE38BBB8599}"/>
              </a:ext>
            </a:extLst>
          </p:cNvPr>
          <p:cNvSpPr txBox="1"/>
          <p:nvPr/>
        </p:nvSpPr>
        <p:spPr>
          <a:xfrm>
            <a:off x="604640" y="517387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1800" b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Unsafe</a:t>
            </a:r>
            <a:r>
              <a:rPr lang="zh-CN" altLang="zh-CN" sz="1800" b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800" b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NioUnsafe</a:t>
            </a:r>
            <a:endParaRPr lang="zh-CN" altLang="zh-CN" sz="1800" b="1">
              <a:solidFill>
                <a:srgbClr val="4F81BD"/>
              </a:solidFill>
              <a:effectLst/>
              <a:latin typeface="Cambria" panose="020405030504060302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F0F8372-F0E3-42B7-8842-2D0110462431}"/>
              </a:ext>
            </a:extLst>
          </p:cNvPr>
          <p:cNvSpPr txBox="1"/>
          <p:nvPr/>
        </p:nvSpPr>
        <p:spPr>
          <a:xfrm>
            <a:off x="554877" y="568360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1800" b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AbstractUnsafe</a:t>
            </a:r>
            <a:endParaRPr lang="zh-CN" altLang="zh-CN" sz="1800" b="1">
              <a:solidFill>
                <a:srgbClr val="4F81BD"/>
              </a:solidFill>
              <a:effectLst/>
              <a:latin typeface="Cambria" panose="020405030504060302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37AC201-B1C0-440D-8E54-D0F54B04255D}"/>
              </a:ext>
            </a:extLst>
          </p:cNvPr>
          <p:cNvSpPr txBox="1"/>
          <p:nvPr/>
        </p:nvSpPr>
        <p:spPr>
          <a:xfrm>
            <a:off x="554877" y="611958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1800" b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AbstractNioUnsafe</a:t>
            </a:r>
            <a:endParaRPr lang="zh-CN" altLang="zh-CN" sz="1800" b="1">
              <a:solidFill>
                <a:srgbClr val="4F81BD"/>
              </a:solidFill>
              <a:effectLst/>
              <a:latin typeface="Cambria" panose="020405030504060302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0903886-FFAA-49C2-B8C1-E7D640AE0CF0}"/>
              </a:ext>
            </a:extLst>
          </p:cNvPr>
          <p:cNvSpPr txBox="1"/>
          <p:nvPr/>
        </p:nvSpPr>
        <p:spPr>
          <a:xfrm>
            <a:off x="5609549" y="593491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1800" b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NioByteUnsafe</a:t>
            </a:r>
            <a:endParaRPr lang="zh-CN" altLang="zh-CN" sz="1800" b="1">
              <a:solidFill>
                <a:srgbClr val="4F81BD"/>
              </a:solidFill>
              <a:effectLst/>
              <a:latin typeface="Cambria" panose="020405030504060302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31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8" y="371042"/>
            <a:ext cx="55411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ByteBuf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ByteBufAllocator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EC13A55-067F-4140-B96C-AFA6AE561123}"/>
              </a:ext>
            </a:extLst>
          </p:cNvPr>
          <p:cNvSpPr txBox="1"/>
          <p:nvPr/>
        </p:nvSpPr>
        <p:spPr>
          <a:xfrm>
            <a:off x="704809" y="127557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1800" b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ByteBuf</a:t>
            </a:r>
            <a:r>
              <a:rPr lang="zh-CN" altLang="zh-CN" sz="1800" b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的简介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40640BF-73DD-4B62-9D1E-D5DFB406F23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317260" y="1088963"/>
            <a:ext cx="7709898" cy="361798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6E30BD8-D8A1-4D68-9238-AC9CA2FD0C6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54876" y="4996954"/>
            <a:ext cx="4502315" cy="167443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76BA60B-9AA9-41D5-86AE-7BE4A4B90283}"/>
              </a:ext>
            </a:extLst>
          </p:cNvPr>
          <p:cNvSpPr txBox="1"/>
          <p:nvPr/>
        </p:nvSpPr>
        <p:spPr>
          <a:xfrm>
            <a:off x="81644" y="458527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08305">
              <a:spcBef>
                <a:spcPts val="1000"/>
              </a:spcBef>
            </a:pPr>
            <a:r>
              <a:rPr lang="en-US" altLang="zh-CN" sz="1800" b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ByteBufAllocator</a:t>
            </a:r>
            <a:r>
              <a:rPr lang="zh-CN" altLang="zh-CN" sz="1800" b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的类层次关系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1306FBB-197D-4D22-AC42-B8FEB84A0344}"/>
              </a:ext>
            </a:extLst>
          </p:cNvPr>
          <p:cNvSpPr txBox="1"/>
          <p:nvPr/>
        </p:nvSpPr>
        <p:spPr>
          <a:xfrm>
            <a:off x="894743" y="176967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08305">
              <a:spcBef>
                <a:spcPts val="1000"/>
              </a:spcBef>
            </a:pPr>
            <a:r>
              <a:rPr lang="en-US" altLang="zh-CN" sz="1800" b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AbstractByteBuf</a:t>
            </a:r>
            <a:r>
              <a:rPr lang="zh-CN" altLang="zh-CN" sz="1800" b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的源码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6B03E18-8C63-4052-A1C1-9DF24586D558}"/>
              </a:ext>
            </a:extLst>
          </p:cNvPr>
          <p:cNvSpPr txBox="1"/>
          <p:nvPr/>
        </p:nvSpPr>
        <p:spPr>
          <a:xfrm>
            <a:off x="1268483" y="230530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1800" b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AbstractReferenceCountedByteBuf</a:t>
            </a:r>
            <a:r>
              <a:rPr lang="zh-CN" altLang="zh-CN" sz="1800" b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的源码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01BDE54-64E6-4DAE-9B75-A7416203AADF}"/>
              </a:ext>
            </a:extLst>
          </p:cNvPr>
          <p:cNvSpPr txBox="1"/>
          <p:nvPr/>
        </p:nvSpPr>
        <p:spPr>
          <a:xfrm>
            <a:off x="1268483" y="282840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1800" b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UnpooledHeapByteBuf</a:t>
            </a:r>
            <a:endParaRPr lang="zh-CN" altLang="zh-CN" sz="1800" b="1">
              <a:solidFill>
                <a:srgbClr val="4F81BD"/>
              </a:solidFill>
              <a:effectLst/>
              <a:latin typeface="Cambria" panose="020405030504060302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9D00DDB-2F67-43BF-8C25-9CF205FE3DC1}"/>
              </a:ext>
            </a:extLst>
          </p:cNvPr>
          <p:cNvSpPr txBox="1"/>
          <p:nvPr/>
        </p:nvSpPr>
        <p:spPr>
          <a:xfrm>
            <a:off x="1268483" y="332055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1800" b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UnpooledDirectByteBuf</a:t>
            </a:r>
            <a:endParaRPr lang="zh-CN" altLang="zh-CN" sz="1800" b="1">
              <a:solidFill>
                <a:srgbClr val="4F81BD"/>
              </a:solidFill>
              <a:effectLst/>
              <a:latin typeface="Cambria" panose="020405030504060302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24016</TotalTime>
  <Words>127</Words>
  <Application>Microsoft Office PowerPoint</Application>
  <PresentationFormat>宽屏</PresentationFormat>
  <Paragraphs>51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微软雅黑</vt:lpstr>
      <vt:lpstr>Arial</vt:lpstr>
      <vt:lpstr>Calibri</vt:lpstr>
      <vt:lpstr>Cambria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毛 轲</cp:lastModifiedBy>
  <cp:revision>5281</cp:revision>
  <dcterms:created xsi:type="dcterms:W3CDTF">2016-08-30T15:34:45Z</dcterms:created>
  <dcterms:modified xsi:type="dcterms:W3CDTF">2020-11-23T07:46:58Z</dcterms:modified>
  <cp:category>锐旗设计;https://9ppt.taobao.com</cp:category>
</cp:coreProperties>
</file>