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1" r:id="rId2"/>
    <p:sldId id="304" r:id="rId3"/>
    <p:sldId id="305" r:id="rId4"/>
    <p:sldId id="306" r:id="rId5"/>
    <p:sldId id="313" r:id="rId6"/>
    <p:sldId id="307" r:id="rId7"/>
    <p:sldId id="308" r:id="rId8"/>
    <p:sldId id="309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6" r:id="rId18"/>
    <p:sldId id="322" r:id="rId19"/>
    <p:sldId id="323" r:id="rId20"/>
    <p:sldId id="327" r:id="rId21"/>
    <p:sldId id="324" r:id="rId22"/>
    <p:sldId id="32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3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/>
              <a:t>684504192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158875" y="2309019"/>
            <a:ext cx="964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对网络通信的实现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55591" y="550263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下的阻塞网络编程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1432DA0-44A4-4CDC-94C1-4DFD8F4B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" y="984975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B101F1-39D5-4AF2-BC26-2D3A83E8E6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9420" y="1538517"/>
            <a:ext cx="5274310" cy="1901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886C89-72EC-47C2-826A-5A323494A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187" y="592406"/>
            <a:ext cx="6229896" cy="5942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8E72CD-134E-4AEB-A36A-60633CB8F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27" y="3563902"/>
            <a:ext cx="5038095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内核看网络通信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C45A40-7AAC-4A24-ABC1-F2F27F10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05" y="1689766"/>
            <a:ext cx="9498166" cy="4937854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CDE0DC6E-0B70-4738-A438-7826BC3B8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" y="984975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源码目录</a:t>
            </a:r>
          </a:p>
        </p:txBody>
      </p:sp>
    </p:spTree>
    <p:extLst>
      <p:ext uri="{BB962C8B-B14F-4D97-AF65-F5344CB8AC3E}">
        <p14:creationId xmlns:p14="http://schemas.microsoft.com/office/powerpoint/2010/main" val="23662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17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代码结构看网络通信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0EE0A0-D894-4D4F-801A-D62D4E3D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1092253"/>
            <a:ext cx="4421856" cy="23351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101ED3-CE1A-47F2-A825-DD6B7C420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007" y="781475"/>
            <a:ext cx="6559068" cy="52903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88290B-51D8-481E-8F6B-7A88450A2EAA}"/>
              </a:ext>
            </a:extLst>
          </p:cNvPr>
          <p:cNvSpPr txBox="1"/>
          <p:nvPr/>
        </p:nvSpPr>
        <p:spPr>
          <a:xfrm>
            <a:off x="495701" y="36689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zh-CN" altLang="en-US" sz="180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中断、上半部、下半部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C52C70-A101-4F3A-9980-F4859FD4979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04810" y="4038260"/>
            <a:ext cx="2619416" cy="27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CDED494-66DF-4D5D-8506-C8A6ADBC9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4" y="209117"/>
            <a:ext cx="8920065" cy="6277841"/>
          </a:xfrm>
          <a:prstGeom prst="rect">
            <a:avLst/>
          </a:prstGeom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网络包接收过程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648AFE6-E5AF-41D9-B233-773E4D4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40" y="1275719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具体流程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13EE35-02B5-4823-8105-8CF2D33BDA17}"/>
              </a:ext>
            </a:extLst>
          </p:cNvPr>
          <p:cNvSpPr txBox="1"/>
          <p:nvPr/>
        </p:nvSpPr>
        <p:spPr>
          <a:xfrm>
            <a:off x="704809" y="1967210"/>
            <a:ext cx="2562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收包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4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实现分析</a:t>
            </a:r>
          </a:p>
        </p:txBody>
      </p:sp>
      <p:pic>
        <p:nvPicPr>
          <p:cNvPr id="8" name="图片 7" descr="SocketImplç±»å¾">
            <a:extLst>
              <a:ext uri="{FF2B5EF4-FFF2-40B4-BE49-F238E27FC236}">
                <a16:creationId xmlns:a16="http://schemas.microsoft.com/office/drawing/2014/main" id="{9FA61278-1319-4D12-A4F7-6FB8807A19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32" y="1158662"/>
            <a:ext cx="9694717" cy="5068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4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复用编程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60A8865-09AB-44BE-B12A-F39BE60DD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76" y="1270668"/>
            <a:ext cx="11389474" cy="419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int select (int n, fd_set *readfds, fd_set *writefds, fd_set *exceptfds, struct timeval *timeout);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poll (struct pollfd *fds, unsigned int nfds, int timeout);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epoll_create(int size)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epoll_ctl(int epfd, int op, int fd, struct epoll_event *event)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epoll_wait(int epfd, struct epoll_event * events, int maxevents, int timeout);</a:t>
            </a: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38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074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epoll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高效原理和底层机制分析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903745-58E5-4C14-9F02-1188870B2C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809" y="1912659"/>
            <a:ext cx="7172366" cy="4574299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F867C6F7-D680-4D2B-BD32-B1D1060A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77" y="1260118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网卡接收数据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34D96F5-C033-40E5-B99B-5392C9B7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850" y="1662013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如何知道接收了数据？</a:t>
            </a:r>
          </a:p>
        </p:txBody>
      </p:sp>
    </p:spTree>
    <p:extLst>
      <p:ext uri="{BB962C8B-B14F-4D97-AF65-F5344CB8AC3E}">
        <p14:creationId xmlns:p14="http://schemas.microsoft.com/office/powerpoint/2010/main" val="26871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074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epoll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高效原理和底层机制分析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AC65413-77A8-4063-954A-0968E63E1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09" y="1083973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进程阻塞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6EC0E9-8779-4150-87DF-1BDC06AE3F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809" y="1661824"/>
            <a:ext cx="4714240" cy="20872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FD279E-8BF4-428F-9558-1CA21713B3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1661824"/>
            <a:ext cx="4791710" cy="28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076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epoll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高效原理和底层机制分析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BF44D89-EFA8-40F6-9D7E-2B25ECA19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09" y="1177892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内核接收网络数据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5163F4-5135-4830-AAD8-FD8074AF68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809" y="1849662"/>
            <a:ext cx="6434352" cy="4478655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5DCD8709-FB55-430A-8F4B-6D27DE3B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059" y="1229172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同时监视多个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E9B36B-0949-4CBD-AA7D-CCEFE3569587}"/>
              </a:ext>
            </a:extLst>
          </p:cNvPr>
          <p:cNvSpPr txBox="1"/>
          <p:nvPr/>
        </p:nvSpPr>
        <p:spPr>
          <a:xfrm>
            <a:off x="7658059" y="1931154"/>
            <a:ext cx="4314866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 fds[] =  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存放需要监听的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socket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while(1){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int n = select(..., fds, ...)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for(int i=0; i &lt; fds.count; i++){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if(FD_ISSET(fds[i], ...)){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//fds[i]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的数据处理</a:t>
            </a: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}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7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83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epoll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高效原理和底层机制分析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B3B9A2C-A7F4-4183-9BC4-319EBB65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09" y="1158662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的设计思路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E5B12F-9996-4F6E-8764-62B2490320C6}"/>
              </a:ext>
            </a:extLst>
          </p:cNvPr>
          <p:cNvSpPr txBox="1"/>
          <p:nvPr/>
        </p:nvSpPr>
        <p:spPr>
          <a:xfrm>
            <a:off x="854741" y="1811202"/>
            <a:ext cx="6886575" cy="2703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 epfd = epoll_create(...);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epoll_ctl(epfd, ...); //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将所有需要监听的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socket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添加到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epfd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</a:t>
            </a: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while(1){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int n = epoll_wait(...)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for(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接收到数据的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socket){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//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</a:t>
            </a: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931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同步和异步，阻塞和非阻塞</a:t>
            </a:r>
          </a:p>
        </p:txBody>
      </p:sp>
      <p:sp>
        <p:nvSpPr>
          <p:cNvPr id="9" name="矩形 8"/>
          <p:cNvSpPr/>
          <p:nvPr/>
        </p:nvSpPr>
        <p:spPr>
          <a:xfrm>
            <a:off x="447675" y="23613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下的五种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endParaRPr lang="en-US" altLang="zh-CN" b="1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I/O（blocking I/O）</a:t>
            </a:r>
          </a:p>
          <a:p>
            <a:b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I/O （nonblocking I/O）</a:t>
            </a:r>
          </a:p>
          <a:p>
            <a:b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3) I/O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) （I/O multiplexing）</a:t>
            </a:r>
          </a:p>
          <a:p>
            <a:b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信号驱动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I/O （signal driven I/O (SIGIO)）</a:t>
            </a:r>
          </a:p>
          <a:p>
            <a:b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5)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I/O （asynchronous I/O ）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6134100" y="3028950"/>
            <a:ext cx="152400" cy="18764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6124575" y="5153025"/>
            <a:ext cx="142875" cy="323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62700" y="3829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5133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16371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83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epoll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高效原理和底层机制分析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B3B9A2C-A7F4-4183-9BC4-319EBB65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09" y="1007413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的原理和流程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150E05-7409-4E8C-B8F4-0C09686225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06544" y="1112788"/>
            <a:ext cx="6942455" cy="4632423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8A60767A-3A5D-4EE5-A94B-A7F7944C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77" y="5349295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的实现细节</a:t>
            </a:r>
          </a:p>
        </p:txBody>
      </p:sp>
    </p:spTree>
    <p:extLst>
      <p:ext uri="{BB962C8B-B14F-4D97-AF65-F5344CB8AC3E}">
        <p14:creationId xmlns:p14="http://schemas.microsoft.com/office/powerpoint/2010/main" val="39765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的实现分析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E44FCF8-E795-4F45-B775-B0280415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09" y="1082095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4B7A01-DB42-4F9F-8841-A2DBAB5501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4741" y="1800943"/>
            <a:ext cx="3081552" cy="42999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E7A4D3-F8F7-44EE-B93C-55D9EE46648C}"/>
              </a:ext>
            </a:extLst>
          </p:cNvPr>
          <p:cNvSpPr txBox="1"/>
          <p:nvPr/>
        </p:nvSpPr>
        <p:spPr>
          <a:xfrm>
            <a:off x="4915301" y="161627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zh-CN" altLang="en-US" sz="180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180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/>
            <a:endParaRPr lang="en-US" altLang="zh-CN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/>
            <a:r>
              <a:rPr lang="en-US" altLang="zh-CN" sz="180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SelectorImpl</a:t>
            </a:r>
          </a:p>
          <a:p>
            <a:pPr defTabSz="1219170"/>
            <a:endParaRPr lang="en-US" altLang="zh-CN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/>
            <a:r>
              <a:rPr lang="en-US" altLang="zh-CN" sz="180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EpollSelectorImpl</a:t>
            </a:r>
            <a:endParaRPr lang="zh-CN" altLang="en-US" sz="180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3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的实现分析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CB7368F-CD8F-4CC1-84F2-470EF5AA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09" y="1082096"/>
            <a:ext cx="5495966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SocketChannel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ServerSocketChannel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F732C6-8D90-4003-BE5F-80DC478C96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" y="1656403"/>
            <a:ext cx="3905250" cy="38935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7BF01D-753A-4CC2-9987-893A8BF892C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44031" y="1656403"/>
            <a:ext cx="7780642" cy="38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8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blocking I/O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375" y="1403350"/>
            <a:ext cx="7128232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04875" y="497205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进程会一直阻塞，直到数据拷贝完成</a:t>
            </a:r>
          </a:p>
        </p:txBody>
      </p:sp>
    </p:spTree>
    <p:extLst>
      <p:ext uri="{BB962C8B-B14F-4D97-AF65-F5344CB8AC3E}">
        <p14:creationId xmlns:p14="http://schemas.microsoft.com/office/powerpoint/2010/main" val="40462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复用模型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4100" y="1444625"/>
            <a:ext cx="6889750" cy="38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1028700" y="5410200"/>
            <a:ext cx="8468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select</a:t>
            </a:r>
            <a:r>
              <a:rPr lang="zh-CN" altLang="en-US"/>
              <a:t>和</a:t>
            </a:r>
            <a:r>
              <a:rPr lang="en-US" altLang="zh-CN"/>
              <a:t>epoll</a:t>
            </a:r>
            <a:r>
              <a:rPr lang="zh-CN" altLang="en-US"/>
              <a:t>；对一个</a:t>
            </a:r>
            <a:r>
              <a:rPr lang="en-US" altLang="zh-CN"/>
              <a:t>socket</a:t>
            </a:r>
            <a:r>
              <a:rPr lang="zh-CN" altLang="en-US"/>
              <a:t>，两次调用，两次返回，比阻塞</a:t>
            </a:r>
            <a:r>
              <a:rPr lang="en-US" altLang="zh-CN"/>
              <a:t>IO</a:t>
            </a:r>
            <a:r>
              <a:rPr lang="zh-CN" altLang="en-US"/>
              <a:t>并没有什么优越性；</a:t>
            </a:r>
            <a:endParaRPr lang="en-US" altLang="zh-CN"/>
          </a:p>
          <a:p>
            <a:r>
              <a:rPr lang="zh-CN" altLang="en-US"/>
              <a:t>关键是能实现同时对多个</a:t>
            </a:r>
            <a:r>
              <a:rPr lang="en-US" altLang="zh-CN"/>
              <a:t>socket</a:t>
            </a:r>
            <a:r>
              <a:rPr lang="zh-CN" altLang="en-US"/>
              <a:t>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410001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非阻塞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7750" y="1392238"/>
            <a:ext cx="7029471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54741" y="5206618"/>
            <a:ext cx="1089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非阻塞</a:t>
            </a:r>
            <a:r>
              <a:rPr lang="en-US" altLang="zh-CN"/>
              <a:t>IO</a:t>
            </a:r>
            <a:r>
              <a:rPr lang="zh-CN" altLang="en-US"/>
              <a:t>通过进程反复调用</a:t>
            </a:r>
            <a:r>
              <a:rPr lang="en-US" altLang="zh-CN"/>
              <a:t>IO</a:t>
            </a:r>
            <a:r>
              <a:rPr lang="zh-CN" altLang="en-US"/>
              <a:t>函数（多次系统调用，并马上返回）；在数据拷贝的过程中，进程是阻塞的；</a:t>
            </a:r>
          </a:p>
        </p:txBody>
      </p:sp>
    </p:spTree>
    <p:extLst>
      <p:ext uri="{BB962C8B-B14F-4D97-AF65-F5344CB8AC3E}">
        <p14:creationId xmlns:p14="http://schemas.microsoft.com/office/powerpoint/2010/main" val="17292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0934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信号驱动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 (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279525"/>
            <a:ext cx="6851650" cy="387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285875" y="5372100"/>
            <a:ext cx="1000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套接口进行信号驱动</a:t>
            </a:r>
            <a:r>
              <a:rPr lang="en-US" altLang="zh-CN"/>
              <a:t>I/O,</a:t>
            </a:r>
            <a:r>
              <a:rPr lang="zh-CN" altLang="en-US"/>
              <a:t>并安装一个信号处理函数，进程继续运行并不阻塞。</a:t>
            </a:r>
            <a:endParaRPr lang="en-US" altLang="zh-CN"/>
          </a:p>
          <a:p>
            <a:r>
              <a:rPr lang="zh-CN" altLang="en-US"/>
              <a:t>当数据准备好时，进程会收到一个</a:t>
            </a:r>
            <a:r>
              <a:rPr lang="en-US" altLang="zh-CN"/>
              <a:t>SIGIO</a:t>
            </a:r>
            <a:r>
              <a:rPr lang="zh-CN" altLang="en-US"/>
              <a:t>信号，可以在信号处理函数中调用</a:t>
            </a:r>
            <a:r>
              <a:rPr lang="en-US" altLang="zh-CN"/>
              <a:t>I/O</a:t>
            </a:r>
            <a:r>
              <a:rPr lang="zh-CN" altLang="en-US"/>
              <a:t>操作函数处理数据。</a:t>
            </a:r>
          </a:p>
        </p:txBody>
      </p:sp>
    </p:spTree>
    <p:extLst>
      <p:ext uri="{BB962C8B-B14F-4D97-AF65-F5344CB8AC3E}">
        <p14:creationId xmlns:p14="http://schemas.microsoft.com/office/powerpoint/2010/main" val="8138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3149" y="1266824"/>
            <a:ext cx="7500021" cy="397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238250" y="5362575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当一个异步过程调用发出后，调用者不能立刻得到结果。</a:t>
            </a:r>
            <a:endParaRPr lang="en-US" altLang="zh-CN"/>
          </a:p>
          <a:p>
            <a:r>
              <a:rPr lang="zh-CN" altLang="en-US"/>
              <a:t>实际处理这个调用的部件在完成后，通过状态、通知和回调来通知调用者的输入输出操作。</a:t>
            </a:r>
          </a:p>
        </p:txBody>
      </p:sp>
    </p:spTree>
    <p:extLst>
      <p:ext uri="{BB962C8B-B14F-4D97-AF65-F5344CB8AC3E}">
        <p14:creationId xmlns:p14="http://schemas.microsoft.com/office/powerpoint/2010/main" val="23730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5599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模型的比较：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49" y="1108074"/>
            <a:ext cx="9191626" cy="550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087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下的阻塞网络编程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4BA5EF-A208-4ED1-B10D-B5BDB746CF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9420" y="1587500"/>
            <a:ext cx="5274310" cy="2127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1E6679-FFB5-4D21-8C54-EC7207DFCF4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46918" y="615073"/>
            <a:ext cx="6245082" cy="58413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77676-32E1-44F0-B915-AD1ED3C8839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72744" y="3831681"/>
            <a:ext cx="5274310" cy="2845344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2A3B6B4D-802D-433D-9755-C022F313A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" y="984975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35343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24236</TotalTime>
  <Words>701</Words>
  <Application>Microsoft Office PowerPoint</Application>
  <PresentationFormat>宽屏</PresentationFormat>
  <Paragraphs>89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毛 轲</cp:lastModifiedBy>
  <cp:revision>5287</cp:revision>
  <dcterms:created xsi:type="dcterms:W3CDTF">2016-08-30T15:34:45Z</dcterms:created>
  <dcterms:modified xsi:type="dcterms:W3CDTF">2020-11-13T02:20:00Z</dcterms:modified>
  <cp:category>锐旗设计;https://9ppt.taobao.com</cp:category>
</cp:coreProperties>
</file>