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734c57711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734c57711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734c57711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734c57711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734c577119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734c57711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734c57711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734c57711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734c577119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734c577119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734c577119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734c577119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734c577119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734c57711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8" y="5921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Microsoft Movie Project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 James Kahugu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en"/>
              <a:t>This project analyzes the movies from box office over a few years. It shows the movie titles, studios and both foreign and domestic gross of the movies. Microsoft can use this data to help them get started with the new movie project.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Problem</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Microsoft want to join in the fun of movie production and this analysis is to help the lead team of microsoft decide on what movies to venture in.</a:t>
            </a:r>
            <a:endParaRPr/>
          </a:p>
          <a:p>
            <a:pPr indent="0" lvl="0" marL="0" rtl="0" algn="l">
              <a:spcBef>
                <a:spcPts val="1200"/>
              </a:spcBef>
              <a:spcAft>
                <a:spcPts val="1200"/>
              </a:spcAft>
              <a:buNone/>
            </a:pPr>
            <a:r>
              <a:rPr lang="en"/>
              <a:t>Microsoft can consider the studio and also type of movies in order to jump into the fun of creating movies to ensure that the movies have a good audience.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Box office have a very big dataset on movie title,studio and both the domestic and foreign gross. The data files contain the movie title,studio and also the domestic and foreign gross.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This project has descriptive analysis,including the distributions. This provides a useful overview of the box office movie distributions trend over time.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sample movies seem to be evenly distributed with an animation having the highest distribution.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3" name="Google Shape;123;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29" name="Google Shape;129;p20"/>
          <p:cNvSpPr txBox="1"/>
          <p:nvPr>
            <p:ph idx="1" type="body"/>
          </p:nvPr>
        </p:nvSpPr>
        <p:spPr>
          <a:xfrm>
            <a:off x="311700" y="1152475"/>
            <a:ext cx="8520600" cy="42645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en"/>
              <a:t>This analysis leads to a few </a:t>
            </a:r>
            <a:r>
              <a:rPr lang="en"/>
              <a:t>recommendations</a:t>
            </a:r>
            <a:r>
              <a:rPr lang="en"/>
              <a:t> for starting on movies creation.</a:t>
            </a:r>
            <a:endParaRPr/>
          </a:p>
          <a:p>
            <a:pPr indent="0" lvl="0" marL="0" rtl="0" algn="l">
              <a:spcBef>
                <a:spcPts val="1200"/>
              </a:spcBef>
              <a:spcAft>
                <a:spcPts val="0"/>
              </a:spcAft>
              <a:buClr>
                <a:schemeClr val="dk1"/>
              </a:buClr>
              <a:buSzPct val="61111"/>
              <a:buFont typeface="Arial"/>
              <a:buNone/>
            </a:pPr>
            <a:r>
              <a:rPr lang="en"/>
              <a:t>*MOVIE TYPE</a:t>
            </a:r>
            <a:endParaRPr/>
          </a:p>
          <a:p>
            <a:pPr indent="0" lvl="0" marL="0" rtl="0" algn="l">
              <a:spcBef>
                <a:spcPts val="1200"/>
              </a:spcBef>
              <a:spcAft>
                <a:spcPts val="0"/>
              </a:spcAft>
              <a:buClr>
                <a:schemeClr val="dk1"/>
              </a:buClr>
              <a:buSzPct val="61111"/>
              <a:buFont typeface="Arial"/>
              <a:buNone/>
            </a:pPr>
            <a:r>
              <a:rPr lang="en"/>
              <a:t> Movies that have a lot of science fiction and animations seem to have a higher distribution thus having a good performance overall.</a:t>
            </a:r>
            <a:endParaRPr/>
          </a:p>
          <a:p>
            <a:pPr indent="0" lvl="0" marL="0" rtl="0" algn="l">
              <a:spcBef>
                <a:spcPts val="1200"/>
              </a:spcBef>
              <a:spcAft>
                <a:spcPts val="0"/>
              </a:spcAft>
              <a:buClr>
                <a:schemeClr val="dk1"/>
              </a:buClr>
              <a:buSzPct val="61111"/>
              <a:buFont typeface="Arial"/>
              <a:buNone/>
            </a:pPr>
            <a:r>
              <a:rPr lang="en"/>
              <a:t>*STUDIO CHOICE</a:t>
            </a:r>
            <a:endParaRPr/>
          </a:p>
          <a:p>
            <a:pPr indent="0" lvl="0" marL="0" rtl="0" algn="l">
              <a:spcBef>
                <a:spcPts val="1200"/>
              </a:spcBef>
              <a:spcAft>
                <a:spcPts val="0"/>
              </a:spcAft>
              <a:buClr>
                <a:schemeClr val="dk1"/>
              </a:buClr>
              <a:buSzPct val="61111"/>
              <a:buFont typeface="Arial"/>
              <a:buNone/>
            </a:pPr>
            <a:r>
              <a:rPr lang="en"/>
              <a:t> Choosing the right studio to work with in the movie production industry also plays a key role on the overall performance of the movies.</a:t>
            </a:r>
            <a:endParaRPr/>
          </a:p>
          <a:p>
            <a:pPr indent="0" lvl="0" marL="0" rtl="0" algn="l">
              <a:spcBef>
                <a:spcPts val="1200"/>
              </a:spcBef>
              <a:spcAft>
                <a:spcPts val="0"/>
              </a:spcAft>
              <a:buClr>
                <a:schemeClr val="dk1"/>
              </a:buClr>
              <a:buSzPct val="61111"/>
              <a:buFont typeface="Arial"/>
              <a:buNone/>
            </a:pPr>
            <a:r>
              <a:rPr lang="en"/>
              <a:t>*MARKETING</a:t>
            </a:r>
            <a:endParaRPr/>
          </a:p>
          <a:p>
            <a:pPr indent="0" lvl="0" marL="0" rtl="0" algn="l">
              <a:spcBef>
                <a:spcPts val="1200"/>
              </a:spcBef>
              <a:spcAft>
                <a:spcPts val="0"/>
              </a:spcAft>
              <a:buClr>
                <a:schemeClr val="dk1"/>
              </a:buClr>
              <a:buSzPct val="61111"/>
              <a:buFont typeface="Arial"/>
              <a:buNone/>
            </a:pPr>
            <a:r>
              <a:rPr lang="en"/>
              <a:t> The team should focus on the right market plans as seems the movies have a relation in both foreign and domestic gross.</a:t>
            </a:r>
            <a:endParaRPr/>
          </a:p>
          <a:p>
            <a:pPr indent="0" lvl="0" marL="0" rtl="0" algn="l">
              <a:spcBef>
                <a:spcPts val="1200"/>
              </a:spcBef>
              <a:spcAft>
                <a:spcPts val="0"/>
              </a:spcAft>
              <a:buClr>
                <a:schemeClr val="dk1"/>
              </a:buClr>
              <a:buSzPct val="61111"/>
              <a:buFont typeface="Arial"/>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