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9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9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0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1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1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7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87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8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39C5-26D2-4FFF-B2FB-DF268833B09E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4D28-C513-4A87-948E-463178336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0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E42AE9-CAC3-4C75-9360-9389BED3EBDC}"/>
              </a:ext>
            </a:extLst>
          </p:cNvPr>
          <p:cNvSpPr/>
          <p:nvPr/>
        </p:nvSpPr>
        <p:spPr>
          <a:xfrm>
            <a:off x="3240794" y="969515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D226FC-24C5-4BDA-B7D4-EC9307D80022}"/>
              </a:ext>
            </a:extLst>
          </p:cNvPr>
          <p:cNvSpPr/>
          <p:nvPr/>
        </p:nvSpPr>
        <p:spPr>
          <a:xfrm>
            <a:off x="3240794" y="1595082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213D7-4F22-48D6-B404-CA3330299A26}"/>
              </a:ext>
            </a:extLst>
          </p:cNvPr>
          <p:cNvSpPr/>
          <p:nvPr/>
        </p:nvSpPr>
        <p:spPr>
          <a:xfrm>
            <a:off x="3240794" y="2220649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9F32C9-1252-429B-A318-E0BA1FBE9436}"/>
              </a:ext>
            </a:extLst>
          </p:cNvPr>
          <p:cNvSpPr/>
          <p:nvPr/>
        </p:nvSpPr>
        <p:spPr>
          <a:xfrm>
            <a:off x="3240794" y="2846216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5ABBAB-C631-4353-8921-5F3D1E62E0D8}"/>
              </a:ext>
            </a:extLst>
          </p:cNvPr>
          <p:cNvSpPr/>
          <p:nvPr/>
        </p:nvSpPr>
        <p:spPr>
          <a:xfrm>
            <a:off x="3240794" y="3471783"/>
            <a:ext cx="540000" cy="54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2AC51B-E6FF-47B4-B4F5-6CB88260CF5E}"/>
              </a:ext>
            </a:extLst>
          </p:cNvPr>
          <p:cNvSpPr/>
          <p:nvPr/>
        </p:nvSpPr>
        <p:spPr>
          <a:xfrm>
            <a:off x="3240794" y="4097350"/>
            <a:ext cx="540000" cy="54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71BD0F-E732-43C9-9688-02E1F23CD622}"/>
              </a:ext>
            </a:extLst>
          </p:cNvPr>
          <p:cNvSpPr/>
          <p:nvPr/>
        </p:nvSpPr>
        <p:spPr>
          <a:xfrm>
            <a:off x="3240794" y="4722917"/>
            <a:ext cx="540000" cy="54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F6AAF9-C0A3-4C53-B16D-86EC539A1903}"/>
              </a:ext>
            </a:extLst>
          </p:cNvPr>
          <p:cNvSpPr/>
          <p:nvPr/>
        </p:nvSpPr>
        <p:spPr>
          <a:xfrm>
            <a:off x="3240794" y="5348484"/>
            <a:ext cx="540000" cy="54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4B3B9D-BAF3-43D8-B60D-105B0FBAB8B6}"/>
              </a:ext>
            </a:extLst>
          </p:cNvPr>
          <p:cNvSpPr/>
          <p:nvPr/>
        </p:nvSpPr>
        <p:spPr>
          <a:xfrm>
            <a:off x="1089018" y="1595082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C301DE-5384-4139-B925-96AC13313287}"/>
              </a:ext>
            </a:extLst>
          </p:cNvPr>
          <p:cNvSpPr/>
          <p:nvPr/>
        </p:nvSpPr>
        <p:spPr>
          <a:xfrm>
            <a:off x="1089018" y="4722917"/>
            <a:ext cx="540000" cy="54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D8E89B-78FC-4180-9D05-7CBEAF655DF4}"/>
              </a:ext>
            </a:extLst>
          </p:cNvPr>
          <p:cNvCxnSpPr>
            <a:cxnSpLocks/>
            <a:stCxn id="18" idx="2"/>
            <a:endCxn id="4" idx="6"/>
          </p:cNvCxnSpPr>
          <p:nvPr/>
        </p:nvCxnSpPr>
        <p:spPr>
          <a:xfrm flipH="1">
            <a:off x="3780794" y="613948"/>
            <a:ext cx="1611776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4A8B4E-68A4-488B-86E6-3941CF2DD617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3780794" y="6244053"/>
            <a:ext cx="1611776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2BE3BD-2A32-4AB2-979A-122D9074B82A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3780794" y="613949"/>
            <a:ext cx="1611776" cy="5630105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3362B7E-08E5-44F4-93AC-CC47B556221A}"/>
              </a:ext>
            </a:extLst>
          </p:cNvPr>
          <p:cNvCxnSpPr>
            <a:cxnSpLocks/>
          </p:cNvCxnSpPr>
          <p:nvPr/>
        </p:nvCxnSpPr>
        <p:spPr>
          <a:xfrm flipH="1" flipV="1">
            <a:off x="3780794" y="640289"/>
            <a:ext cx="1611776" cy="5630105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D36C2C3-C9BD-462E-805A-2E8F71015103}"/>
              </a:ext>
            </a:extLst>
          </p:cNvPr>
          <p:cNvCxnSpPr>
            <a:cxnSpLocks/>
            <a:stCxn id="4" idx="2"/>
            <a:endCxn id="15" idx="6"/>
          </p:cNvCxnSpPr>
          <p:nvPr/>
        </p:nvCxnSpPr>
        <p:spPr>
          <a:xfrm flipH="1">
            <a:off x="1629018" y="613948"/>
            <a:ext cx="1611776" cy="1251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C2A1990-F822-4F92-831B-8D85DDC1C463}"/>
              </a:ext>
            </a:extLst>
          </p:cNvPr>
          <p:cNvCxnSpPr>
            <a:cxnSpLocks/>
            <a:stCxn id="8" idx="2"/>
            <a:endCxn id="15" idx="6"/>
          </p:cNvCxnSpPr>
          <p:nvPr/>
        </p:nvCxnSpPr>
        <p:spPr>
          <a:xfrm flipH="1" flipV="1">
            <a:off x="1629018" y="1865082"/>
            <a:ext cx="1611776" cy="1251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BCCFF44-3693-4945-ABE1-CEE03115B227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1629018" y="3741783"/>
            <a:ext cx="1611776" cy="125113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4DDF1EC-B7E6-4A1C-8A5D-DF96099D0EBA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1629018" y="4992917"/>
            <a:ext cx="1611776" cy="125113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4CFAA89-E595-43DB-A639-DEDA864EB65E}"/>
              </a:ext>
            </a:extLst>
          </p:cNvPr>
          <p:cNvSpPr/>
          <p:nvPr/>
        </p:nvSpPr>
        <p:spPr>
          <a:xfrm>
            <a:off x="3240794" y="343948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6FBAD6-D7F2-4BBC-836B-DE7B74449ABF}"/>
              </a:ext>
            </a:extLst>
          </p:cNvPr>
          <p:cNvSpPr/>
          <p:nvPr/>
        </p:nvSpPr>
        <p:spPr>
          <a:xfrm>
            <a:off x="3240794" y="5974053"/>
            <a:ext cx="540000" cy="54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0C4ADEF-41FA-445A-B4BD-930FE6383E62}"/>
              </a:ext>
            </a:extLst>
          </p:cNvPr>
          <p:cNvCxnSpPr>
            <a:cxnSpLocks/>
            <a:stCxn id="22" idx="2"/>
            <a:endCxn id="6" idx="6"/>
          </p:cNvCxnSpPr>
          <p:nvPr/>
        </p:nvCxnSpPr>
        <p:spPr>
          <a:xfrm flipH="1" flipV="1">
            <a:off x="3780794" y="1865083"/>
            <a:ext cx="1611776" cy="1876701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CD9FBB3-E4E4-4912-8548-B4F36BEECE5D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 flipH="1">
            <a:off x="3780794" y="3116217"/>
            <a:ext cx="1611776" cy="1876701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E786338-59B7-4809-BD9E-615E3821DB63}"/>
              </a:ext>
            </a:extLst>
          </p:cNvPr>
          <p:cNvCxnSpPr>
            <a:cxnSpLocks/>
            <a:stCxn id="19" idx="2"/>
            <a:endCxn id="9" idx="6"/>
          </p:cNvCxnSpPr>
          <p:nvPr/>
        </p:nvCxnSpPr>
        <p:spPr>
          <a:xfrm flipH="1">
            <a:off x="3780794" y="1865083"/>
            <a:ext cx="1611776" cy="1876701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4461B7C-72BA-4E30-9497-11A520E4C651}"/>
              </a:ext>
            </a:extLst>
          </p:cNvPr>
          <p:cNvCxnSpPr>
            <a:cxnSpLocks/>
            <a:stCxn id="24" idx="2"/>
            <a:endCxn id="8" idx="6"/>
          </p:cNvCxnSpPr>
          <p:nvPr/>
        </p:nvCxnSpPr>
        <p:spPr>
          <a:xfrm flipH="1" flipV="1">
            <a:off x="3780794" y="3116217"/>
            <a:ext cx="1611776" cy="1876701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6E7B7BC-6D9A-4745-AA06-D5AF6A2229CA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>
            <a:off x="1629018" y="4992917"/>
            <a:ext cx="1611776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75C04ED-5182-48D6-A60F-6E00DC86A245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1629018" y="4992918"/>
            <a:ext cx="1611776" cy="62556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2006311-B2C5-492D-A53B-C408F1E9ED54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1629018" y="4367351"/>
            <a:ext cx="1611776" cy="62556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3125F65-8A4D-4D6C-9C50-7ED88D90127B}"/>
              </a:ext>
            </a:extLst>
          </p:cNvPr>
          <p:cNvCxnSpPr>
            <a:cxnSpLocks/>
            <a:stCxn id="7" idx="2"/>
            <a:endCxn id="15" idx="6"/>
          </p:cNvCxnSpPr>
          <p:nvPr/>
        </p:nvCxnSpPr>
        <p:spPr>
          <a:xfrm flipH="1" flipV="1">
            <a:off x="1629018" y="1865083"/>
            <a:ext cx="1611776" cy="625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D4B721F-882C-43D6-85DD-20B6B75A88DF}"/>
              </a:ext>
            </a:extLst>
          </p:cNvPr>
          <p:cNvCxnSpPr>
            <a:cxnSpLocks/>
            <a:stCxn id="6" idx="2"/>
            <a:endCxn id="15" idx="6"/>
          </p:cNvCxnSpPr>
          <p:nvPr/>
        </p:nvCxnSpPr>
        <p:spPr>
          <a:xfrm flipH="1">
            <a:off x="1629018" y="1865082"/>
            <a:ext cx="16117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D406DCC-6E91-4CB3-B2A3-5096CC27EEB6}"/>
              </a:ext>
            </a:extLst>
          </p:cNvPr>
          <p:cNvCxnSpPr>
            <a:cxnSpLocks/>
            <a:stCxn id="5" idx="2"/>
            <a:endCxn id="15" idx="6"/>
          </p:cNvCxnSpPr>
          <p:nvPr/>
        </p:nvCxnSpPr>
        <p:spPr>
          <a:xfrm flipH="1">
            <a:off x="1629018" y="1239516"/>
            <a:ext cx="1611776" cy="625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E9C5629-0BD0-4E04-9ACA-7ADF0E31F3A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5932570" y="613948"/>
            <a:ext cx="1611776" cy="249933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13736F5-71F6-40B4-8DE8-A4C5228B19DC}"/>
              </a:ext>
            </a:extLst>
          </p:cNvPr>
          <p:cNvCxnSpPr>
            <a:cxnSpLocks/>
            <a:stCxn id="27" idx="2"/>
            <a:endCxn id="21" idx="6"/>
          </p:cNvCxnSpPr>
          <p:nvPr/>
        </p:nvCxnSpPr>
        <p:spPr>
          <a:xfrm flipH="1">
            <a:off x="5932570" y="3113280"/>
            <a:ext cx="1611776" cy="29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7A8A4B4-40C5-4EE3-88E4-381338403573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5932570" y="3113281"/>
            <a:ext cx="1611776" cy="313077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D66CF66-622A-40BB-B3CC-EE0D33BC9E56}"/>
              </a:ext>
            </a:extLst>
          </p:cNvPr>
          <p:cNvCxnSpPr>
            <a:cxnSpLocks/>
            <a:stCxn id="27" idx="2"/>
            <a:endCxn id="19" idx="6"/>
          </p:cNvCxnSpPr>
          <p:nvPr/>
        </p:nvCxnSpPr>
        <p:spPr>
          <a:xfrm flipH="1" flipV="1">
            <a:off x="5932570" y="1865082"/>
            <a:ext cx="1611776" cy="124819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1F80366-4744-4247-9758-420C3D0EBC8C}"/>
              </a:ext>
            </a:extLst>
          </p:cNvPr>
          <p:cNvCxnSpPr>
            <a:cxnSpLocks/>
            <a:stCxn id="27" idx="2"/>
            <a:endCxn id="23" idx="6"/>
          </p:cNvCxnSpPr>
          <p:nvPr/>
        </p:nvCxnSpPr>
        <p:spPr>
          <a:xfrm flipH="1">
            <a:off x="5932570" y="3113280"/>
            <a:ext cx="1611776" cy="125407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552A140-6F51-484E-BF09-87286E1051D1}"/>
              </a:ext>
            </a:extLst>
          </p:cNvPr>
          <p:cNvCxnSpPr>
            <a:cxnSpLocks/>
            <a:stCxn id="27" idx="2"/>
            <a:endCxn id="22" idx="6"/>
          </p:cNvCxnSpPr>
          <p:nvPr/>
        </p:nvCxnSpPr>
        <p:spPr>
          <a:xfrm flipH="1">
            <a:off x="5932570" y="3113281"/>
            <a:ext cx="1611776" cy="6285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38A33CEB-B57A-432A-BBAC-0452896AC140}"/>
              </a:ext>
            </a:extLst>
          </p:cNvPr>
          <p:cNvCxnSpPr>
            <a:cxnSpLocks/>
            <a:stCxn id="27" idx="2"/>
            <a:endCxn id="133" idx="6"/>
          </p:cNvCxnSpPr>
          <p:nvPr/>
        </p:nvCxnSpPr>
        <p:spPr>
          <a:xfrm flipH="1" flipV="1">
            <a:off x="5932570" y="1235906"/>
            <a:ext cx="1611776" cy="187737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8623DF3-C0C3-42FC-B80A-8D9D4B41F37B}"/>
              </a:ext>
            </a:extLst>
          </p:cNvPr>
          <p:cNvCxnSpPr>
            <a:cxnSpLocks/>
            <a:stCxn id="27" idx="2"/>
            <a:endCxn id="20" idx="6"/>
          </p:cNvCxnSpPr>
          <p:nvPr/>
        </p:nvCxnSpPr>
        <p:spPr>
          <a:xfrm flipH="1" flipV="1">
            <a:off x="5932570" y="2490650"/>
            <a:ext cx="1611776" cy="6226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A3C2F35-D538-4EF2-BB67-51B22E50825D}"/>
              </a:ext>
            </a:extLst>
          </p:cNvPr>
          <p:cNvCxnSpPr>
            <a:cxnSpLocks/>
            <a:stCxn id="27" idx="2"/>
            <a:endCxn id="24" idx="6"/>
          </p:cNvCxnSpPr>
          <p:nvPr/>
        </p:nvCxnSpPr>
        <p:spPr>
          <a:xfrm flipH="1">
            <a:off x="5932570" y="3113281"/>
            <a:ext cx="1611776" cy="1879637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657BE87-058B-43BA-8340-A25B295945E1}"/>
              </a:ext>
            </a:extLst>
          </p:cNvPr>
          <p:cNvCxnSpPr>
            <a:cxnSpLocks/>
            <a:stCxn id="27" idx="2"/>
            <a:endCxn id="25" idx="6"/>
          </p:cNvCxnSpPr>
          <p:nvPr/>
        </p:nvCxnSpPr>
        <p:spPr>
          <a:xfrm flipH="1">
            <a:off x="5932570" y="3113280"/>
            <a:ext cx="1611776" cy="250520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97CF0F52-B0C0-4897-87B7-34EB1A1983CA}"/>
              </a:ext>
            </a:extLst>
          </p:cNvPr>
          <p:cNvSpPr txBox="1"/>
          <p:nvPr/>
        </p:nvSpPr>
        <p:spPr>
          <a:xfrm>
            <a:off x="935996" y="1225750"/>
            <a:ext cx="83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err="1">
                <a:latin typeface="Lucida Console" panose="020B0609040504020204" pitchFamily="49" charset="0"/>
              </a:rPr>
              <a:t>UserID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97B76A1-F5A2-4777-84C2-20776A84C011}"/>
              </a:ext>
            </a:extLst>
          </p:cNvPr>
          <p:cNvSpPr txBox="1"/>
          <p:nvPr/>
        </p:nvSpPr>
        <p:spPr>
          <a:xfrm>
            <a:off x="871213" y="4370890"/>
            <a:ext cx="95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err="1">
                <a:latin typeface="Lucida Console" panose="020B0609040504020204" pitchFamily="49" charset="0"/>
              </a:rPr>
              <a:t>MovieID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FFF5F54-DAB0-4B78-A759-511E69BFE23F}"/>
              </a:ext>
            </a:extLst>
          </p:cNvPr>
          <p:cNvSpPr txBox="1"/>
          <p:nvPr/>
        </p:nvSpPr>
        <p:spPr>
          <a:xfrm>
            <a:off x="2580820" y="10472"/>
            <a:ext cx="185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latin typeface="Lucida Console" panose="020B0609040504020204" pitchFamily="49" charset="0"/>
              </a:rPr>
              <a:t>User Embeddings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73BEE02-725D-4758-B469-6AEF20EE0C24}"/>
              </a:ext>
            </a:extLst>
          </p:cNvPr>
          <p:cNvSpPr txBox="1"/>
          <p:nvPr/>
        </p:nvSpPr>
        <p:spPr>
          <a:xfrm>
            <a:off x="2580820" y="6536766"/>
            <a:ext cx="194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latin typeface="Lucida Console" panose="020B0609040504020204" pitchFamily="49" charset="0"/>
              </a:rPr>
              <a:t>Movie Embeddings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B6A925-8430-4587-98FC-C84A6392D191}"/>
              </a:ext>
            </a:extLst>
          </p:cNvPr>
          <p:cNvSpPr/>
          <p:nvPr/>
        </p:nvSpPr>
        <p:spPr>
          <a:xfrm>
            <a:off x="5392570" y="1595082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524FFC-01DD-4210-A27B-93C8D686FB43}"/>
              </a:ext>
            </a:extLst>
          </p:cNvPr>
          <p:cNvSpPr/>
          <p:nvPr/>
        </p:nvSpPr>
        <p:spPr>
          <a:xfrm>
            <a:off x="5392570" y="2220649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17EE75-5B50-42AC-9171-E91BE9105042}"/>
              </a:ext>
            </a:extLst>
          </p:cNvPr>
          <p:cNvSpPr/>
          <p:nvPr/>
        </p:nvSpPr>
        <p:spPr>
          <a:xfrm>
            <a:off x="5392570" y="2846216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F23CD-34CE-4815-BB40-BA6D2D8E8788}"/>
              </a:ext>
            </a:extLst>
          </p:cNvPr>
          <p:cNvSpPr/>
          <p:nvPr/>
        </p:nvSpPr>
        <p:spPr>
          <a:xfrm>
            <a:off x="5392570" y="3471783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E4901B-D595-43E7-B83E-BE7549F3FBC1}"/>
              </a:ext>
            </a:extLst>
          </p:cNvPr>
          <p:cNvSpPr/>
          <p:nvPr/>
        </p:nvSpPr>
        <p:spPr>
          <a:xfrm>
            <a:off x="5392570" y="4097350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DACEF6-4208-49D8-B191-710684E8CDF3}"/>
              </a:ext>
            </a:extLst>
          </p:cNvPr>
          <p:cNvSpPr/>
          <p:nvPr/>
        </p:nvSpPr>
        <p:spPr>
          <a:xfrm>
            <a:off x="5392570" y="4722917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5D2111-5714-45A3-84BD-C4C27EF4C573}"/>
              </a:ext>
            </a:extLst>
          </p:cNvPr>
          <p:cNvSpPr/>
          <p:nvPr/>
        </p:nvSpPr>
        <p:spPr>
          <a:xfrm>
            <a:off x="5392570" y="5348484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9A0C149-D3CB-416B-A399-8AC495B17B89}"/>
              </a:ext>
            </a:extLst>
          </p:cNvPr>
          <p:cNvSpPr/>
          <p:nvPr/>
        </p:nvSpPr>
        <p:spPr>
          <a:xfrm>
            <a:off x="5392570" y="965905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D5CC7-1B2E-45B6-BF8E-0F6D392135E4}"/>
              </a:ext>
            </a:extLst>
          </p:cNvPr>
          <p:cNvSpPr/>
          <p:nvPr/>
        </p:nvSpPr>
        <p:spPr>
          <a:xfrm>
            <a:off x="5392570" y="5974053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DB2CB2-9245-46E2-BE71-A1DB96AB542F}"/>
              </a:ext>
            </a:extLst>
          </p:cNvPr>
          <p:cNvSpPr/>
          <p:nvPr/>
        </p:nvSpPr>
        <p:spPr>
          <a:xfrm>
            <a:off x="5392570" y="343948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4E00A8-82C4-46FA-B803-AF3CE93DE15E}"/>
              </a:ext>
            </a:extLst>
          </p:cNvPr>
          <p:cNvSpPr/>
          <p:nvPr/>
        </p:nvSpPr>
        <p:spPr>
          <a:xfrm>
            <a:off x="7544346" y="2843280"/>
            <a:ext cx="540000" cy="54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C83504B-6C93-4594-B0B5-BAD051BE4709}"/>
              </a:ext>
            </a:extLst>
          </p:cNvPr>
          <p:cNvSpPr txBox="1"/>
          <p:nvPr/>
        </p:nvSpPr>
        <p:spPr>
          <a:xfrm>
            <a:off x="4906765" y="10472"/>
            <a:ext cx="151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latin typeface="Lucida Console" panose="020B0609040504020204" pitchFamily="49" charset="0"/>
              </a:rPr>
              <a:t>Hidden Layer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C59E53D-9ED3-4F27-B3AF-908760CDF03B}"/>
              </a:ext>
            </a:extLst>
          </p:cNvPr>
          <p:cNvSpPr txBox="1"/>
          <p:nvPr/>
        </p:nvSpPr>
        <p:spPr>
          <a:xfrm>
            <a:off x="7397994" y="2526863"/>
            <a:ext cx="83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latin typeface="Lucida Console" panose="020B0609040504020204" pitchFamily="49" charset="0"/>
              </a:rPr>
              <a:t>Rating</a:t>
            </a:r>
            <a:endParaRPr lang="en-GB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5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5</cp:revision>
  <dcterms:created xsi:type="dcterms:W3CDTF">2018-09-07T09:43:56Z</dcterms:created>
  <dcterms:modified xsi:type="dcterms:W3CDTF">2018-09-07T11:35:03Z</dcterms:modified>
</cp:coreProperties>
</file>