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0" r:id="rId3"/>
    <p:sldId id="262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25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54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431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029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41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987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82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001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995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5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735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9/09/2019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63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66" y="3816609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09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78" y="3816609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09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72" y="3816609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09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31" y="3816609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09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25" y="3816609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19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09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09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78" y="3816609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72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09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19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31" y="3816609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25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09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72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69" y="5077334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41" y="5077334"/>
            <a:ext cx="1259181" cy="539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78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09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25" y="3816609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09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25" y="3816609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39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39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39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92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92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92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45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45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45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31" y="2015884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84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25" y="2015884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84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398" y="2015884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84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65" y="5951629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65" y="5951628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3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67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76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25" y="755160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2810041" y="5187939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2810042" y="1865044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5113103" y="1042216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5113103" y="4365111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8904319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4333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4333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7872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2699162" y="163273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5376589" y="163273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8253181" y="163273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5179721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5995201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7357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7393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7357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7393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3538185" y="1628800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2887047" y="703749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Concatenated embedding layer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4AC97BE-A5C5-4FA5-99BB-2EDA638491C6}"/>
              </a:ext>
            </a:extLst>
          </p:cNvPr>
          <p:cNvSpPr/>
          <p:nvPr/>
        </p:nvSpPr>
        <p:spPr>
          <a:xfrm rot="5400000">
            <a:off x="5842440" y="2708923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D7A9E7D-F73E-43BC-BDEE-98394F3DA9B5}"/>
              </a:ext>
            </a:extLst>
          </p:cNvPr>
          <p:cNvSpPr/>
          <p:nvPr/>
        </p:nvSpPr>
        <p:spPr>
          <a:xfrm rot="5400000">
            <a:off x="5842440" y="3140971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D426C81-47FC-45E4-8074-EF9535931AA9}"/>
              </a:ext>
            </a:extLst>
          </p:cNvPr>
          <p:cNvSpPr/>
          <p:nvPr/>
        </p:nvSpPr>
        <p:spPr>
          <a:xfrm rot="5400000">
            <a:off x="5842440" y="3573019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4CBCF8F-0114-4E11-9EC1-DCD016A09DDD}"/>
              </a:ext>
            </a:extLst>
          </p:cNvPr>
          <p:cNvSpPr/>
          <p:nvPr/>
        </p:nvSpPr>
        <p:spPr>
          <a:xfrm rot="5400000">
            <a:off x="5842440" y="4005067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9313F81-8CF4-4DBB-B24B-EBF2ADE85993}"/>
              </a:ext>
            </a:extLst>
          </p:cNvPr>
          <p:cNvSpPr/>
          <p:nvPr/>
        </p:nvSpPr>
        <p:spPr>
          <a:xfrm rot="5400000">
            <a:off x="5842440" y="4437115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2D6204-EEF7-4717-91EF-8E7F8C3967DB}"/>
              </a:ext>
            </a:extLst>
          </p:cNvPr>
          <p:cNvCxnSpPr>
            <a:cxnSpLocks/>
            <a:stCxn id="148" idx="0"/>
            <a:endCxn id="81" idx="4"/>
          </p:cNvCxnSpPr>
          <p:nvPr/>
        </p:nvCxnSpPr>
        <p:spPr>
          <a:xfrm>
            <a:off x="3898227" y="1808820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727D28-4351-49B8-A99C-DA30BA358844}"/>
              </a:ext>
            </a:extLst>
          </p:cNvPr>
          <p:cNvCxnSpPr>
            <a:cxnSpLocks/>
            <a:stCxn id="148" idx="0"/>
            <a:endCxn id="82" idx="4"/>
          </p:cNvCxnSpPr>
          <p:nvPr/>
        </p:nvCxnSpPr>
        <p:spPr>
          <a:xfrm>
            <a:off x="3898227" y="1808820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17048-52FC-4EBC-B0D2-6287DA40D9AE}"/>
              </a:ext>
            </a:extLst>
          </p:cNvPr>
          <p:cNvCxnSpPr>
            <a:cxnSpLocks/>
            <a:stCxn id="148" idx="0"/>
            <a:endCxn id="85" idx="4"/>
          </p:cNvCxnSpPr>
          <p:nvPr/>
        </p:nvCxnSpPr>
        <p:spPr>
          <a:xfrm>
            <a:off x="3898227" y="1808820"/>
            <a:ext cx="1944215" cy="280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E1B603-A341-40D0-B4DC-1FF4EE632860}"/>
              </a:ext>
            </a:extLst>
          </p:cNvPr>
          <p:cNvCxnSpPr>
            <a:cxnSpLocks/>
            <a:stCxn id="148" idx="0"/>
            <a:endCxn id="84" idx="4"/>
          </p:cNvCxnSpPr>
          <p:nvPr/>
        </p:nvCxnSpPr>
        <p:spPr>
          <a:xfrm>
            <a:off x="3898227" y="1808820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A4FE4-04EA-491F-B026-A0B4BFFE2C8B}"/>
              </a:ext>
            </a:extLst>
          </p:cNvPr>
          <p:cNvCxnSpPr>
            <a:cxnSpLocks/>
            <a:stCxn id="149" idx="0"/>
            <a:endCxn id="81" idx="4"/>
          </p:cNvCxnSpPr>
          <p:nvPr/>
        </p:nvCxnSpPr>
        <p:spPr>
          <a:xfrm>
            <a:off x="3898227" y="2240868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084276-F945-47D5-8D14-9D4B76D283E2}"/>
              </a:ext>
            </a:extLst>
          </p:cNvPr>
          <p:cNvCxnSpPr>
            <a:cxnSpLocks/>
            <a:stCxn id="149" idx="0"/>
            <a:endCxn id="82" idx="4"/>
          </p:cNvCxnSpPr>
          <p:nvPr/>
        </p:nvCxnSpPr>
        <p:spPr>
          <a:xfrm>
            <a:off x="3898227" y="2240868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881EFC-A3F6-4186-ADB9-9F6253C87EF2}"/>
              </a:ext>
            </a:extLst>
          </p:cNvPr>
          <p:cNvCxnSpPr>
            <a:cxnSpLocks/>
            <a:stCxn id="149" idx="0"/>
            <a:endCxn id="83" idx="4"/>
          </p:cNvCxnSpPr>
          <p:nvPr/>
        </p:nvCxnSpPr>
        <p:spPr>
          <a:xfrm>
            <a:off x="3898227" y="2240868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A048FE8-3FDF-47DF-A6A3-1F0AD0963972}"/>
              </a:ext>
            </a:extLst>
          </p:cNvPr>
          <p:cNvCxnSpPr>
            <a:cxnSpLocks/>
            <a:stCxn id="149" idx="0"/>
            <a:endCxn id="84" idx="4"/>
          </p:cNvCxnSpPr>
          <p:nvPr/>
        </p:nvCxnSpPr>
        <p:spPr>
          <a:xfrm>
            <a:off x="3898227" y="2240868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5A16C7-EACC-4B38-8928-EE3C62814000}"/>
              </a:ext>
            </a:extLst>
          </p:cNvPr>
          <p:cNvCxnSpPr>
            <a:cxnSpLocks/>
            <a:stCxn id="149" idx="0"/>
            <a:endCxn id="85" idx="4"/>
          </p:cNvCxnSpPr>
          <p:nvPr/>
        </p:nvCxnSpPr>
        <p:spPr>
          <a:xfrm>
            <a:off x="3898227" y="2240868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5261E8-6767-4ECA-855F-CC4C99D64803}"/>
              </a:ext>
            </a:extLst>
          </p:cNvPr>
          <p:cNvCxnSpPr>
            <a:cxnSpLocks/>
            <a:stCxn id="151" idx="0"/>
            <a:endCxn id="81" idx="4"/>
          </p:cNvCxnSpPr>
          <p:nvPr/>
        </p:nvCxnSpPr>
        <p:spPr>
          <a:xfrm>
            <a:off x="3898227" y="2672916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06ADFC-43A2-4628-B96F-4BC9EA2F6167}"/>
              </a:ext>
            </a:extLst>
          </p:cNvPr>
          <p:cNvCxnSpPr>
            <a:cxnSpLocks/>
            <a:stCxn id="151" idx="0"/>
            <a:endCxn id="82" idx="4"/>
          </p:cNvCxnSpPr>
          <p:nvPr/>
        </p:nvCxnSpPr>
        <p:spPr>
          <a:xfrm>
            <a:off x="3898227" y="2672916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FBEDB-4435-463E-BBD7-BF09936D8E4F}"/>
              </a:ext>
            </a:extLst>
          </p:cNvPr>
          <p:cNvCxnSpPr>
            <a:cxnSpLocks/>
            <a:stCxn id="151" idx="0"/>
            <a:endCxn id="83" idx="4"/>
          </p:cNvCxnSpPr>
          <p:nvPr/>
        </p:nvCxnSpPr>
        <p:spPr>
          <a:xfrm>
            <a:off x="3898227" y="2672916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42DF03-D304-48DC-BD27-56C6DD2CF51A}"/>
              </a:ext>
            </a:extLst>
          </p:cNvPr>
          <p:cNvCxnSpPr>
            <a:cxnSpLocks/>
            <a:stCxn id="151" idx="0"/>
            <a:endCxn id="84" idx="4"/>
          </p:cNvCxnSpPr>
          <p:nvPr/>
        </p:nvCxnSpPr>
        <p:spPr>
          <a:xfrm>
            <a:off x="3898227" y="2672916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DA5891-7F0E-4B04-B4F6-AE2F3B9D1DE9}"/>
              </a:ext>
            </a:extLst>
          </p:cNvPr>
          <p:cNvCxnSpPr>
            <a:cxnSpLocks/>
            <a:stCxn id="148" idx="0"/>
            <a:endCxn id="83" idx="4"/>
          </p:cNvCxnSpPr>
          <p:nvPr/>
        </p:nvCxnSpPr>
        <p:spPr>
          <a:xfrm>
            <a:off x="3898227" y="1808820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EF07B-2C0F-471B-BF44-BB30DAD2DEB8}"/>
              </a:ext>
            </a:extLst>
          </p:cNvPr>
          <p:cNvCxnSpPr>
            <a:cxnSpLocks/>
            <a:stCxn id="152" idx="0"/>
            <a:endCxn id="81" idx="4"/>
          </p:cNvCxnSpPr>
          <p:nvPr/>
        </p:nvCxnSpPr>
        <p:spPr>
          <a:xfrm flipV="1">
            <a:off x="3898227" y="2888942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848213-5CA1-4B8C-B373-5E98CAF7F04A}"/>
              </a:ext>
            </a:extLst>
          </p:cNvPr>
          <p:cNvCxnSpPr>
            <a:cxnSpLocks/>
            <a:stCxn id="152" idx="0"/>
            <a:endCxn id="82" idx="4"/>
          </p:cNvCxnSpPr>
          <p:nvPr/>
        </p:nvCxnSpPr>
        <p:spPr>
          <a:xfrm>
            <a:off x="3898227" y="3104964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A48004-6DB7-45EF-9EE4-355CE00CBFDE}"/>
              </a:ext>
            </a:extLst>
          </p:cNvPr>
          <p:cNvCxnSpPr>
            <a:cxnSpLocks/>
            <a:stCxn id="152" idx="0"/>
            <a:endCxn id="84" idx="4"/>
          </p:cNvCxnSpPr>
          <p:nvPr/>
        </p:nvCxnSpPr>
        <p:spPr>
          <a:xfrm>
            <a:off x="3898227" y="3104964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57CAF93-5173-4277-A2BB-62C40D2EB3C1}"/>
              </a:ext>
            </a:extLst>
          </p:cNvPr>
          <p:cNvCxnSpPr>
            <a:cxnSpLocks/>
            <a:stCxn id="152" idx="0"/>
            <a:endCxn id="83" idx="4"/>
          </p:cNvCxnSpPr>
          <p:nvPr/>
        </p:nvCxnSpPr>
        <p:spPr>
          <a:xfrm>
            <a:off x="3898227" y="3104964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E7505C-E0DB-429B-9BE0-812FE1750275}"/>
              </a:ext>
            </a:extLst>
          </p:cNvPr>
          <p:cNvCxnSpPr>
            <a:cxnSpLocks/>
            <a:stCxn id="152" idx="0"/>
            <a:endCxn id="85" idx="4"/>
          </p:cNvCxnSpPr>
          <p:nvPr/>
        </p:nvCxnSpPr>
        <p:spPr>
          <a:xfrm>
            <a:off x="3898227" y="3104964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ECA542F-BA74-43B3-9D70-EDEC2B35821A}"/>
              </a:ext>
            </a:extLst>
          </p:cNvPr>
          <p:cNvCxnSpPr>
            <a:cxnSpLocks/>
            <a:stCxn id="154" idx="0"/>
            <a:endCxn id="81" idx="4"/>
          </p:cNvCxnSpPr>
          <p:nvPr/>
        </p:nvCxnSpPr>
        <p:spPr>
          <a:xfrm flipV="1">
            <a:off x="3898227" y="2888942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8814A8-EE44-4DAF-8676-118A30C8AFF3}"/>
              </a:ext>
            </a:extLst>
          </p:cNvPr>
          <p:cNvCxnSpPr>
            <a:cxnSpLocks/>
            <a:stCxn id="154" idx="0"/>
            <a:endCxn id="82" idx="4"/>
          </p:cNvCxnSpPr>
          <p:nvPr/>
        </p:nvCxnSpPr>
        <p:spPr>
          <a:xfrm flipV="1">
            <a:off x="3898227" y="3320990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4B49E9-C6FD-4DF7-8BDA-5A803453ED53}"/>
              </a:ext>
            </a:extLst>
          </p:cNvPr>
          <p:cNvCxnSpPr>
            <a:cxnSpLocks/>
            <a:stCxn id="151" idx="0"/>
            <a:endCxn id="85" idx="4"/>
          </p:cNvCxnSpPr>
          <p:nvPr/>
        </p:nvCxnSpPr>
        <p:spPr>
          <a:xfrm>
            <a:off x="3898227" y="2672916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664C6E-03B3-48D2-9F9F-76E9AC461C97}"/>
              </a:ext>
            </a:extLst>
          </p:cNvPr>
          <p:cNvCxnSpPr>
            <a:cxnSpLocks/>
            <a:stCxn id="154" idx="0"/>
            <a:endCxn id="84" idx="4"/>
          </p:cNvCxnSpPr>
          <p:nvPr/>
        </p:nvCxnSpPr>
        <p:spPr>
          <a:xfrm>
            <a:off x="3898227" y="3537012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DACD9E-6D95-4C06-A2E7-DB1F421DB5F0}"/>
              </a:ext>
            </a:extLst>
          </p:cNvPr>
          <p:cNvCxnSpPr>
            <a:cxnSpLocks/>
            <a:stCxn id="154" idx="0"/>
            <a:endCxn id="83" idx="4"/>
          </p:cNvCxnSpPr>
          <p:nvPr/>
        </p:nvCxnSpPr>
        <p:spPr>
          <a:xfrm>
            <a:off x="3898227" y="3537012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104F7D-E797-4471-B71C-02AF92E41462}"/>
              </a:ext>
            </a:extLst>
          </p:cNvPr>
          <p:cNvCxnSpPr>
            <a:cxnSpLocks/>
            <a:stCxn id="154" idx="0"/>
            <a:endCxn id="85" idx="4"/>
          </p:cNvCxnSpPr>
          <p:nvPr/>
        </p:nvCxnSpPr>
        <p:spPr>
          <a:xfrm>
            <a:off x="3898227" y="3537012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07AB40-6B83-49A5-9EE2-1861E7580F36}"/>
              </a:ext>
            </a:extLst>
          </p:cNvPr>
          <p:cNvCxnSpPr>
            <a:cxnSpLocks/>
            <a:stCxn id="157" idx="0"/>
            <a:endCxn id="81" idx="4"/>
          </p:cNvCxnSpPr>
          <p:nvPr/>
        </p:nvCxnSpPr>
        <p:spPr>
          <a:xfrm flipV="1">
            <a:off x="3898227" y="2888942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38E8C6-909F-43D8-A3EB-6C54BE8E92CC}"/>
              </a:ext>
            </a:extLst>
          </p:cNvPr>
          <p:cNvCxnSpPr>
            <a:cxnSpLocks/>
            <a:stCxn id="157" idx="0"/>
            <a:endCxn id="83" idx="4"/>
          </p:cNvCxnSpPr>
          <p:nvPr/>
        </p:nvCxnSpPr>
        <p:spPr>
          <a:xfrm flipV="1">
            <a:off x="3898227" y="3753038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A7C47AA-4CFC-439F-9A9D-A84902933EF1}"/>
              </a:ext>
            </a:extLst>
          </p:cNvPr>
          <p:cNvCxnSpPr>
            <a:cxnSpLocks/>
            <a:stCxn id="157" idx="0"/>
            <a:endCxn id="82" idx="4"/>
          </p:cNvCxnSpPr>
          <p:nvPr/>
        </p:nvCxnSpPr>
        <p:spPr>
          <a:xfrm flipV="1">
            <a:off x="3898227" y="3320990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C0113E1-C97F-447C-A6B6-2749EE4806EC}"/>
              </a:ext>
            </a:extLst>
          </p:cNvPr>
          <p:cNvCxnSpPr>
            <a:cxnSpLocks/>
            <a:stCxn id="157" idx="0"/>
            <a:endCxn id="84" idx="4"/>
          </p:cNvCxnSpPr>
          <p:nvPr/>
        </p:nvCxnSpPr>
        <p:spPr>
          <a:xfrm>
            <a:off x="3898227" y="3969060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A348F0-CE72-43F6-B94E-7D1F2DF4EF95}"/>
              </a:ext>
            </a:extLst>
          </p:cNvPr>
          <p:cNvCxnSpPr>
            <a:cxnSpLocks/>
            <a:stCxn id="158" idx="0"/>
            <a:endCxn id="81" idx="4"/>
          </p:cNvCxnSpPr>
          <p:nvPr/>
        </p:nvCxnSpPr>
        <p:spPr>
          <a:xfrm flipV="1">
            <a:off x="3898227" y="2888942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833CF10-D794-4248-9BDC-B20392F07013}"/>
              </a:ext>
            </a:extLst>
          </p:cNvPr>
          <p:cNvCxnSpPr>
            <a:cxnSpLocks/>
            <a:stCxn id="158" idx="0"/>
            <a:endCxn id="82" idx="4"/>
          </p:cNvCxnSpPr>
          <p:nvPr/>
        </p:nvCxnSpPr>
        <p:spPr>
          <a:xfrm flipV="1">
            <a:off x="3898227" y="3320990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1B9691E-C799-493D-9032-F6BF23DCB995}"/>
              </a:ext>
            </a:extLst>
          </p:cNvPr>
          <p:cNvCxnSpPr>
            <a:cxnSpLocks/>
            <a:stCxn id="158" idx="0"/>
            <a:endCxn id="83" idx="4"/>
          </p:cNvCxnSpPr>
          <p:nvPr/>
        </p:nvCxnSpPr>
        <p:spPr>
          <a:xfrm flipV="1">
            <a:off x="3898227" y="3753038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74223C-5BBA-4BB8-93B8-37E7C9D30694}"/>
              </a:ext>
            </a:extLst>
          </p:cNvPr>
          <p:cNvCxnSpPr>
            <a:cxnSpLocks/>
            <a:stCxn id="158" idx="0"/>
            <a:endCxn id="84" idx="4"/>
          </p:cNvCxnSpPr>
          <p:nvPr/>
        </p:nvCxnSpPr>
        <p:spPr>
          <a:xfrm flipV="1">
            <a:off x="3898227" y="4185086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91F434E-BEFC-47B8-AF97-FDE657C9D16B}"/>
              </a:ext>
            </a:extLst>
          </p:cNvPr>
          <p:cNvCxnSpPr>
            <a:cxnSpLocks/>
            <a:stCxn id="158" idx="0"/>
            <a:endCxn id="85" idx="4"/>
          </p:cNvCxnSpPr>
          <p:nvPr/>
        </p:nvCxnSpPr>
        <p:spPr>
          <a:xfrm>
            <a:off x="3898227" y="4401108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2E435A-2439-4E8B-9610-2CE24350B6F5}"/>
              </a:ext>
            </a:extLst>
          </p:cNvPr>
          <p:cNvCxnSpPr>
            <a:cxnSpLocks/>
            <a:stCxn id="160" idx="0"/>
            <a:endCxn id="81" idx="4"/>
          </p:cNvCxnSpPr>
          <p:nvPr/>
        </p:nvCxnSpPr>
        <p:spPr>
          <a:xfrm flipV="1">
            <a:off x="3898227" y="2888942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B88471-1A5D-44B1-BA5A-76E1C34A24A9}"/>
              </a:ext>
            </a:extLst>
          </p:cNvPr>
          <p:cNvCxnSpPr>
            <a:cxnSpLocks/>
            <a:stCxn id="160" idx="0"/>
            <a:endCxn id="82" idx="4"/>
          </p:cNvCxnSpPr>
          <p:nvPr/>
        </p:nvCxnSpPr>
        <p:spPr>
          <a:xfrm flipV="1">
            <a:off x="3898227" y="3320990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432EFAF-E9B2-4C7B-B3F4-24D29CE450FD}"/>
              </a:ext>
            </a:extLst>
          </p:cNvPr>
          <p:cNvCxnSpPr>
            <a:cxnSpLocks/>
            <a:stCxn id="160" idx="0"/>
            <a:endCxn id="83" idx="4"/>
          </p:cNvCxnSpPr>
          <p:nvPr/>
        </p:nvCxnSpPr>
        <p:spPr>
          <a:xfrm flipV="1">
            <a:off x="3898227" y="3753038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DC9CF-504C-4140-86DE-5F4262032CDF}"/>
              </a:ext>
            </a:extLst>
          </p:cNvPr>
          <p:cNvCxnSpPr>
            <a:cxnSpLocks/>
            <a:stCxn id="160" idx="0"/>
            <a:endCxn id="85" idx="4"/>
          </p:cNvCxnSpPr>
          <p:nvPr/>
        </p:nvCxnSpPr>
        <p:spPr>
          <a:xfrm flipV="1">
            <a:off x="3898227" y="4617134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D41790-75B6-4F2C-8D63-C4F71ADCFFDF}"/>
              </a:ext>
            </a:extLst>
          </p:cNvPr>
          <p:cNvCxnSpPr>
            <a:cxnSpLocks/>
            <a:stCxn id="160" idx="0"/>
            <a:endCxn id="84" idx="4"/>
          </p:cNvCxnSpPr>
          <p:nvPr/>
        </p:nvCxnSpPr>
        <p:spPr>
          <a:xfrm flipV="1">
            <a:off x="3898227" y="4185086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E0B0B0F-644C-440A-BF99-03D54D4AC22F}"/>
              </a:ext>
            </a:extLst>
          </p:cNvPr>
          <p:cNvCxnSpPr>
            <a:cxnSpLocks/>
            <a:stCxn id="157" idx="0"/>
            <a:endCxn id="85" idx="4"/>
          </p:cNvCxnSpPr>
          <p:nvPr/>
        </p:nvCxnSpPr>
        <p:spPr>
          <a:xfrm>
            <a:off x="3898227" y="3969060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FD6DB7C-88D6-4A7C-9CF8-2545537D383C}"/>
              </a:ext>
            </a:extLst>
          </p:cNvPr>
          <p:cNvCxnSpPr>
            <a:cxnSpLocks/>
            <a:stCxn id="161" idx="0"/>
            <a:endCxn id="81" idx="4"/>
          </p:cNvCxnSpPr>
          <p:nvPr/>
        </p:nvCxnSpPr>
        <p:spPr>
          <a:xfrm flipV="1">
            <a:off x="3898227" y="2888942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CB17CC-93EE-4C6D-84B9-243261458071}"/>
              </a:ext>
            </a:extLst>
          </p:cNvPr>
          <p:cNvCxnSpPr>
            <a:cxnSpLocks/>
            <a:stCxn id="161" idx="0"/>
            <a:endCxn id="83" idx="4"/>
          </p:cNvCxnSpPr>
          <p:nvPr/>
        </p:nvCxnSpPr>
        <p:spPr>
          <a:xfrm flipV="1">
            <a:off x="3898227" y="3753038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99CE38C-5BE7-4ADE-9835-4167C0B6C696}"/>
              </a:ext>
            </a:extLst>
          </p:cNvPr>
          <p:cNvCxnSpPr>
            <a:cxnSpLocks/>
            <a:stCxn id="161" idx="0"/>
            <a:endCxn id="84" idx="4"/>
          </p:cNvCxnSpPr>
          <p:nvPr/>
        </p:nvCxnSpPr>
        <p:spPr>
          <a:xfrm flipV="1">
            <a:off x="3898227" y="4185086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EC9DE1-8130-46F1-A7FD-EC375AD072CD}"/>
              </a:ext>
            </a:extLst>
          </p:cNvPr>
          <p:cNvCxnSpPr>
            <a:cxnSpLocks/>
            <a:stCxn id="161" idx="0"/>
            <a:endCxn id="85" idx="4"/>
          </p:cNvCxnSpPr>
          <p:nvPr/>
        </p:nvCxnSpPr>
        <p:spPr>
          <a:xfrm flipV="1">
            <a:off x="3898227" y="4617134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C30F29-D9E7-4D29-817D-3E20A37F23EF}"/>
              </a:ext>
            </a:extLst>
          </p:cNvPr>
          <p:cNvCxnSpPr>
            <a:cxnSpLocks/>
            <a:stCxn id="163" idx="0"/>
            <a:endCxn id="81" idx="4"/>
          </p:cNvCxnSpPr>
          <p:nvPr/>
        </p:nvCxnSpPr>
        <p:spPr>
          <a:xfrm flipV="1">
            <a:off x="3898227" y="2888942"/>
            <a:ext cx="1944215" cy="280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A51411-874B-41B1-BD92-8B565D35853D}"/>
              </a:ext>
            </a:extLst>
          </p:cNvPr>
          <p:cNvCxnSpPr>
            <a:cxnSpLocks/>
            <a:stCxn id="163" idx="0"/>
            <a:endCxn id="82" idx="4"/>
          </p:cNvCxnSpPr>
          <p:nvPr/>
        </p:nvCxnSpPr>
        <p:spPr>
          <a:xfrm flipV="1">
            <a:off x="3898227" y="3320990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DD8BA-6BC1-4EA3-A71E-649A43C9703F}"/>
              </a:ext>
            </a:extLst>
          </p:cNvPr>
          <p:cNvCxnSpPr>
            <a:cxnSpLocks/>
            <a:stCxn id="163" idx="0"/>
            <a:endCxn id="83" idx="4"/>
          </p:cNvCxnSpPr>
          <p:nvPr/>
        </p:nvCxnSpPr>
        <p:spPr>
          <a:xfrm flipV="1">
            <a:off x="3898227" y="3753038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AB499DB-0D9C-4FE1-81A7-9C660D5FDD34}"/>
              </a:ext>
            </a:extLst>
          </p:cNvPr>
          <p:cNvCxnSpPr>
            <a:cxnSpLocks/>
            <a:stCxn id="161" idx="0"/>
            <a:endCxn id="82" idx="4"/>
          </p:cNvCxnSpPr>
          <p:nvPr/>
        </p:nvCxnSpPr>
        <p:spPr>
          <a:xfrm flipV="1">
            <a:off x="3898227" y="3320990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E76906D-88F3-4487-AB00-ECF89DD1C5F8}"/>
              </a:ext>
            </a:extLst>
          </p:cNvPr>
          <p:cNvCxnSpPr>
            <a:cxnSpLocks/>
            <a:stCxn id="163" idx="0"/>
            <a:endCxn id="84" idx="4"/>
          </p:cNvCxnSpPr>
          <p:nvPr/>
        </p:nvCxnSpPr>
        <p:spPr>
          <a:xfrm flipV="1">
            <a:off x="3898227" y="4185086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7548BCC-338F-482F-B90F-DE6AB072CB9F}"/>
              </a:ext>
            </a:extLst>
          </p:cNvPr>
          <p:cNvCxnSpPr>
            <a:cxnSpLocks/>
            <a:stCxn id="163" idx="0"/>
            <a:endCxn id="85" idx="4"/>
          </p:cNvCxnSpPr>
          <p:nvPr/>
        </p:nvCxnSpPr>
        <p:spPr>
          <a:xfrm flipV="1">
            <a:off x="3898227" y="4617134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id="{7F24DCCA-7332-4511-8709-118516AFC94B}"/>
              </a:ext>
            </a:extLst>
          </p:cNvPr>
          <p:cNvSpPr/>
          <p:nvPr/>
        </p:nvSpPr>
        <p:spPr>
          <a:xfrm rot="5400000">
            <a:off x="7858663" y="3573018"/>
            <a:ext cx="360040" cy="36004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9082BDB-DB05-43B5-8FCD-847C1F041EF0}"/>
              </a:ext>
            </a:extLst>
          </p:cNvPr>
          <p:cNvCxnSpPr>
            <a:cxnSpLocks/>
            <a:stCxn id="81" idx="0"/>
            <a:endCxn id="342" idx="4"/>
          </p:cNvCxnSpPr>
          <p:nvPr/>
        </p:nvCxnSpPr>
        <p:spPr>
          <a:xfrm>
            <a:off x="6202481" y="2888944"/>
            <a:ext cx="1656182" cy="86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1EC6E90-30DF-402C-AADA-9656696E91AC}"/>
              </a:ext>
            </a:extLst>
          </p:cNvPr>
          <p:cNvCxnSpPr>
            <a:cxnSpLocks/>
            <a:stCxn id="85" idx="0"/>
            <a:endCxn id="342" idx="4"/>
          </p:cNvCxnSpPr>
          <p:nvPr/>
        </p:nvCxnSpPr>
        <p:spPr>
          <a:xfrm flipV="1">
            <a:off x="6202481" y="3753039"/>
            <a:ext cx="1656182" cy="86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5941DE-58E6-46DF-80CD-502E8FB43113}"/>
              </a:ext>
            </a:extLst>
          </p:cNvPr>
          <p:cNvCxnSpPr>
            <a:cxnSpLocks/>
            <a:stCxn id="84" idx="0"/>
            <a:endCxn id="342" idx="4"/>
          </p:cNvCxnSpPr>
          <p:nvPr/>
        </p:nvCxnSpPr>
        <p:spPr>
          <a:xfrm flipV="1">
            <a:off x="6202481" y="3753039"/>
            <a:ext cx="1656182" cy="43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876126E-FB60-4B48-9A97-59EAF2BD45F3}"/>
              </a:ext>
            </a:extLst>
          </p:cNvPr>
          <p:cNvCxnSpPr>
            <a:cxnSpLocks/>
            <a:stCxn id="83" idx="0"/>
            <a:endCxn id="342" idx="4"/>
          </p:cNvCxnSpPr>
          <p:nvPr/>
        </p:nvCxnSpPr>
        <p:spPr>
          <a:xfrm flipV="1">
            <a:off x="6202481" y="3753039"/>
            <a:ext cx="16561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BF65932-E589-4CCE-B327-37224EE8AB7D}"/>
              </a:ext>
            </a:extLst>
          </p:cNvPr>
          <p:cNvCxnSpPr>
            <a:cxnSpLocks/>
            <a:stCxn id="82" idx="0"/>
            <a:endCxn id="342" idx="4"/>
          </p:cNvCxnSpPr>
          <p:nvPr/>
        </p:nvCxnSpPr>
        <p:spPr>
          <a:xfrm>
            <a:off x="6202481" y="3320992"/>
            <a:ext cx="1656182" cy="43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4A77A60E-653A-468B-88C0-91B5E6C089AE}"/>
              </a:ext>
            </a:extLst>
          </p:cNvPr>
          <p:cNvSpPr txBox="1"/>
          <p:nvPr/>
        </p:nvSpPr>
        <p:spPr>
          <a:xfrm>
            <a:off x="5191303" y="703749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Fully connected hidden layer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53D1FB6-9C55-46F1-9B74-1C501FEA8817}"/>
              </a:ext>
            </a:extLst>
          </p:cNvPr>
          <p:cNvSpPr txBox="1"/>
          <p:nvPr/>
        </p:nvSpPr>
        <p:spPr>
          <a:xfrm>
            <a:off x="7461086" y="703749"/>
            <a:ext cx="115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046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1386548" y="2258639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6383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8902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4943872" y="3429002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7536160" y="3428455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3437927" y="1920626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5900193" y="1920192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8419550" y="1920192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4040917" y="434504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17" y="4345045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6271730" y="4345044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30" y="4345044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8561151" y="4345043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1" y="4345043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602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21" y="332881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18" y="3874176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61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9007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11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43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08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57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45" y="865141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94" y="4600599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24" y="865141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57" y="4602435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7661771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7030824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8292718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10276505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925029" y="3908982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7661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8292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923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9554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7661771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7030824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8292718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10276505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925029" y="1205890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7300832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7300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7300832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7300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931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931779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931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931779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931779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8562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8562726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8562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931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8562726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9193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824620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7300832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7300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7300832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7300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931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931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931779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931779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931779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562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8562726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8562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931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8562726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9193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824620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42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19" y="4681065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8338199" y="4720528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8338198" y="44460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6079187" y="5489442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1332411" y="3024475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139</Words>
  <Application>Microsoft Office PowerPoint</Application>
  <PresentationFormat>Widescreen</PresentationFormat>
  <Paragraphs>46</Paragraphs>
  <Slides>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22</cp:revision>
  <dcterms:created xsi:type="dcterms:W3CDTF">2019-08-01T19:39:54Z</dcterms:created>
  <dcterms:modified xsi:type="dcterms:W3CDTF">2019-09-09T07:19:53Z</dcterms:modified>
</cp:coreProperties>
</file>