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60" r:id="rId3"/>
    <p:sldId id="261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4B183"/>
    <a:srgbClr val="4472C4"/>
    <a:srgbClr val="F0F0F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114" d="100"/>
          <a:sy n="114" d="100"/>
        </p:scale>
        <p:origin x="300" y="102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668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84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04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272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085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423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546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879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8528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503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483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AF9BE-84FA-4DCA-8252-942D07F2383A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816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203C0B0-B3D3-497C-93D4-A0A23E93EDD6}"/>
              </a:ext>
            </a:extLst>
          </p:cNvPr>
          <p:cNvSpPr/>
          <p:nvPr/>
        </p:nvSpPr>
        <p:spPr>
          <a:xfrm>
            <a:off x="2813184" y="5077325"/>
            <a:ext cx="540000" cy="540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1A76685-A1DE-40B3-A8D1-64CCD8C83CDF}"/>
              </a:ext>
            </a:extLst>
          </p:cNvPr>
          <p:cNvSpPr/>
          <p:nvPr/>
        </p:nvSpPr>
        <p:spPr>
          <a:xfrm>
            <a:off x="2182237" y="5077325"/>
            <a:ext cx="540000" cy="540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06D3659-C03F-4D2B-9C1C-FE28D0514D14}"/>
              </a:ext>
            </a:extLst>
          </p:cNvPr>
          <p:cNvSpPr/>
          <p:nvPr/>
        </p:nvSpPr>
        <p:spPr>
          <a:xfrm>
            <a:off x="3444131" y="5077325"/>
            <a:ext cx="540000" cy="540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E2693C8-23BF-4BB0-A8A3-6E6E36317C5A}"/>
              </a:ext>
            </a:extLst>
          </p:cNvPr>
          <p:cNvSpPr/>
          <p:nvPr/>
        </p:nvSpPr>
        <p:spPr>
          <a:xfrm>
            <a:off x="5427917" y="5077326"/>
            <a:ext cx="540000" cy="540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1CB1D43-8560-4B5F-BE00-B010143A5738}"/>
              </a:ext>
            </a:extLst>
          </p:cNvPr>
          <p:cNvSpPr/>
          <p:nvPr/>
        </p:nvSpPr>
        <p:spPr>
          <a:xfrm>
            <a:off x="6689811" y="507732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BEC0097-964D-4A54-A6E3-E80F0D6716DA}"/>
              </a:ext>
            </a:extLst>
          </p:cNvPr>
          <p:cNvSpPr/>
          <p:nvPr/>
        </p:nvSpPr>
        <p:spPr>
          <a:xfrm>
            <a:off x="6058864" y="507732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3A8F690-D776-4E53-A01F-2A9CD6604E1C}"/>
              </a:ext>
            </a:extLst>
          </p:cNvPr>
          <p:cNvSpPr/>
          <p:nvPr/>
        </p:nvSpPr>
        <p:spPr>
          <a:xfrm>
            <a:off x="7320758" y="507732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ACFFB75-9EC2-4354-BF89-15076EFF3DBD}"/>
              </a:ext>
            </a:extLst>
          </p:cNvPr>
          <p:cNvSpPr/>
          <p:nvPr/>
        </p:nvSpPr>
        <p:spPr>
          <a:xfrm>
            <a:off x="9304545" y="507732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AA189A4A-4CDA-45E5-9D54-4817ED84A031}"/>
              </a:ext>
            </a:extLst>
          </p:cNvPr>
          <p:cNvSpPr/>
          <p:nvPr/>
        </p:nvSpPr>
        <p:spPr>
          <a:xfrm>
            <a:off x="4166023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71DAAE5-8556-4847-9E42-19A9713AC0FC}"/>
              </a:ext>
            </a:extLst>
          </p:cNvPr>
          <p:cNvSpPr/>
          <p:nvPr/>
        </p:nvSpPr>
        <p:spPr>
          <a:xfrm>
            <a:off x="4796970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1D72E9B5-2683-4FC6-AF51-363D4923DD39}"/>
              </a:ext>
            </a:extLst>
          </p:cNvPr>
          <p:cNvSpPr/>
          <p:nvPr/>
        </p:nvSpPr>
        <p:spPr>
          <a:xfrm>
            <a:off x="5427917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1C59A727-1F4C-4851-B3E5-A3C5A7649918}"/>
              </a:ext>
            </a:extLst>
          </p:cNvPr>
          <p:cNvSpPr/>
          <p:nvPr/>
        </p:nvSpPr>
        <p:spPr>
          <a:xfrm>
            <a:off x="6689811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9A99F84B-E96A-4D09-920B-57037A3B675A}"/>
              </a:ext>
            </a:extLst>
          </p:cNvPr>
          <p:cNvSpPr/>
          <p:nvPr/>
        </p:nvSpPr>
        <p:spPr>
          <a:xfrm>
            <a:off x="6058864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FF5AF64D-7182-4D19-B9CD-28E232808A79}"/>
              </a:ext>
            </a:extLst>
          </p:cNvPr>
          <p:cNvSpPr/>
          <p:nvPr/>
        </p:nvSpPr>
        <p:spPr>
          <a:xfrm>
            <a:off x="7320758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8AD16A-192E-4D07-B59B-79BB41DC3BFA}"/>
              </a:ext>
            </a:extLst>
          </p:cNvPr>
          <p:cNvSpPr/>
          <p:nvPr/>
        </p:nvSpPr>
        <p:spPr>
          <a:xfrm>
            <a:off x="5743390" y="1475876"/>
            <a:ext cx="540000" cy="54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4CFD5C6-2D0F-4D3F-BBAB-3E7E535F7674}"/>
              </a:ext>
            </a:extLst>
          </p:cNvPr>
          <p:cNvCxnSpPr>
            <a:cxnSpLocks/>
            <a:stCxn id="40" idx="4"/>
            <a:endCxn id="13" idx="0"/>
          </p:cNvCxnSpPr>
          <p:nvPr/>
        </p:nvCxnSpPr>
        <p:spPr>
          <a:xfrm>
            <a:off x="7590764" y="3816607"/>
            <a:ext cx="198378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1477255-1D3A-472E-8BD7-78D98F3663D7}"/>
              </a:ext>
            </a:extLst>
          </p:cNvPr>
          <p:cNvCxnSpPr>
            <a:cxnSpLocks/>
            <a:stCxn id="28" idx="4"/>
            <a:endCxn id="13" idx="0"/>
          </p:cNvCxnSpPr>
          <p:nvPr/>
        </p:nvCxnSpPr>
        <p:spPr>
          <a:xfrm>
            <a:off x="4436023" y="3816607"/>
            <a:ext cx="5138522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17182D1-9BC3-4808-87AD-BDCD4C96146C}"/>
              </a:ext>
            </a:extLst>
          </p:cNvPr>
          <p:cNvCxnSpPr>
            <a:cxnSpLocks/>
            <a:stCxn id="29" idx="4"/>
            <a:endCxn id="13" idx="0"/>
          </p:cNvCxnSpPr>
          <p:nvPr/>
        </p:nvCxnSpPr>
        <p:spPr>
          <a:xfrm>
            <a:off x="5066976" y="3816607"/>
            <a:ext cx="4507575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2B003A-E229-43ED-BE48-33CFF1612686}"/>
              </a:ext>
            </a:extLst>
          </p:cNvPr>
          <p:cNvCxnSpPr>
            <a:cxnSpLocks/>
            <a:stCxn id="30" idx="4"/>
            <a:endCxn id="13" idx="0"/>
          </p:cNvCxnSpPr>
          <p:nvPr/>
        </p:nvCxnSpPr>
        <p:spPr>
          <a:xfrm>
            <a:off x="5697917" y="3816607"/>
            <a:ext cx="387662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456E8A4-B97D-4558-B0CF-BC17FD18ED6A}"/>
              </a:ext>
            </a:extLst>
          </p:cNvPr>
          <p:cNvCxnSpPr>
            <a:cxnSpLocks/>
            <a:stCxn id="39" idx="4"/>
            <a:endCxn id="13" idx="0"/>
          </p:cNvCxnSpPr>
          <p:nvPr/>
        </p:nvCxnSpPr>
        <p:spPr>
          <a:xfrm>
            <a:off x="6328870" y="3816607"/>
            <a:ext cx="324568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3868565-BEC5-4CC8-86AB-5CA49119F428}"/>
              </a:ext>
            </a:extLst>
          </p:cNvPr>
          <p:cNvCxnSpPr>
            <a:cxnSpLocks/>
            <a:stCxn id="38" idx="4"/>
            <a:endCxn id="13" idx="0"/>
          </p:cNvCxnSpPr>
          <p:nvPr/>
        </p:nvCxnSpPr>
        <p:spPr>
          <a:xfrm>
            <a:off x="6959811" y="3816607"/>
            <a:ext cx="261473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A1F6509-4488-4819-B71A-14354B922B3E}"/>
              </a:ext>
            </a:extLst>
          </p:cNvPr>
          <p:cNvCxnSpPr>
            <a:cxnSpLocks/>
            <a:stCxn id="28" idx="4"/>
            <a:endCxn id="11" idx="0"/>
          </p:cNvCxnSpPr>
          <p:nvPr/>
        </p:nvCxnSpPr>
        <p:spPr>
          <a:xfrm>
            <a:off x="4436029" y="3816607"/>
            <a:ext cx="3154735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C185B5A-A2AD-41A5-BFDD-D0A2D1E56E74}"/>
              </a:ext>
            </a:extLst>
          </p:cNvPr>
          <p:cNvCxnSpPr>
            <a:cxnSpLocks/>
            <a:stCxn id="29" idx="4"/>
            <a:endCxn id="11" idx="0"/>
          </p:cNvCxnSpPr>
          <p:nvPr/>
        </p:nvCxnSpPr>
        <p:spPr>
          <a:xfrm>
            <a:off x="5066970" y="3816607"/>
            <a:ext cx="252378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83894FA-FFB3-41D5-B1C9-E5C71A9370B6}"/>
              </a:ext>
            </a:extLst>
          </p:cNvPr>
          <p:cNvCxnSpPr>
            <a:cxnSpLocks/>
            <a:stCxn id="30" idx="4"/>
            <a:endCxn id="11" idx="0"/>
          </p:cNvCxnSpPr>
          <p:nvPr/>
        </p:nvCxnSpPr>
        <p:spPr>
          <a:xfrm>
            <a:off x="5697923" y="3816607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B6F2B65-6233-432B-9097-E6101E579E5C}"/>
              </a:ext>
            </a:extLst>
          </p:cNvPr>
          <p:cNvCxnSpPr>
            <a:cxnSpLocks/>
            <a:stCxn id="39" idx="4"/>
            <a:endCxn id="11" idx="0"/>
          </p:cNvCxnSpPr>
          <p:nvPr/>
        </p:nvCxnSpPr>
        <p:spPr>
          <a:xfrm>
            <a:off x="6328864" y="3816607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6AF282D-E2BB-4A53-B656-DF5BC97C5B10}"/>
              </a:ext>
            </a:extLst>
          </p:cNvPr>
          <p:cNvCxnSpPr>
            <a:cxnSpLocks/>
            <a:stCxn id="38" idx="4"/>
            <a:endCxn id="11" idx="0"/>
          </p:cNvCxnSpPr>
          <p:nvPr/>
        </p:nvCxnSpPr>
        <p:spPr>
          <a:xfrm>
            <a:off x="6959817" y="3816607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D0FC8F0-9DE5-4DE0-92BA-CF83A3220428}"/>
              </a:ext>
            </a:extLst>
          </p:cNvPr>
          <p:cNvCxnSpPr>
            <a:cxnSpLocks/>
            <a:stCxn id="40" idx="4"/>
            <a:endCxn id="11" idx="0"/>
          </p:cNvCxnSpPr>
          <p:nvPr/>
        </p:nvCxnSpPr>
        <p:spPr>
          <a:xfrm>
            <a:off x="7590758" y="3816607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3FBDBFF-C9F0-4505-A9A1-BC55AC2C434C}"/>
              </a:ext>
            </a:extLst>
          </p:cNvPr>
          <p:cNvCxnSpPr>
            <a:cxnSpLocks/>
            <a:stCxn id="28" idx="4"/>
            <a:endCxn id="9" idx="0"/>
          </p:cNvCxnSpPr>
          <p:nvPr/>
        </p:nvCxnSpPr>
        <p:spPr>
          <a:xfrm>
            <a:off x="4436023" y="3816607"/>
            <a:ext cx="252378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20B9C4F-EA67-402E-B55C-C5A87D9E2C3A}"/>
              </a:ext>
            </a:extLst>
          </p:cNvPr>
          <p:cNvCxnSpPr>
            <a:cxnSpLocks/>
            <a:stCxn id="29" idx="4"/>
            <a:endCxn id="9" idx="0"/>
          </p:cNvCxnSpPr>
          <p:nvPr/>
        </p:nvCxnSpPr>
        <p:spPr>
          <a:xfrm>
            <a:off x="5066976" y="3816607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F273013-508A-42AB-B5AC-27710D0F107D}"/>
              </a:ext>
            </a:extLst>
          </p:cNvPr>
          <p:cNvCxnSpPr>
            <a:cxnSpLocks/>
            <a:stCxn id="30" idx="4"/>
            <a:endCxn id="9" idx="0"/>
          </p:cNvCxnSpPr>
          <p:nvPr/>
        </p:nvCxnSpPr>
        <p:spPr>
          <a:xfrm>
            <a:off x="5697917" y="3816607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B31BFE7-8B94-483A-8D88-6FE5FA920994}"/>
              </a:ext>
            </a:extLst>
          </p:cNvPr>
          <p:cNvCxnSpPr>
            <a:cxnSpLocks/>
            <a:stCxn id="39" idx="4"/>
            <a:endCxn id="9" idx="0"/>
          </p:cNvCxnSpPr>
          <p:nvPr/>
        </p:nvCxnSpPr>
        <p:spPr>
          <a:xfrm>
            <a:off x="6328870" y="3816607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DAC596E-FAE0-4C1C-AC00-9494CF65875F}"/>
              </a:ext>
            </a:extLst>
          </p:cNvPr>
          <p:cNvCxnSpPr>
            <a:cxnSpLocks/>
            <a:stCxn id="38" idx="4"/>
            <a:endCxn id="9" idx="0"/>
          </p:cNvCxnSpPr>
          <p:nvPr/>
        </p:nvCxnSpPr>
        <p:spPr>
          <a:xfrm>
            <a:off x="6959811" y="3816607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6BB6740-A8BD-4040-BA54-D2F177294CE2}"/>
              </a:ext>
            </a:extLst>
          </p:cNvPr>
          <p:cNvCxnSpPr>
            <a:cxnSpLocks/>
            <a:stCxn id="40" idx="4"/>
            <a:endCxn id="9" idx="0"/>
          </p:cNvCxnSpPr>
          <p:nvPr/>
        </p:nvCxnSpPr>
        <p:spPr>
          <a:xfrm flipH="1">
            <a:off x="6959817" y="3816607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5F0BB39-9FA5-4A67-90F0-6EDF92FD92A0}"/>
              </a:ext>
            </a:extLst>
          </p:cNvPr>
          <p:cNvCxnSpPr>
            <a:cxnSpLocks/>
            <a:stCxn id="28" idx="4"/>
            <a:endCxn id="10" idx="0"/>
          </p:cNvCxnSpPr>
          <p:nvPr/>
        </p:nvCxnSpPr>
        <p:spPr>
          <a:xfrm>
            <a:off x="4436029" y="3816607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837189B-9563-4003-BB38-0A187BF9645D}"/>
              </a:ext>
            </a:extLst>
          </p:cNvPr>
          <p:cNvCxnSpPr>
            <a:cxnSpLocks/>
            <a:stCxn id="29" idx="4"/>
            <a:endCxn id="10" idx="0"/>
          </p:cNvCxnSpPr>
          <p:nvPr/>
        </p:nvCxnSpPr>
        <p:spPr>
          <a:xfrm>
            <a:off x="5066970" y="3816607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423BF42-E1E9-49F3-84C1-7AF4D98802BF}"/>
              </a:ext>
            </a:extLst>
          </p:cNvPr>
          <p:cNvCxnSpPr>
            <a:cxnSpLocks/>
            <a:stCxn id="30" idx="4"/>
            <a:endCxn id="10" idx="0"/>
          </p:cNvCxnSpPr>
          <p:nvPr/>
        </p:nvCxnSpPr>
        <p:spPr>
          <a:xfrm>
            <a:off x="5697923" y="3816607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70D4F7-4CB0-40CC-87C1-32D3BC335FA3}"/>
              </a:ext>
            </a:extLst>
          </p:cNvPr>
          <p:cNvCxnSpPr>
            <a:cxnSpLocks/>
            <a:stCxn id="39" idx="4"/>
            <a:endCxn id="10" idx="0"/>
          </p:cNvCxnSpPr>
          <p:nvPr/>
        </p:nvCxnSpPr>
        <p:spPr>
          <a:xfrm>
            <a:off x="6328864" y="3816607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B0696C1-F97D-40C1-B830-EB95DCBFCE49}"/>
              </a:ext>
            </a:extLst>
          </p:cNvPr>
          <p:cNvCxnSpPr>
            <a:cxnSpLocks/>
            <a:stCxn id="38" idx="4"/>
            <a:endCxn id="10" idx="0"/>
          </p:cNvCxnSpPr>
          <p:nvPr/>
        </p:nvCxnSpPr>
        <p:spPr>
          <a:xfrm flipH="1">
            <a:off x="6328870" y="3816607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E13DDDF-F258-458D-B2CA-37BDB303CA5F}"/>
              </a:ext>
            </a:extLst>
          </p:cNvPr>
          <p:cNvCxnSpPr>
            <a:cxnSpLocks/>
            <a:stCxn id="40" idx="4"/>
            <a:endCxn id="10" idx="0"/>
          </p:cNvCxnSpPr>
          <p:nvPr/>
        </p:nvCxnSpPr>
        <p:spPr>
          <a:xfrm flipH="1">
            <a:off x="6328864" y="3816607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B28184E8-D8B0-4658-8A3A-9C952F200991}"/>
              </a:ext>
            </a:extLst>
          </p:cNvPr>
          <p:cNvSpPr/>
          <p:nvPr/>
        </p:nvSpPr>
        <p:spPr>
          <a:xfrm>
            <a:off x="7953067" y="5077332"/>
            <a:ext cx="1259181" cy="539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36FB6881-4356-4B63-84E5-34D0C0C977BF}"/>
              </a:ext>
            </a:extLst>
          </p:cNvPr>
          <p:cNvSpPr/>
          <p:nvPr/>
        </p:nvSpPr>
        <p:spPr>
          <a:xfrm>
            <a:off x="4076439" y="5077332"/>
            <a:ext cx="1259181" cy="5399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B9296B91-CF76-4F06-AA78-EE2FC8298B9B}"/>
              </a:ext>
            </a:extLst>
          </p:cNvPr>
          <p:cNvCxnSpPr>
            <a:cxnSpLocks/>
            <a:stCxn id="28" idx="4"/>
            <a:endCxn id="8" idx="0"/>
          </p:cNvCxnSpPr>
          <p:nvPr/>
        </p:nvCxnSpPr>
        <p:spPr>
          <a:xfrm>
            <a:off x="4436023" y="3816607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03F0E89-AD1A-4849-9567-E80CFDF66B04}"/>
              </a:ext>
            </a:extLst>
          </p:cNvPr>
          <p:cNvCxnSpPr>
            <a:cxnSpLocks/>
            <a:stCxn id="29" idx="4"/>
            <a:endCxn id="8" idx="0"/>
          </p:cNvCxnSpPr>
          <p:nvPr/>
        </p:nvCxnSpPr>
        <p:spPr>
          <a:xfrm>
            <a:off x="5066976" y="3816607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967C186-7901-440A-A49D-C84CB0C9C980}"/>
              </a:ext>
            </a:extLst>
          </p:cNvPr>
          <p:cNvCxnSpPr>
            <a:cxnSpLocks/>
            <a:stCxn id="30" idx="4"/>
            <a:endCxn id="8" idx="0"/>
          </p:cNvCxnSpPr>
          <p:nvPr/>
        </p:nvCxnSpPr>
        <p:spPr>
          <a:xfrm>
            <a:off x="5697917" y="3816607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C921F37-659B-4302-A8E1-29E8459360AD}"/>
              </a:ext>
            </a:extLst>
          </p:cNvPr>
          <p:cNvCxnSpPr>
            <a:cxnSpLocks/>
            <a:stCxn id="39" idx="4"/>
            <a:endCxn id="8" idx="0"/>
          </p:cNvCxnSpPr>
          <p:nvPr/>
        </p:nvCxnSpPr>
        <p:spPr>
          <a:xfrm flipH="1">
            <a:off x="5697923" y="3816607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A59623D6-830C-4E57-9E2B-617ECB20F6B9}"/>
              </a:ext>
            </a:extLst>
          </p:cNvPr>
          <p:cNvCxnSpPr>
            <a:cxnSpLocks/>
            <a:stCxn id="38" idx="4"/>
            <a:endCxn id="8" idx="0"/>
          </p:cNvCxnSpPr>
          <p:nvPr/>
        </p:nvCxnSpPr>
        <p:spPr>
          <a:xfrm flipH="1">
            <a:off x="5697917" y="3816607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F0519C9-535F-4C61-8240-3A685D1494F5}"/>
              </a:ext>
            </a:extLst>
          </p:cNvPr>
          <p:cNvCxnSpPr>
            <a:cxnSpLocks/>
            <a:stCxn id="40" idx="4"/>
            <a:endCxn id="8" idx="0"/>
          </p:cNvCxnSpPr>
          <p:nvPr/>
        </p:nvCxnSpPr>
        <p:spPr>
          <a:xfrm flipH="1">
            <a:off x="5697923" y="3816607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E7028CF-2009-4438-91D5-C29223C93361}"/>
              </a:ext>
            </a:extLst>
          </p:cNvPr>
          <p:cNvCxnSpPr>
            <a:cxnSpLocks/>
            <a:stCxn id="28" idx="4"/>
            <a:endCxn id="6" idx="0"/>
          </p:cNvCxnSpPr>
          <p:nvPr/>
        </p:nvCxnSpPr>
        <p:spPr>
          <a:xfrm flipH="1">
            <a:off x="3714131" y="3816601"/>
            <a:ext cx="721892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A7D5FEE-C599-4EBC-831F-5030E2509EEA}"/>
              </a:ext>
            </a:extLst>
          </p:cNvPr>
          <p:cNvCxnSpPr>
            <a:cxnSpLocks/>
            <a:stCxn id="6" idx="0"/>
            <a:endCxn id="29" idx="4"/>
          </p:cNvCxnSpPr>
          <p:nvPr/>
        </p:nvCxnSpPr>
        <p:spPr>
          <a:xfrm flipV="1">
            <a:off x="3714137" y="3816601"/>
            <a:ext cx="1352839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0605D0D-D475-412D-903E-5DFF32907BBC}"/>
              </a:ext>
            </a:extLst>
          </p:cNvPr>
          <p:cNvCxnSpPr>
            <a:cxnSpLocks/>
            <a:stCxn id="6" idx="0"/>
            <a:endCxn id="30" idx="4"/>
          </p:cNvCxnSpPr>
          <p:nvPr/>
        </p:nvCxnSpPr>
        <p:spPr>
          <a:xfrm flipV="1">
            <a:off x="3714131" y="3816601"/>
            <a:ext cx="1983786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A783C9B-B62D-45B9-83F8-3B6ED41051FC}"/>
              </a:ext>
            </a:extLst>
          </p:cNvPr>
          <p:cNvCxnSpPr>
            <a:cxnSpLocks/>
            <a:stCxn id="6" idx="0"/>
            <a:endCxn id="39" idx="4"/>
          </p:cNvCxnSpPr>
          <p:nvPr/>
        </p:nvCxnSpPr>
        <p:spPr>
          <a:xfrm flipV="1">
            <a:off x="3714137" y="3816601"/>
            <a:ext cx="2614733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3AB7940-ACAB-48A2-9F06-C6F1ED90EFD1}"/>
              </a:ext>
            </a:extLst>
          </p:cNvPr>
          <p:cNvCxnSpPr>
            <a:cxnSpLocks/>
            <a:stCxn id="6" idx="0"/>
            <a:endCxn id="38" idx="4"/>
          </p:cNvCxnSpPr>
          <p:nvPr/>
        </p:nvCxnSpPr>
        <p:spPr>
          <a:xfrm flipV="1">
            <a:off x="3714131" y="3816601"/>
            <a:ext cx="3245680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DDF9365-3B3C-423C-A880-FEC5366F613C}"/>
              </a:ext>
            </a:extLst>
          </p:cNvPr>
          <p:cNvCxnSpPr>
            <a:cxnSpLocks/>
            <a:stCxn id="6" idx="0"/>
            <a:endCxn id="40" idx="4"/>
          </p:cNvCxnSpPr>
          <p:nvPr/>
        </p:nvCxnSpPr>
        <p:spPr>
          <a:xfrm flipV="1">
            <a:off x="3714137" y="3816601"/>
            <a:ext cx="3876627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E253D1ED-EC96-4AF9-871F-FC75AD4C5621}"/>
              </a:ext>
            </a:extLst>
          </p:cNvPr>
          <p:cNvCxnSpPr>
            <a:cxnSpLocks/>
            <a:stCxn id="4" idx="0"/>
            <a:endCxn id="28" idx="4"/>
          </p:cNvCxnSpPr>
          <p:nvPr/>
        </p:nvCxnSpPr>
        <p:spPr>
          <a:xfrm flipV="1">
            <a:off x="3083190" y="3816601"/>
            <a:ext cx="1352839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6E178C1-319A-4574-AD2C-BA8809203B75}"/>
              </a:ext>
            </a:extLst>
          </p:cNvPr>
          <p:cNvCxnSpPr>
            <a:cxnSpLocks/>
            <a:stCxn id="4" idx="0"/>
            <a:endCxn id="29" idx="4"/>
          </p:cNvCxnSpPr>
          <p:nvPr/>
        </p:nvCxnSpPr>
        <p:spPr>
          <a:xfrm flipV="1">
            <a:off x="3083184" y="3816601"/>
            <a:ext cx="1983786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D00AAABB-F3AF-4955-85FF-B8403D9A99D7}"/>
              </a:ext>
            </a:extLst>
          </p:cNvPr>
          <p:cNvCxnSpPr>
            <a:cxnSpLocks/>
            <a:stCxn id="4" idx="0"/>
            <a:endCxn id="30" idx="4"/>
          </p:cNvCxnSpPr>
          <p:nvPr/>
        </p:nvCxnSpPr>
        <p:spPr>
          <a:xfrm flipV="1">
            <a:off x="3083190" y="3816601"/>
            <a:ext cx="2614733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25BBCD2-F077-4D5D-A159-3DEC6DD6E8AB}"/>
              </a:ext>
            </a:extLst>
          </p:cNvPr>
          <p:cNvCxnSpPr>
            <a:cxnSpLocks/>
            <a:stCxn id="4" idx="0"/>
            <a:endCxn id="39" idx="4"/>
          </p:cNvCxnSpPr>
          <p:nvPr/>
        </p:nvCxnSpPr>
        <p:spPr>
          <a:xfrm flipV="1">
            <a:off x="3083184" y="3816601"/>
            <a:ext cx="3245680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E8D7D4D-81E4-4AB8-AF3F-476D7BB6090C}"/>
              </a:ext>
            </a:extLst>
          </p:cNvPr>
          <p:cNvCxnSpPr>
            <a:cxnSpLocks/>
            <a:stCxn id="4" idx="0"/>
            <a:endCxn id="38" idx="4"/>
          </p:cNvCxnSpPr>
          <p:nvPr/>
        </p:nvCxnSpPr>
        <p:spPr>
          <a:xfrm flipV="1">
            <a:off x="3083190" y="3816601"/>
            <a:ext cx="3876627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A64A1C2-5280-41B2-AE6E-8DA2F6E91CB7}"/>
              </a:ext>
            </a:extLst>
          </p:cNvPr>
          <p:cNvCxnSpPr>
            <a:cxnSpLocks/>
            <a:stCxn id="4" idx="0"/>
            <a:endCxn id="40" idx="4"/>
          </p:cNvCxnSpPr>
          <p:nvPr/>
        </p:nvCxnSpPr>
        <p:spPr>
          <a:xfrm flipV="1">
            <a:off x="3083184" y="3816601"/>
            <a:ext cx="4507574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BC2A24E1-F6ED-4052-B1B0-F2A69B0AA671}"/>
              </a:ext>
            </a:extLst>
          </p:cNvPr>
          <p:cNvCxnSpPr>
            <a:cxnSpLocks/>
            <a:stCxn id="5" idx="0"/>
            <a:endCxn id="28" idx="4"/>
          </p:cNvCxnSpPr>
          <p:nvPr/>
        </p:nvCxnSpPr>
        <p:spPr>
          <a:xfrm flipV="1">
            <a:off x="2452237" y="3816601"/>
            <a:ext cx="1983786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20E6327-DA4D-411D-9881-2672646D03A8}"/>
              </a:ext>
            </a:extLst>
          </p:cNvPr>
          <p:cNvCxnSpPr>
            <a:cxnSpLocks/>
            <a:stCxn id="5" idx="0"/>
            <a:endCxn id="29" idx="4"/>
          </p:cNvCxnSpPr>
          <p:nvPr/>
        </p:nvCxnSpPr>
        <p:spPr>
          <a:xfrm flipV="1">
            <a:off x="2452243" y="3816601"/>
            <a:ext cx="2614733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644DE8A8-9406-4E31-9047-78BD168F99B4}"/>
              </a:ext>
            </a:extLst>
          </p:cNvPr>
          <p:cNvCxnSpPr>
            <a:cxnSpLocks/>
            <a:stCxn id="5" idx="0"/>
            <a:endCxn id="30" idx="4"/>
          </p:cNvCxnSpPr>
          <p:nvPr/>
        </p:nvCxnSpPr>
        <p:spPr>
          <a:xfrm flipV="1">
            <a:off x="2452237" y="3816601"/>
            <a:ext cx="3245680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2FF81BD-4378-47E8-A5EE-D30CAD519F72}"/>
              </a:ext>
            </a:extLst>
          </p:cNvPr>
          <p:cNvCxnSpPr>
            <a:cxnSpLocks/>
            <a:stCxn id="5" idx="0"/>
            <a:endCxn id="39" idx="4"/>
          </p:cNvCxnSpPr>
          <p:nvPr/>
        </p:nvCxnSpPr>
        <p:spPr>
          <a:xfrm flipV="1">
            <a:off x="2452243" y="3816601"/>
            <a:ext cx="3876627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A37F009-BF97-4EAE-8AF4-A588C2F255F7}"/>
              </a:ext>
            </a:extLst>
          </p:cNvPr>
          <p:cNvCxnSpPr>
            <a:cxnSpLocks/>
            <a:stCxn id="5" idx="0"/>
            <a:endCxn id="38" idx="4"/>
          </p:cNvCxnSpPr>
          <p:nvPr/>
        </p:nvCxnSpPr>
        <p:spPr>
          <a:xfrm flipV="1">
            <a:off x="2452237" y="3816601"/>
            <a:ext cx="4507574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46CE003-0E1B-4F94-A606-9EA2285089BF}"/>
              </a:ext>
            </a:extLst>
          </p:cNvPr>
          <p:cNvCxnSpPr>
            <a:cxnSpLocks/>
            <a:stCxn id="5" idx="0"/>
            <a:endCxn id="40" idx="4"/>
          </p:cNvCxnSpPr>
          <p:nvPr/>
        </p:nvCxnSpPr>
        <p:spPr>
          <a:xfrm flipV="1">
            <a:off x="2452243" y="3816601"/>
            <a:ext cx="5138521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48CA4373-9FD8-4990-B040-2EEE5C1FCEEF}"/>
              </a:ext>
            </a:extLst>
          </p:cNvPr>
          <p:cNvCxnSpPr>
            <a:cxnSpLocks/>
            <a:stCxn id="28" idx="0"/>
            <a:endCxn id="53" idx="4"/>
          </p:cNvCxnSpPr>
          <p:nvPr/>
        </p:nvCxnSpPr>
        <p:spPr>
          <a:xfrm flipV="1">
            <a:off x="4436029" y="2015882"/>
            <a:ext cx="157736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1994A167-5E17-4720-8800-7F7F432D0DBA}"/>
              </a:ext>
            </a:extLst>
          </p:cNvPr>
          <p:cNvCxnSpPr>
            <a:cxnSpLocks/>
            <a:stCxn id="29" idx="0"/>
            <a:endCxn id="53" idx="4"/>
          </p:cNvCxnSpPr>
          <p:nvPr/>
        </p:nvCxnSpPr>
        <p:spPr>
          <a:xfrm flipV="1">
            <a:off x="5066970" y="2015882"/>
            <a:ext cx="94642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1D0C856E-D950-4101-A9FA-FB547C841444}"/>
              </a:ext>
            </a:extLst>
          </p:cNvPr>
          <p:cNvCxnSpPr>
            <a:cxnSpLocks/>
            <a:stCxn id="30" idx="0"/>
            <a:endCxn id="53" idx="4"/>
          </p:cNvCxnSpPr>
          <p:nvPr/>
        </p:nvCxnSpPr>
        <p:spPr>
          <a:xfrm flipV="1">
            <a:off x="5697923" y="2015882"/>
            <a:ext cx="315473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E748D0AB-2162-4C08-A680-B8C0304756D1}"/>
              </a:ext>
            </a:extLst>
          </p:cNvPr>
          <p:cNvCxnSpPr>
            <a:cxnSpLocks/>
            <a:stCxn id="39" idx="0"/>
            <a:endCxn id="53" idx="4"/>
          </p:cNvCxnSpPr>
          <p:nvPr/>
        </p:nvCxnSpPr>
        <p:spPr>
          <a:xfrm flipH="1" flipV="1">
            <a:off x="6013390" y="2015882"/>
            <a:ext cx="31547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898A69CB-28C9-432F-AE13-1C882A431C8F}"/>
              </a:ext>
            </a:extLst>
          </p:cNvPr>
          <p:cNvCxnSpPr>
            <a:cxnSpLocks/>
            <a:stCxn id="38" idx="0"/>
            <a:endCxn id="53" idx="4"/>
          </p:cNvCxnSpPr>
          <p:nvPr/>
        </p:nvCxnSpPr>
        <p:spPr>
          <a:xfrm flipH="1" flipV="1">
            <a:off x="6013396" y="2015882"/>
            <a:ext cx="94642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8824EDF-1EF2-4857-AB9E-AE34F63AB635}"/>
              </a:ext>
            </a:extLst>
          </p:cNvPr>
          <p:cNvCxnSpPr>
            <a:cxnSpLocks/>
            <a:stCxn id="40" idx="0"/>
            <a:endCxn id="53" idx="4"/>
          </p:cNvCxnSpPr>
          <p:nvPr/>
        </p:nvCxnSpPr>
        <p:spPr>
          <a:xfrm flipH="1" flipV="1">
            <a:off x="6013390" y="2015882"/>
            <a:ext cx="157736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5EB1F650-5CE5-4981-8A86-0005059299E4}"/>
              </a:ext>
            </a:extLst>
          </p:cNvPr>
          <p:cNvSpPr/>
          <p:nvPr/>
        </p:nvSpPr>
        <p:spPr>
          <a:xfrm>
            <a:off x="3398663" y="5951627"/>
            <a:ext cx="1170947" cy="442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User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3FEBD1D1-9C55-4443-B1A2-3F97BD5D70EB}"/>
              </a:ext>
            </a:extLst>
          </p:cNvPr>
          <p:cNvSpPr/>
          <p:nvPr/>
        </p:nvSpPr>
        <p:spPr>
          <a:xfrm>
            <a:off x="7320763" y="5951626"/>
            <a:ext cx="1170947" cy="44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4" name="Speech Bubble: Rectangle with Corners Rounded 273">
            <a:extLst>
              <a:ext uri="{FF2B5EF4-FFF2-40B4-BE49-F238E27FC236}">
                <a16:creationId xmlns:a16="http://schemas.microsoft.com/office/drawing/2014/main" id="{337BE9FE-5356-46FF-8C9D-B70905DB94B2}"/>
              </a:ext>
            </a:extLst>
          </p:cNvPr>
          <p:cNvSpPr/>
          <p:nvPr/>
        </p:nvSpPr>
        <p:spPr>
          <a:xfrm>
            <a:off x="719302" y="3906963"/>
            <a:ext cx="1898155" cy="540000"/>
          </a:xfrm>
          <a:prstGeom prst="wedgeRoundRectCallout">
            <a:avLst>
              <a:gd name="adj1" fmla="val 43519"/>
              <a:gd name="adj2" fmla="val 1308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User Embeddings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5" name="Speech Bubble: Rectangle with Corners Rounded 274">
            <a:extLst>
              <a:ext uri="{FF2B5EF4-FFF2-40B4-BE49-F238E27FC236}">
                <a16:creationId xmlns:a16="http://schemas.microsoft.com/office/drawing/2014/main" id="{476EC740-4145-46A8-AB72-3B439E1C2984}"/>
              </a:ext>
            </a:extLst>
          </p:cNvPr>
          <p:cNvSpPr/>
          <p:nvPr/>
        </p:nvSpPr>
        <p:spPr>
          <a:xfrm>
            <a:off x="9507665" y="3906963"/>
            <a:ext cx="1898155" cy="540000"/>
          </a:xfrm>
          <a:prstGeom prst="wedgeRoundRectCallout">
            <a:avLst>
              <a:gd name="adj1" fmla="val -47756"/>
              <a:gd name="adj2" fmla="val 13231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Embeddings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6" name="Speech Bubble: Rectangle with Corners Rounded 275">
            <a:extLst>
              <a:ext uri="{FF2B5EF4-FFF2-40B4-BE49-F238E27FC236}">
                <a16:creationId xmlns:a16="http://schemas.microsoft.com/office/drawing/2014/main" id="{A8060CAA-D8FA-4A9C-AEA6-C588C1333D58}"/>
              </a:ext>
            </a:extLst>
          </p:cNvPr>
          <p:cNvSpPr/>
          <p:nvPr/>
        </p:nvSpPr>
        <p:spPr>
          <a:xfrm>
            <a:off x="2267874" y="2456575"/>
            <a:ext cx="1898155" cy="540000"/>
          </a:xfrm>
          <a:prstGeom prst="wedgeRoundRectCallout">
            <a:avLst>
              <a:gd name="adj1" fmla="val 43519"/>
              <a:gd name="adj2" fmla="val 1308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Hidden layer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427E057-7176-499D-915D-A6C0A11C1157}"/>
              </a:ext>
            </a:extLst>
          </p:cNvPr>
          <p:cNvSpPr/>
          <p:nvPr/>
        </p:nvSpPr>
        <p:spPr>
          <a:xfrm>
            <a:off x="5427923" y="755158"/>
            <a:ext cx="1170947" cy="442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Rating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3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tangle 272">
            <a:extLst>
              <a:ext uri="{FF2B5EF4-FFF2-40B4-BE49-F238E27FC236}">
                <a16:creationId xmlns:a16="http://schemas.microsoft.com/office/drawing/2014/main" id="{3FEBD1D1-9C55-4443-B1A2-3F97BD5D70EB}"/>
              </a:ext>
            </a:extLst>
          </p:cNvPr>
          <p:cNvSpPr/>
          <p:nvPr/>
        </p:nvSpPr>
        <p:spPr>
          <a:xfrm>
            <a:off x="2810039" y="5187937"/>
            <a:ext cx="1170947" cy="44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030916F-A96C-452B-8130-155BD1501654}"/>
              </a:ext>
            </a:extLst>
          </p:cNvPr>
          <p:cNvSpPr/>
          <p:nvPr/>
        </p:nvSpPr>
        <p:spPr>
          <a:xfrm>
            <a:off x="2810040" y="1865042"/>
            <a:ext cx="1170947" cy="442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User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9C9DBC-8FCF-4C5A-9452-E19B808ADF88}"/>
              </a:ext>
            </a:extLst>
          </p:cNvPr>
          <p:cNvGrpSpPr/>
          <p:nvPr/>
        </p:nvGrpSpPr>
        <p:grpSpPr>
          <a:xfrm>
            <a:off x="5113103" y="1042214"/>
            <a:ext cx="2088232" cy="2088233"/>
            <a:chOff x="2880856" y="502148"/>
            <a:chExt cx="2088232" cy="2088233"/>
          </a:xfrm>
        </p:grpSpPr>
        <p:sp>
          <p:nvSpPr>
            <p:cNvPr id="86" name="Flowchart: Connector 85">
              <a:extLst>
                <a:ext uri="{FF2B5EF4-FFF2-40B4-BE49-F238E27FC236}">
                  <a16:creationId xmlns:a16="http://schemas.microsoft.com/office/drawing/2014/main" id="{30986369-D283-4BEE-B405-8107B5E5C40C}"/>
                </a:ext>
              </a:extLst>
            </p:cNvPr>
            <p:cNvSpPr/>
            <p:nvPr/>
          </p:nvSpPr>
          <p:spPr>
            <a:xfrm>
              <a:off x="2880856" y="502148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618475B0-EDDC-4455-A33F-EADFC7C03A7A}"/>
                </a:ext>
              </a:extLst>
            </p:cNvPr>
            <p:cNvSpPr/>
            <p:nvPr/>
          </p:nvSpPr>
          <p:spPr>
            <a:xfrm>
              <a:off x="3312904" y="502148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15723654-1137-4418-8336-017E43B35589}"/>
                </a:ext>
              </a:extLst>
            </p:cNvPr>
            <p:cNvSpPr/>
            <p:nvPr/>
          </p:nvSpPr>
          <p:spPr>
            <a:xfrm>
              <a:off x="3744952" y="502148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9" name="Flowchart: Connector 88">
              <a:extLst>
                <a:ext uri="{FF2B5EF4-FFF2-40B4-BE49-F238E27FC236}">
                  <a16:creationId xmlns:a16="http://schemas.microsoft.com/office/drawing/2014/main" id="{3EC00D18-2823-4351-9131-80ED2B5677EC}"/>
                </a:ext>
              </a:extLst>
            </p:cNvPr>
            <p:cNvSpPr/>
            <p:nvPr/>
          </p:nvSpPr>
          <p:spPr>
            <a:xfrm>
              <a:off x="4177000" y="502148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43AA1231-2068-417A-8D4E-63FE58437BC5}"/>
                </a:ext>
              </a:extLst>
            </p:cNvPr>
            <p:cNvSpPr/>
            <p:nvPr/>
          </p:nvSpPr>
          <p:spPr>
            <a:xfrm>
              <a:off x="4609048" y="502148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" name="Flowchart: Connector 90">
              <a:extLst>
                <a:ext uri="{FF2B5EF4-FFF2-40B4-BE49-F238E27FC236}">
                  <a16:creationId xmlns:a16="http://schemas.microsoft.com/office/drawing/2014/main" id="{0C3DC0DB-EFFD-4094-AD83-3022ED2D040F}"/>
                </a:ext>
              </a:extLst>
            </p:cNvPr>
            <p:cNvSpPr/>
            <p:nvPr/>
          </p:nvSpPr>
          <p:spPr>
            <a:xfrm>
              <a:off x="2880856" y="934196"/>
              <a:ext cx="360040" cy="360041"/>
            </a:xfrm>
            <a:prstGeom prst="flowChartConnector">
              <a:avLst/>
            </a:prstGeom>
            <a:solidFill>
              <a:srgbClr val="F4B18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6A444B31-2033-4387-9312-341BB3626EC1}"/>
                </a:ext>
              </a:extLst>
            </p:cNvPr>
            <p:cNvSpPr/>
            <p:nvPr/>
          </p:nvSpPr>
          <p:spPr>
            <a:xfrm>
              <a:off x="3312904" y="934196"/>
              <a:ext cx="360040" cy="360041"/>
            </a:xfrm>
            <a:prstGeom prst="flowChartConnector">
              <a:avLst/>
            </a:prstGeom>
            <a:solidFill>
              <a:srgbClr val="F4B18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1F99AB99-3D18-42DE-B037-FC7C79B2D408}"/>
                </a:ext>
              </a:extLst>
            </p:cNvPr>
            <p:cNvSpPr/>
            <p:nvPr/>
          </p:nvSpPr>
          <p:spPr>
            <a:xfrm>
              <a:off x="3744952" y="934196"/>
              <a:ext cx="360040" cy="360041"/>
            </a:xfrm>
            <a:prstGeom prst="flowChartConnector">
              <a:avLst/>
            </a:prstGeom>
            <a:solidFill>
              <a:srgbClr val="F4B18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5E94910F-58D9-4D99-AA13-76C3C3FC7805}"/>
                </a:ext>
              </a:extLst>
            </p:cNvPr>
            <p:cNvSpPr/>
            <p:nvPr/>
          </p:nvSpPr>
          <p:spPr>
            <a:xfrm>
              <a:off x="4177000" y="934196"/>
              <a:ext cx="360040" cy="360041"/>
            </a:xfrm>
            <a:prstGeom prst="flowChartConnector">
              <a:avLst/>
            </a:prstGeom>
            <a:solidFill>
              <a:srgbClr val="F4B18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83579C2F-187E-4C9B-8E69-7AFF3AFF95EB}"/>
                </a:ext>
              </a:extLst>
            </p:cNvPr>
            <p:cNvSpPr/>
            <p:nvPr/>
          </p:nvSpPr>
          <p:spPr>
            <a:xfrm>
              <a:off x="4609048" y="934196"/>
              <a:ext cx="360040" cy="360041"/>
            </a:xfrm>
            <a:prstGeom prst="flowChartConnector">
              <a:avLst/>
            </a:prstGeom>
            <a:solidFill>
              <a:srgbClr val="F4B18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4D658D83-AF4B-4F86-B507-B942BE36E6EB}"/>
                </a:ext>
              </a:extLst>
            </p:cNvPr>
            <p:cNvSpPr/>
            <p:nvPr/>
          </p:nvSpPr>
          <p:spPr>
            <a:xfrm>
              <a:off x="2880856" y="13662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AF98D725-D8E2-44FB-A3E5-E589122CA446}"/>
                </a:ext>
              </a:extLst>
            </p:cNvPr>
            <p:cNvSpPr/>
            <p:nvPr/>
          </p:nvSpPr>
          <p:spPr>
            <a:xfrm>
              <a:off x="3312904" y="13662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48095982-15C2-4E30-BB4F-DA67FFDAADC8}"/>
                </a:ext>
              </a:extLst>
            </p:cNvPr>
            <p:cNvSpPr/>
            <p:nvPr/>
          </p:nvSpPr>
          <p:spPr>
            <a:xfrm>
              <a:off x="3744952" y="13662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8330EC54-3A90-4802-9757-0513DC6D900C}"/>
                </a:ext>
              </a:extLst>
            </p:cNvPr>
            <p:cNvSpPr/>
            <p:nvPr/>
          </p:nvSpPr>
          <p:spPr>
            <a:xfrm>
              <a:off x="4177000" y="13662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8083AAA1-98FA-4C50-A31C-2942620B4781}"/>
                </a:ext>
              </a:extLst>
            </p:cNvPr>
            <p:cNvSpPr/>
            <p:nvPr/>
          </p:nvSpPr>
          <p:spPr>
            <a:xfrm>
              <a:off x="4609048" y="13662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F4E4A8E7-08C5-430B-A70B-151567A9EF3B}"/>
                </a:ext>
              </a:extLst>
            </p:cNvPr>
            <p:cNvSpPr/>
            <p:nvPr/>
          </p:nvSpPr>
          <p:spPr>
            <a:xfrm>
              <a:off x="2880856" y="1798292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840F592B-B27F-421A-8719-3FC30D19A619}"/>
                </a:ext>
              </a:extLst>
            </p:cNvPr>
            <p:cNvSpPr/>
            <p:nvPr/>
          </p:nvSpPr>
          <p:spPr>
            <a:xfrm>
              <a:off x="3312904" y="1798292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CB566529-A3A2-472A-B65B-8A99379B202B}"/>
                </a:ext>
              </a:extLst>
            </p:cNvPr>
            <p:cNvSpPr/>
            <p:nvPr/>
          </p:nvSpPr>
          <p:spPr>
            <a:xfrm>
              <a:off x="3744952" y="1798292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5063E0A0-AC7D-401E-9633-3EEBDD39DB91}"/>
                </a:ext>
              </a:extLst>
            </p:cNvPr>
            <p:cNvSpPr/>
            <p:nvPr/>
          </p:nvSpPr>
          <p:spPr>
            <a:xfrm>
              <a:off x="4177000" y="1798292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4D1153F6-3A18-4359-9A7B-2E89205B2D3B}"/>
                </a:ext>
              </a:extLst>
            </p:cNvPr>
            <p:cNvSpPr/>
            <p:nvPr/>
          </p:nvSpPr>
          <p:spPr>
            <a:xfrm>
              <a:off x="4609048" y="1798292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4A2170C2-0D72-4B0F-8C01-8AE184B0AAE3}"/>
                </a:ext>
              </a:extLst>
            </p:cNvPr>
            <p:cNvSpPr/>
            <p:nvPr/>
          </p:nvSpPr>
          <p:spPr>
            <a:xfrm>
              <a:off x="2880856" y="2230340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A92BFBCD-4F4D-4210-9A98-D60DFA7B8FC0}"/>
                </a:ext>
              </a:extLst>
            </p:cNvPr>
            <p:cNvSpPr/>
            <p:nvPr/>
          </p:nvSpPr>
          <p:spPr>
            <a:xfrm>
              <a:off x="3312904" y="2230340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49DD7779-B367-4580-AA58-B062DF32B696}"/>
                </a:ext>
              </a:extLst>
            </p:cNvPr>
            <p:cNvSpPr/>
            <p:nvPr/>
          </p:nvSpPr>
          <p:spPr>
            <a:xfrm>
              <a:off x="3744952" y="2230340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BB74B8C8-E1C3-4290-9CA5-D2ADDD6C9A68}"/>
                </a:ext>
              </a:extLst>
            </p:cNvPr>
            <p:cNvSpPr/>
            <p:nvPr/>
          </p:nvSpPr>
          <p:spPr>
            <a:xfrm>
              <a:off x="4177000" y="2230340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54B4169B-6653-464A-8DFB-0A5830A38A78}"/>
                </a:ext>
              </a:extLst>
            </p:cNvPr>
            <p:cNvSpPr/>
            <p:nvPr/>
          </p:nvSpPr>
          <p:spPr>
            <a:xfrm>
              <a:off x="4609048" y="2230340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9B9297-36BE-4EA9-91DB-81F904CBF667}"/>
              </a:ext>
            </a:extLst>
          </p:cNvPr>
          <p:cNvGrpSpPr/>
          <p:nvPr/>
        </p:nvGrpSpPr>
        <p:grpSpPr>
          <a:xfrm>
            <a:off x="5113103" y="4365109"/>
            <a:ext cx="2088232" cy="2088233"/>
            <a:chOff x="2880856" y="4267619"/>
            <a:chExt cx="2088232" cy="2088233"/>
          </a:xfrm>
        </p:grpSpPr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5E0ACF0B-0559-45C4-8654-EB001AF2C92E}"/>
                </a:ext>
              </a:extLst>
            </p:cNvPr>
            <p:cNvSpPr/>
            <p:nvPr/>
          </p:nvSpPr>
          <p:spPr>
            <a:xfrm>
              <a:off x="2880856" y="4267619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346EE0C3-07FF-4C0F-B031-D5CAD24910AE}"/>
                </a:ext>
              </a:extLst>
            </p:cNvPr>
            <p:cNvSpPr/>
            <p:nvPr/>
          </p:nvSpPr>
          <p:spPr>
            <a:xfrm>
              <a:off x="3312904" y="4267619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EF2705BD-338C-4090-A5EC-950DDC216CA3}"/>
                </a:ext>
              </a:extLst>
            </p:cNvPr>
            <p:cNvSpPr/>
            <p:nvPr/>
          </p:nvSpPr>
          <p:spPr>
            <a:xfrm>
              <a:off x="3744952" y="42753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A4D0C6AA-94AA-4BED-8D95-31E8AEAFDC21}"/>
                </a:ext>
              </a:extLst>
            </p:cNvPr>
            <p:cNvSpPr/>
            <p:nvPr/>
          </p:nvSpPr>
          <p:spPr>
            <a:xfrm>
              <a:off x="4177000" y="4267619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C85669DE-8E8E-4048-BE9E-186D8616097D}"/>
                </a:ext>
              </a:extLst>
            </p:cNvPr>
            <p:cNvSpPr/>
            <p:nvPr/>
          </p:nvSpPr>
          <p:spPr>
            <a:xfrm>
              <a:off x="4609048" y="4267619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DDC2729E-EE62-4C71-9744-A3917AAD2036}"/>
                </a:ext>
              </a:extLst>
            </p:cNvPr>
            <p:cNvSpPr/>
            <p:nvPr/>
          </p:nvSpPr>
          <p:spPr>
            <a:xfrm>
              <a:off x="2880856" y="4699667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E4AA5D6D-8E79-4AB0-BE3F-DEED09B38B6E}"/>
                </a:ext>
              </a:extLst>
            </p:cNvPr>
            <p:cNvSpPr/>
            <p:nvPr/>
          </p:nvSpPr>
          <p:spPr>
            <a:xfrm>
              <a:off x="3312904" y="4699667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6C855275-1A5E-4022-957C-6879E8C08846}"/>
                </a:ext>
              </a:extLst>
            </p:cNvPr>
            <p:cNvSpPr/>
            <p:nvPr/>
          </p:nvSpPr>
          <p:spPr>
            <a:xfrm>
              <a:off x="3744952" y="4699667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F5A0F87B-D9AD-4ACA-968F-7FA4CF18236E}"/>
                </a:ext>
              </a:extLst>
            </p:cNvPr>
            <p:cNvSpPr/>
            <p:nvPr/>
          </p:nvSpPr>
          <p:spPr>
            <a:xfrm>
              <a:off x="4177000" y="4699667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EB80F309-4160-4B85-BE5F-B2DB6EAC89DF}"/>
                </a:ext>
              </a:extLst>
            </p:cNvPr>
            <p:cNvSpPr/>
            <p:nvPr/>
          </p:nvSpPr>
          <p:spPr>
            <a:xfrm>
              <a:off x="4609048" y="4699667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6D455639-962F-4309-8BE6-366117B72C8E}"/>
                </a:ext>
              </a:extLst>
            </p:cNvPr>
            <p:cNvSpPr/>
            <p:nvPr/>
          </p:nvSpPr>
          <p:spPr>
            <a:xfrm>
              <a:off x="2880856" y="5131715"/>
              <a:ext cx="360040" cy="360041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0548545F-E27F-46AA-8722-7D5AB6B29592}"/>
                </a:ext>
              </a:extLst>
            </p:cNvPr>
            <p:cNvSpPr/>
            <p:nvPr/>
          </p:nvSpPr>
          <p:spPr>
            <a:xfrm>
              <a:off x="3312904" y="5131715"/>
              <a:ext cx="360040" cy="360041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43B11721-ADF6-442C-BFAA-08610579AB42}"/>
                </a:ext>
              </a:extLst>
            </p:cNvPr>
            <p:cNvSpPr/>
            <p:nvPr/>
          </p:nvSpPr>
          <p:spPr>
            <a:xfrm>
              <a:off x="3744952" y="5131715"/>
              <a:ext cx="360040" cy="360041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0" name="Flowchart: Connector 129">
              <a:extLst>
                <a:ext uri="{FF2B5EF4-FFF2-40B4-BE49-F238E27FC236}">
                  <a16:creationId xmlns:a16="http://schemas.microsoft.com/office/drawing/2014/main" id="{F3791C57-72C1-48BD-8029-A2DF5BB6C2B5}"/>
                </a:ext>
              </a:extLst>
            </p:cNvPr>
            <p:cNvSpPr/>
            <p:nvPr/>
          </p:nvSpPr>
          <p:spPr>
            <a:xfrm>
              <a:off x="4177000" y="5131715"/>
              <a:ext cx="360040" cy="360041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1" name="Flowchart: Connector 130">
              <a:extLst>
                <a:ext uri="{FF2B5EF4-FFF2-40B4-BE49-F238E27FC236}">
                  <a16:creationId xmlns:a16="http://schemas.microsoft.com/office/drawing/2014/main" id="{DEA598E1-51BF-4411-B243-E28F15428CF7}"/>
                </a:ext>
              </a:extLst>
            </p:cNvPr>
            <p:cNvSpPr/>
            <p:nvPr/>
          </p:nvSpPr>
          <p:spPr>
            <a:xfrm>
              <a:off x="4609048" y="5131715"/>
              <a:ext cx="360040" cy="360041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7764C78-28A5-4C66-B7C5-1C0B0E2231B0}"/>
                </a:ext>
              </a:extLst>
            </p:cNvPr>
            <p:cNvSpPr/>
            <p:nvPr/>
          </p:nvSpPr>
          <p:spPr>
            <a:xfrm>
              <a:off x="2880856" y="5563763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A710F7EC-3E3B-45EA-A420-30D76486ACA9}"/>
                </a:ext>
              </a:extLst>
            </p:cNvPr>
            <p:cNvSpPr/>
            <p:nvPr/>
          </p:nvSpPr>
          <p:spPr>
            <a:xfrm>
              <a:off x="3312904" y="5563763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F8B64125-ED40-4A94-823E-542413D44DA4}"/>
                </a:ext>
              </a:extLst>
            </p:cNvPr>
            <p:cNvSpPr/>
            <p:nvPr/>
          </p:nvSpPr>
          <p:spPr>
            <a:xfrm>
              <a:off x="3744952" y="5563763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0C24EBDE-69B3-48B1-B771-0ECD594BCDA0}"/>
                </a:ext>
              </a:extLst>
            </p:cNvPr>
            <p:cNvSpPr/>
            <p:nvPr/>
          </p:nvSpPr>
          <p:spPr>
            <a:xfrm>
              <a:off x="4177000" y="5563763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29312A6E-20C5-4BEA-B94A-79C2EAA696CD}"/>
                </a:ext>
              </a:extLst>
            </p:cNvPr>
            <p:cNvSpPr/>
            <p:nvPr/>
          </p:nvSpPr>
          <p:spPr>
            <a:xfrm>
              <a:off x="4609048" y="5563763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7365E354-EA6C-4951-A730-923272AF8E9F}"/>
                </a:ext>
              </a:extLst>
            </p:cNvPr>
            <p:cNvSpPr/>
            <p:nvPr/>
          </p:nvSpPr>
          <p:spPr>
            <a:xfrm>
              <a:off x="2880856" y="5995811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AC45FA5-8601-4F95-ADC3-58DDEE973A11}"/>
                </a:ext>
              </a:extLst>
            </p:cNvPr>
            <p:cNvSpPr/>
            <p:nvPr/>
          </p:nvSpPr>
          <p:spPr>
            <a:xfrm>
              <a:off x="3312904" y="5995811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6FED1A93-9FF1-429A-B845-B219DFE78C32}"/>
                </a:ext>
              </a:extLst>
            </p:cNvPr>
            <p:cNvSpPr/>
            <p:nvPr/>
          </p:nvSpPr>
          <p:spPr>
            <a:xfrm>
              <a:off x="3744952" y="5995811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5" name="Flowchart: Connector 144">
              <a:extLst>
                <a:ext uri="{FF2B5EF4-FFF2-40B4-BE49-F238E27FC236}">
                  <a16:creationId xmlns:a16="http://schemas.microsoft.com/office/drawing/2014/main" id="{5BA48939-8A85-45D2-9448-3A258A2D112C}"/>
                </a:ext>
              </a:extLst>
            </p:cNvPr>
            <p:cNvSpPr/>
            <p:nvPr/>
          </p:nvSpPr>
          <p:spPr>
            <a:xfrm>
              <a:off x="4177000" y="5995811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B30CC1E5-60C3-425A-9494-1C6DE16AED6A}"/>
                </a:ext>
              </a:extLst>
            </p:cNvPr>
            <p:cNvSpPr/>
            <p:nvPr/>
          </p:nvSpPr>
          <p:spPr>
            <a:xfrm>
              <a:off x="4609048" y="5995811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93533-0ABA-44D3-A071-EA98CAA4B898}"/>
              </a:ext>
            </a:extLst>
          </p:cNvPr>
          <p:cNvGrpSpPr/>
          <p:nvPr/>
        </p:nvGrpSpPr>
        <p:grpSpPr>
          <a:xfrm>
            <a:off x="8904317" y="1402249"/>
            <a:ext cx="360041" cy="4248472"/>
            <a:chOff x="7104111" y="1268761"/>
            <a:chExt cx="360041" cy="42484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FF3323F-7014-4C99-A10D-693CDE049D73}"/>
                </a:ext>
              </a:extLst>
            </p:cNvPr>
            <p:cNvGrpSpPr/>
            <p:nvPr/>
          </p:nvGrpSpPr>
          <p:grpSpPr>
            <a:xfrm rot="5400000">
              <a:off x="6240016" y="2132856"/>
              <a:ext cx="2088232" cy="360041"/>
              <a:chOff x="5735960" y="1808819"/>
              <a:chExt cx="2088232" cy="360041"/>
            </a:xfrm>
          </p:grpSpPr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5BED4CDB-B174-4EF4-AE2D-DBB2E6A4405F}"/>
                  </a:ext>
                </a:extLst>
              </p:cNvPr>
              <p:cNvSpPr/>
              <p:nvPr/>
            </p:nvSpPr>
            <p:spPr>
              <a:xfrm>
                <a:off x="5735960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7D655473-999D-4B6F-BCEE-07B05E321317}"/>
                  </a:ext>
                </a:extLst>
              </p:cNvPr>
              <p:cNvSpPr/>
              <p:nvPr/>
            </p:nvSpPr>
            <p:spPr>
              <a:xfrm>
                <a:off x="6168008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E65C2CF1-E5AC-4956-A314-9281F60B9147}"/>
                  </a:ext>
                </a:extLst>
              </p:cNvPr>
              <p:cNvSpPr/>
              <p:nvPr/>
            </p:nvSpPr>
            <p:spPr>
              <a:xfrm>
                <a:off x="6600056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F08B5D7A-F230-4830-A41F-4B6B7C19F4F0}"/>
                  </a:ext>
                </a:extLst>
              </p:cNvPr>
              <p:cNvSpPr/>
              <p:nvPr/>
            </p:nvSpPr>
            <p:spPr>
              <a:xfrm>
                <a:off x="7032104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A52CF5F1-3763-4B19-960A-588F20A842B0}"/>
                  </a:ext>
                </a:extLst>
              </p:cNvPr>
              <p:cNvSpPr/>
              <p:nvPr/>
            </p:nvSpPr>
            <p:spPr>
              <a:xfrm>
                <a:off x="7464152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7C9999D7-17AF-4B4A-BD5A-762869463081}"/>
                </a:ext>
              </a:extLst>
            </p:cNvPr>
            <p:cNvGrpSpPr/>
            <p:nvPr/>
          </p:nvGrpSpPr>
          <p:grpSpPr>
            <a:xfrm rot="5400000">
              <a:off x="6240016" y="4293096"/>
              <a:ext cx="2088232" cy="360041"/>
              <a:chOff x="5735960" y="1808819"/>
              <a:chExt cx="2088232" cy="36004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B8EE990F-91FE-44B0-869F-44099F43E635}"/>
                  </a:ext>
                </a:extLst>
              </p:cNvPr>
              <p:cNvSpPr/>
              <p:nvPr/>
            </p:nvSpPr>
            <p:spPr>
              <a:xfrm>
                <a:off x="5735960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E3F450E8-285F-449E-8364-3F03F00042B2}"/>
                  </a:ext>
                </a:extLst>
              </p:cNvPr>
              <p:cNvSpPr/>
              <p:nvPr/>
            </p:nvSpPr>
            <p:spPr>
              <a:xfrm>
                <a:off x="6168008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78074E9B-81A4-40D2-932D-6C8FC67B894D}"/>
                  </a:ext>
                </a:extLst>
              </p:cNvPr>
              <p:cNvSpPr/>
              <p:nvPr/>
            </p:nvSpPr>
            <p:spPr>
              <a:xfrm>
                <a:off x="6600056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CD38F6E1-99AE-44E1-9968-D80CF406776E}"/>
                  </a:ext>
                </a:extLst>
              </p:cNvPr>
              <p:cNvSpPr/>
              <p:nvPr/>
            </p:nvSpPr>
            <p:spPr>
              <a:xfrm>
                <a:off x="7032104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1F377F27-6E62-43D5-970E-1A58F1A23707}"/>
                  </a:ext>
                </a:extLst>
              </p:cNvPr>
              <p:cNvSpPr/>
              <p:nvPr/>
            </p:nvSpPr>
            <p:spPr>
              <a:xfrm>
                <a:off x="7464152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7785042-378B-4931-9195-232AD29670FE}"/>
              </a:ext>
            </a:extLst>
          </p:cNvPr>
          <p:cNvCxnSpPr>
            <a:cxnSpLocks/>
          </p:cNvCxnSpPr>
          <p:nvPr/>
        </p:nvCxnSpPr>
        <p:spPr>
          <a:xfrm flipV="1">
            <a:off x="4333623" y="1762289"/>
            <a:ext cx="504056" cy="324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86F0700-9985-43A6-ACE9-394346E6BBB5}"/>
              </a:ext>
            </a:extLst>
          </p:cNvPr>
          <p:cNvCxnSpPr>
            <a:cxnSpLocks/>
          </p:cNvCxnSpPr>
          <p:nvPr/>
        </p:nvCxnSpPr>
        <p:spPr>
          <a:xfrm>
            <a:off x="4333623" y="5409218"/>
            <a:ext cx="4925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B3B20B95-AE65-4065-BCB5-B44A17ED32C2}"/>
              </a:ext>
            </a:extLst>
          </p:cNvPr>
          <p:cNvSpPr/>
          <p:nvPr/>
        </p:nvSpPr>
        <p:spPr>
          <a:xfrm>
            <a:off x="7872804" y="1628800"/>
            <a:ext cx="360040" cy="378041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203AABF-499B-4851-AED4-200255FE5F36}"/>
              </a:ext>
            </a:extLst>
          </p:cNvPr>
          <p:cNvSpPr txBox="1"/>
          <p:nvPr/>
        </p:nvSpPr>
        <p:spPr>
          <a:xfrm>
            <a:off x="2699160" y="163271"/>
            <a:ext cx="1392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1. User-item ID pair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C4DC682-21E1-4222-929A-B4CC0928D97B}"/>
              </a:ext>
            </a:extLst>
          </p:cNvPr>
          <p:cNvSpPr txBox="1"/>
          <p:nvPr/>
        </p:nvSpPr>
        <p:spPr>
          <a:xfrm>
            <a:off x="5376587" y="163271"/>
            <a:ext cx="1392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2. Embedding matrix lookup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A4CA226-FD79-475A-913E-7384C1B9A6D5}"/>
              </a:ext>
            </a:extLst>
          </p:cNvPr>
          <p:cNvSpPr txBox="1"/>
          <p:nvPr/>
        </p:nvSpPr>
        <p:spPr>
          <a:xfrm>
            <a:off x="8253179" y="163271"/>
            <a:ext cx="1662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3. Concatenated embedding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39E567-9FB5-4F82-ACDD-81E4E9A21789}"/>
              </a:ext>
            </a:extLst>
          </p:cNvPr>
          <p:cNvCxnSpPr/>
          <p:nvPr/>
        </p:nvCxnSpPr>
        <p:spPr>
          <a:xfrm>
            <a:off x="5179719" y="3722569"/>
            <a:ext cx="1991009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5D3A940E-0C44-4B39-AAE7-A0E0A3075810}"/>
              </a:ext>
            </a:extLst>
          </p:cNvPr>
          <p:cNvSpPr txBox="1"/>
          <p:nvPr/>
        </p:nvSpPr>
        <p:spPr>
          <a:xfrm>
            <a:off x="5995201" y="342900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b="1" dirty="0"/>
              <a:t>k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681A2C9-D936-49FD-8E61-ACDCA09471A5}"/>
              </a:ext>
            </a:extLst>
          </p:cNvPr>
          <p:cNvSpPr txBox="1"/>
          <p:nvPr/>
        </p:nvSpPr>
        <p:spPr>
          <a:xfrm>
            <a:off x="7357049" y="525069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b="1" dirty="0"/>
              <a:t>n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6AB6EB8-AC74-449F-8657-E8F1B560574C}"/>
              </a:ext>
            </a:extLst>
          </p:cNvPr>
          <p:cNvCxnSpPr>
            <a:cxnSpLocks/>
          </p:cNvCxnSpPr>
          <p:nvPr/>
        </p:nvCxnSpPr>
        <p:spPr>
          <a:xfrm>
            <a:off x="7393059" y="1126320"/>
            <a:ext cx="0" cy="19547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8A4A36C3-FFA4-4CAE-A80C-7C6DD6523535}"/>
              </a:ext>
            </a:extLst>
          </p:cNvPr>
          <p:cNvSpPr txBox="1"/>
          <p:nvPr/>
        </p:nvSpPr>
        <p:spPr>
          <a:xfrm>
            <a:off x="7357049" y="191704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b="1" dirty="0"/>
              <a:t>m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DF9E9B74-08D2-4C24-B42D-73026AB4EF52}"/>
              </a:ext>
            </a:extLst>
          </p:cNvPr>
          <p:cNvCxnSpPr>
            <a:cxnSpLocks/>
          </p:cNvCxnSpPr>
          <p:nvPr/>
        </p:nvCxnSpPr>
        <p:spPr>
          <a:xfrm>
            <a:off x="7393059" y="4426584"/>
            <a:ext cx="0" cy="1954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47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6A38F3-B1BC-4022-8D8A-A7587F5D0E4B}"/>
              </a:ext>
            </a:extLst>
          </p:cNvPr>
          <p:cNvGrpSpPr/>
          <p:nvPr/>
        </p:nvGrpSpPr>
        <p:grpSpPr>
          <a:xfrm rot="5400000">
            <a:off x="1386547" y="2258637"/>
            <a:ext cx="3694735" cy="2340725"/>
            <a:chOff x="4166023" y="1475876"/>
            <a:chExt cx="3694735" cy="2340725"/>
          </a:xfrm>
        </p:grpSpPr>
        <p:sp>
          <p:nvSpPr>
            <p:cNvPr id="81" name="Flowchart: Connector 80">
              <a:extLst>
                <a:ext uri="{FF2B5EF4-FFF2-40B4-BE49-F238E27FC236}">
                  <a16:creationId xmlns:a16="http://schemas.microsoft.com/office/drawing/2014/main" id="{D2F9F3EF-86AA-4957-8D4B-D4D91871C95D}"/>
                </a:ext>
              </a:extLst>
            </p:cNvPr>
            <p:cNvSpPr/>
            <p:nvPr/>
          </p:nvSpPr>
          <p:spPr>
            <a:xfrm>
              <a:off x="4166023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2" name="Flowchart: Connector 81">
              <a:extLst>
                <a:ext uri="{FF2B5EF4-FFF2-40B4-BE49-F238E27FC236}">
                  <a16:creationId xmlns:a16="http://schemas.microsoft.com/office/drawing/2014/main" id="{64FA4AC9-123A-4EC4-9450-1BD935D3E47B}"/>
                </a:ext>
              </a:extLst>
            </p:cNvPr>
            <p:cNvSpPr/>
            <p:nvPr/>
          </p:nvSpPr>
          <p:spPr>
            <a:xfrm>
              <a:off x="4796970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3" name="Flowchart: Connector 82">
              <a:extLst>
                <a:ext uri="{FF2B5EF4-FFF2-40B4-BE49-F238E27FC236}">
                  <a16:creationId xmlns:a16="http://schemas.microsoft.com/office/drawing/2014/main" id="{E59550C5-F358-4040-8D4B-26A8A120BE3D}"/>
                </a:ext>
              </a:extLst>
            </p:cNvPr>
            <p:cNvSpPr/>
            <p:nvPr/>
          </p:nvSpPr>
          <p:spPr>
            <a:xfrm>
              <a:off x="5427917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3DF1101E-88DE-4A7C-BDF0-40669E489DCF}"/>
                </a:ext>
              </a:extLst>
            </p:cNvPr>
            <p:cNvSpPr/>
            <p:nvPr/>
          </p:nvSpPr>
          <p:spPr>
            <a:xfrm>
              <a:off x="6689811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931A7667-0670-4400-8599-76928B546818}"/>
                </a:ext>
              </a:extLst>
            </p:cNvPr>
            <p:cNvSpPr/>
            <p:nvPr/>
          </p:nvSpPr>
          <p:spPr>
            <a:xfrm>
              <a:off x="6058864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4AEE23D3-64DF-4E7B-97BB-C30ADF68B140}"/>
                </a:ext>
              </a:extLst>
            </p:cNvPr>
            <p:cNvSpPr/>
            <p:nvPr/>
          </p:nvSpPr>
          <p:spPr>
            <a:xfrm>
              <a:off x="7320758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721B2F6D-25DB-4452-9BEC-AAF8CBFA931B}"/>
                </a:ext>
              </a:extLst>
            </p:cNvPr>
            <p:cNvSpPr/>
            <p:nvPr/>
          </p:nvSpPr>
          <p:spPr>
            <a:xfrm>
              <a:off x="5743390" y="1475876"/>
              <a:ext cx="540000" cy="540000"/>
            </a:xfrm>
            <a:prstGeom prst="flowChartConnecto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41EA70B-328D-4FF9-A43D-0FBE5D11EE9E}"/>
                </a:ext>
              </a:extLst>
            </p:cNvPr>
            <p:cNvCxnSpPr>
              <a:cxnSpLocks/>
              <a:stCxn id="81" idx="0"/>
              <a:endCxn id="117" idx="4"/>
            </p:cNvCxnSpPr>
            <p:nvPr/>
          </p:nvCxnSpPr>
          <p:spPr>
            <a:xfrm flipV="1">
              <a:off x="4436029" y="2015882"/>
              <a:ext cx="157736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456E06E-B104-4038-94CA-FAC1C5D6C015}"/>
                </a:ext>
              </a:extLst>
            </p:cNvPr>
            <p:cNvCxnSpPr>
              <a:cxnSpLocks/>
              <a:stCxn id="82" idx="0"/>
              <a:endCxn id="117" idx="4"/>
            </p:cNvCxnSpPr>
            <p:nvPr/>
          </p:nvCxnSpPr>
          <p:spPr>
            <a:xfrm flipV="1">
              <a:off x="5066970" y="2015882"/>
              <a:ext cx="94642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E8E922D-A53D-4FCF-B95E-62F01E316BF2}"/>
                </a:ext>
              </a:extLst>
            </p:cNvPr>
            <p:cNvCxnSpPr>
              <a:cxnSpLocks/>
              <a:stCxn id="83" idx="0"/>
              <a:endCxn id="117" idx="4"/>
            </p:cNvCxnSpPr>
            <p:nvPr/>
          </p:nvCxnSpPr>
          <p:spPr>
            <a:xfrm flipV="1">
              <a:off x="5697923" y="2015882"/>
              <a:ext cx="315473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5FAAD1E-D47F-44CC-8E20-89FCD028B0FD}"/>
                </a:ext>
              </a:extLst>
            </p:cNvPr>
            <p:cNvCxnSpPr>
              <a:cxnSpLocks/>
              <a:stCxn id="85" idx="0"/>
              <a:endCxn id="117" idx="4"/>
            </p:cNvCxnSpPr>
            <p:nvPr/>
          </p:nvCxnSpPr>
          <p:spPr>
            <a:xfrm flipH="1" flipV="1">
              <a:off x="6013390" y="2015882"/>
              <a:ext cx="31547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CDA2BC6-C764-4320-A5C1-99F48FB667E1}"/>
                </a:ext>
              </a:extLst>
            </p:cNvPr>
            <p:cNvCxnSpPr>
              <a:cxnSpLocks/>
              <a:stCxn id="84" idx="0"/>
              <a:endCxn id="117" idx="4"/>
            </p:cNvCxnSpPr>
            <p:nvPr/>
          </p:nvCxnSpPr>
          <p:spPr>
            <a:xfrm flipH="1" flipV="1">
              <a:off x="6013396" y="2015882"/>
              <a:ext cx="94642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3ED7B12-99C3-42D6-B2D6-38AF931DBC6B}"/>
                </a:ext>
              </a:extLst>
            </p:cNvPr>
            <p:cNvCxnSpPr>
              <a:cxnSpLocks/>
              <a:stCxn id="114" idx="0"/>
              <a:endCxn id="117" idx="4"/>
            </p:cNvCxnSpPr>
            <p:nvPr/>
          </p:nvCxnSpPr>
          <p:spPr>
            <a:xfrm flipH="1" flipV="1">
              <a:off x="6013390" y="2015882"/>
              <a:ext cx="157736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AA4EAFE9-3EA2-4A67-BF8F-AC2569753793}"/>
              </a:ext>
            </a:extLst>
          </p:cNvPr>
          <p:cNvSpPr/>
          <p:nvPr/>
        </p:nvSpPr>
        <p:spPr>
          <a:xfrm rot="5400000">
            <a:off x="6383629" y="3158453"/>
            <a:ext cx="540000" cy="540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1" name="Flowchart: Connector 140">
            <a:extLst>
              <a:ext uri="{FF2B5EF4-FFF2-40B4-BE49-F238E27FC236}">
                <a16:creationId xmlns:a16="http://schemas.microsoft.com/office/drawing/2014/main" id="{5FADA3B6-3EC4-4DC6-B5FA-21A7A4F72AF0}"/>
              </a:ext>
            </a:extLst>
          </p:cNvPr>
          <p:cNvSpPr/>
          <p:nvPr/>
        </p:nvSpPr>
        <p:spPr>
          <a:xfrm rot="5400000">
            <a:off x="8902986" y="3159000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342E15-EAC4-40F5-81DB-054436EA897F}"/>
              </a:ext>
            </a:extLst>
          </p:cNvPr>
          <p:cNvCxnSpPr>
            <a:cxnSpLocks/>
          </p:cNvCxnSpPr>
          <p:nvPr/>
        </p:nvCxnSpPr>
        <p:spPr>
          <a:xfrm flipV="1">
            <a:off x="4943872" y="3429000"/>
            <a:ext cx="79208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1C49370-B975-4EA1-BECA-D3AD73CAA7DD}"/>
              </a:ext>
            </a:extLst>
          </p:cNvPr>
          <p:cNvCxnSpPr>
            <a:cxnSpLocks/>
          </p:cNvCxnSpPr>
          <p:nvPr/>
        </p:nvCxnSpPr>
        <p:spPr>
          <a:xfrm flipV="1">
            <a:off x="7536160" y="3428453"/>
            <a:ext cx="900966" cy="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FAB81294-9BE7-4284-B1A1-738F87F8B4E5}"/>
              </a:ext>
            </a:extLst>
          </p:cNvPr>
          <p:cNvSpPr txBox="1"/>
          <p:nvPr/>
        </p:nvSpPr>
        <p:spPr>
          <a:xfrm>
            <a:off x="3437925" y="1920624"/>
            <a:ext cx="1392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1. Raw prediction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82E9D46-4AE2-4F8B-9BD9-C04306B15244}"/>
              </a:ext>
            </a:extLst>
          </p:cNvPr>
          <p:cNvSpPr txBox="1"/>
          <p:nvPr/>
        </p:nvSpPr>
        <p:spPr>
          <a:xfrm>
            <a:off x="5900191" y="1920190"/>
            <a:ext cx="150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2. Add baseline prediction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7D629D4-8B62-4628-B37E-848CD1FF9784}"/>
              </a:ext>
            </a:extLst>
          </p:cNvPr>
          <p:cNvSpPr txBox="1"/>
          <p:nvPr/>
        </p:nvSpPr>
        <p:spPr>
          <a:xfrm>
            <a:off x="8419548" y="1920190"/>
            <a:ext cx="150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3. Add global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A451FE-05DC-4BB6-89CA-1185BBD35A07}"/>
                  </a:ext>
                </a:extLst>
              </p:cNvPr>
              <p:cNvSpPr txBox="1"/>
              <p:nvPr/>
            </p:nvSpPr>
            <p:spPr>
              <a:xfrm>
                <a:off x="4040917" y="4345043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A451FE-05DC-4BB6-89CA-1185BBD35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917" y="4345043"/>
                <a:ext cx="186718" cy="276999"/>
              </a:xfrm>
              <a:prstGeom prst="rect">
                <a:avLst/>
              </a:prstGeom>
              <a:blipFill>
                <a:blip r:embed="rId2"/>
                <a:stretch>
                  <a:fillRect l="-32258" t="-26667" r="-7419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261E9DB-707D-421B-95ED-C9DAAC7D392C}"/>
                  </a:ext>
                </a:extLst>
              </p:cNvPr>
              <p:cNvSpPr txBox="1"/>
              <p:nvPr/>
            </p:nvSpPr>
            <p:spPr>
              <a:xfrm>
                <a:off x="6271728" y="4345042"/>
                <a:ext cx="763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261E9DB-707D-421B-95ED-C9DAAC7D3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728" y="4345042"/>
                <a:ext cx="763799" cy="276999"/>
              </a:xfrm>
              <a:prstGeom prst="rect">
                <a:avLst/>
              </a:prstGeom>
              <a:blipFill>
                <a:blip r:embed="rId3"/>
                <a:stretch>
                  <a:fillRect l="-7200" t="-26667" r="-24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65382DA-2D7C-4B16-AB20-350C4DB027E5}"/>
                  </a:ext>
                </a:extLst>
              </p:cNvPr>
              <p:cNvSpPr txBox="1"/>
              <p:nvPr/>
            </p:nvSpPr>
            <p:spPr>
              <a:xfrm>
                <a:off x="8561151" y="4345041"/>
                <a:ext cx="12236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65382DA-2D7C-4B16-AB20-350C4DB02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151" y="4345041"/>
                <a:ext cx="1223668" cy="276999"/>
              </a:xfrm>
              <a:prstGeom prst="rect">
                <a:avLst/>
              </a:prstGeom>
              <a:blipFill>
                <a:blip r:embed="rId4"/>
                <a:stretch>
                  <a:fillRect l="-4478" t="-26667" r="-398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53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C2EFA-58BA-4333-9B08-A1F35F212FC7}"/>
              </a:ext>
            </a:extLst>
          </p:cNvPr>
          <p:cNvSpPr/>
          <p:nvPr/>
        </p:nvSpPr>
        <p:spPr>
          <a:xfrm>
            <a:off x="1476601" y="2103520"/>
            <a:ext cx="1264227" cy="26509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0F92BB3-2AC8-4EE5-9213-1BD73D3ADDA7}"/>
              </a:ext>
            </a:extLst>
          </p:cNvPr>
          <p:cNvSpPr/>
          <p:nvPr/>
        </p:nvSpPr>
        <p:spPr>
          <a:xfrm>
            <a:off x="7435519" y="332879"/>
            <a:ext cx="2839451" cy="265095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Rating model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8AB004F-8E3D-4A6C-A4D2-7720F317A0C1}"/>
              </a:ext>
            </a:extLst>
          </p:cNvPr>
          <p:cNvSpPr/>
          <p:nvPr/>
        </p:nvSpPr>
        <p:spPr>
          <a:xfrm>
            <a:off x="7395416" y="3874174"/>
            <a:ext cx="2839451" cy="265095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Genre model</a:t>
            </a:r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867A8189-9FB4-4948-B09B-81BE54587D11}"/>
              </a:ext>
            </a:extLst>
          </p:cNvPr>
          <p:cNvSpPr/>
          <p:nvPr/>
        </p:nvSpPr>
        <p:spPr>
          <a:xfrm>
            <a:off x="1838713" y="239641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8A9D1DB8-5AB8-4C92-8725-EC4A3AF4ECAD}"/>
              </a:ext>
            </a:extLst>
          </p:cNvPr>
          <p:cNvSpPr/>
          <p:nvPr/>
        </p:nvSpPr>
        <p:spPr>
          <a:xfrm>
            <a:off x="1838713" y="3921584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2D54B7D9-0772-4635-A12B-53A3933AFB64}"/>
              </a:ext>
            </a:extLst>
          </p:cNvPr>
          <p:cNvSpPr/>
          <p:nvPr/>
        </p:nvSpPr>
        <p:spPr>
          <a:xfrm>
            <a:off x="1838713" y="3159000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D81D6A-5FCB-44E6-A0E3-6FD09E3D913A}"/>
              </a:ext>
            </a:extLst>
          </p:cNvPr>
          <p:cNvCxnSpPr>
            <a:cxnSpLocks/>
          </p:cNvCxnSpPr>
          <p:nvPr/>
        </p:nvCxnSpPr>
        <p:spPr>
          <a:xfrm flipV="1">
            <a:off x="2943726" y="1658359"/>
            <a:ext cx="2646948" cy="15006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D816D40-D20F-4E94-9D0A-1FC14C90C60C}"/>
              </a:ext>
            </a:extLst>
          </p:cNvPr>
          <p:cNvCxnSpPr>
            <a:cxnSpLocks/>
          </p:cNvCxnSpPr>
          <p:nvPr/>
        </p:nvCxnSpPr>
        <p:spPr>
          <a:xfrm>
            <a:off x="2943726" y="3699005"/>
            <a:ext cx="2646948" cy="15006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8C21F1-CDC6-44D7-A59C-9BD98DDB954F}"/>
              </a:ext>
            </a:extLst>
          </p:cNvPr>
          <p:cNvSpPr txBox="1"/>
          <p:nvPr/>
        </p:nvSpPr>
        <p:spPr>
          <a:xfrm>
            <a:off x="1398849" y="1234609"/>
            <a:ext cx="141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Item embeddings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60D5ADC-DF66-42AE-A593-E4021023B7DF}"/>
              </a:ext>
            </a:extLst>
          </p:cNvPr>
          <p:cNvSpPr txBox="1"/>
          <p:nvPr/>
        </p:nvSpPr>
        <p:spPr>
          <a:xfrm>
            <a:off x="3525641" y="1019022"/>
            <a:ext cx="1991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1. Train embeddings using CF on user-item ratings data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9C0A675-B4C9-4512-8652-D7E2BC0866CB}"/>
              </a:ext>
            </a:extLst>
          </p:cNvPr>
          <p:cNvSpPr txBox="1"/>
          <p:nvPr/>
        </p:nvSpPr>
        <p:spPr>
          <a:xfrm>
            <a:off x="3504786" y="5199646"/>
            <a:ext cx="2033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2. Re-use trained embeddings in genre model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C57A745-D98F-4314-8E1B-5C73F8F06A63}"/>
              </a:ext>
            </a:extLst>
          </p:cNvPr>
          <p:cNvSpPr txBox="1"/>
          <p:nvPr/>
        </p:nvSpPr>
        <p:spPr>
          <a:xfrm>
            <a:off x="5673306" y="1473686"/>
            <a:ext cx="167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UserID</a:t>
            </a:r>
            <a:r>
              <a:rPr lang="en-NZ" dirty="0"/>
              <a:t> + </a:t>
            </a:r>
            <a:r>
              <a:rPr lang="en-NZ" dirty="0" err="1"/>
              <a:t>ItemID</a:t>
            </a:r>
            <a:endParaRPr lang="en-NZ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3A29FBA-094D-443B-B6B5-FBEC94325695}"/>
              </a:ext>
            </a:extLst>
          </p:cNvPr>
          <p:cNvSpPr txBox="1"/>
          <p:nvPr/>
        </p:nvSpPr>
        <p:spPr>
          <a:xfrm>
            <a:off x="5653255" y="5014980"/>
            <a:ext cx="167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err="1"/>
              <a:t>ItemID</a:t>
            </a:r>
            <a:r>
              <a:rPr lang="en-NZ" dirty="0"/>
              <a:t> only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8F83C98-8112-4821-A85C-1E76CD2D8C25}"/>
              </a:ext>
            </a:extLst>
          </p:cNvPr>
          <p:cNvSpPr txBox="1"/>
          <p:nvPr/>
        </p:nvSpPr>
        <p:spPr>
          <a:xfrm>
            <a:off x="10582183" y="1473686"/>
            <a:ext cx="8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Rating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442E200-BD91-40DC-B7DA-8C985AD14E15}"/>
              </a:ext>
            </a:extLst>
          </p:cNvPr>
          <p:cNvSpPr txBox="1"/>
          <p:nvPr/>
        </p:nvSpPr>
        <p:spPr>
          <a:xfrm>
            <a:off x="10582183" y="5014980"/>
            <a:ext cx="8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Genre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BCE4FD6-0E07-412B-86A0-826C55A1EC75}"/>
              </a:ext>
            </a:extLst>
          </p:cNvPr>
          <p:cNvSpPr txBox="1"/>
          <p:nvPr/>
        </p:nvSpPr>
        <p:spPr>
          <a:xfrm>
            <a:off x="6147343" y="865139"/>
            <a:ext cx="731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Inputs: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4014B8D-FD5E-4AF2-8B1D-9B22E82AFFF6}"/>
              </a:ext>
            </a:extLst>
          </p:cNvPr>
          <p:cNvSpPr txBox="1"/>
          <p:nvPr/>
        </p:nvSpPr>
        <p:spPr>
          <a:xfrm>
            <a:off x="6127292" y="4600597"/>
            <a:ext cx="731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Input: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FEEE3F-1216-4D22-BA9F-5FCAC0D79D37}"/>
              </a:ext>
            </a:extLst>
          </p:cNvPr>
          <p:cNvSpPr txBox="1"/>
          <p:nvPr/>
        </p:nvSpPr>
        <p:spPr>
          <a:xfrm>
            <a:off x="10632322" y="865139"/>
            <a:ext cx="781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Output: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709BDAB-581A-4421-8E1D-7808F59897D3}"/>
              </a:ext>
            </a:extLst>
          </p:cNvPr>
          <p:cNvSpPr txBox="1"/>
          <p:nvPr/>
        </p:nvSpPr>
        <p:spPr>
          <a:xfrm>
            <a:off x="10607255" y="4602433"/>
            <a:ext cx="781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92951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5C1011B-26BB-431D-99A5-B09BF8965040}"/>
              </a:ext>
            </a:extLst>
          </p:cNvPr>
          <p:cNvGrpSpPr/>
          <p:nvPr/>
        </p:nvGrpSpPr>
        <p:grpSpPr>
          <a:xfrm>
            <a:off x="930635" y="3900535"/>
            <a:ext cx="3830400" cy="2070000"/>
            <a:chOff x="1123141" y="1475876"/>
            <a:chExt cx="7662308" cy="4141450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D203C0B0-B3D3-497C-93D4-A0A23E93EDD6}"/>
                </a:ext>
              </a:extLst>
            </p:cNvPr>
            <p:cNvSpPr/>
            <p:nvPr/>
          </p:nvSpPr>
          <p:spPr>
            <a:xfrm>
              <a:off x="1754088" y="5077325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F1A76685-A1DE-40B3-A8D1-64CCD8C83CDF}"/>
                </a:ext>
              </a:extLst>
            </p:cNvPr>
            <p:cNvSpPr/>
            <p:nvPr/>
          </p:nvSpPr>
          <p:spPr>
            <a:xfrm>
              <a:off x="1123141" y="5077325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006D3659-C03F-4D2B-9C1C-FE28D0514D14}"/>
                </a:ext>
              </a:extLst>
            </p:cNvPr>
            <p:cNvSpPr/>
            <p:nvPr/>
          </p:nvSpPr>
          <p:spPr>
            <a:xfrm>
              <a:off x="2385035" y="5077325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DE2693C8-23BF-4BB0-A8A3-6E6E36317C5A}"/>
                </a:ext>
              </a:extLst>
            </p:cNvPr>
            <p:cNvSpPr/>
            <p:nvPr/>
          </p:nvSpPr>
          <p:spPr>
            <a:xfrm>
              <a:off x="4368821" y="5077326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11CB1D43-8560-4B5F-BE00-B010143A5738}"/>
                </a:ext>
              </a:extLst>
            </p:cNvPr>
            <p:cNvSpPr/>
            <p:nvPr/>
          </p:nvSpPr>
          <p:spPr>
            <a:xfrm>
              <a:off x="5630715" y="5077326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ABEC0097-964D-4A54-A6E3-E80F0D6716DA}"/>
                </a:ext>
              </a:extLst>
            </p:cNvPr>
            <p:cNvSpPr/>
            <p:nvPr/>
          </p:nvSpPr>
          <p:spPr>
            <a:xfrm>
              <a:off x="4999768" y="5077326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73A8F690-D776-4E53-A01F-2A9CD6604E1C}"/>
                </a:ext>
              </a:extLst>
            </p:cNvPr>
            <p:cNvSpPr/>
            <p:nvPr/>
          </p:nvSpPr>
          <p:spPr>
            <a:xfrm>
              <a:off x="6261662" y="5077326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ACFFB75-9EC2-4354-BF89-15076EFF3DBD}"/>
                </a:ext>
              </a:extLst>
            </p:cNvPr>
            <p:cNvSpPr/>
            <p:nvPr/>
          </p:nvSpPr>
          <p:spPr>
            <a:xfrm>
              <a:off x="8245449" y="5077326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AA189A4A-4CDA-45E5-9D54-4817ED84A031}"/>
                </a:ext>
              </a:extLst>
            </p:cNvPr>
            <p:cNvSpPr/>
            <p:nvPr/>
          </p:nvSpPr>
          <p:spPr>
            <a:xfrm>
              <a:off x="3106927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971DAAE5-8556-4847-9E42-19A9713AC0FC}"/>
                </a:ext>
              </a:extLst>
            </p:cNvPr>
            <p:cNvSpPr/>
            <p:nvPr/>
          </p:nvSpPr>
          <p:spPr>
            <a:xfrm>
              <a:off x="3737874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1D72E9B5-2683-4FC6-AF51-363D4923DD39}"/>
                </a:ext>
              </a:extLst>
            </p:cNvPr>
            <p:cNvSpPr/>
            <p:nvPr/>
          </p:nvSpPr>
          <p:spPr>
            <a:xfrm>
              <a:off x="4368821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1C59A727-1F4C-4851-B3E5-A3C5A7649918}"/>
                </a:ext>
              </a:extLst>
            </p:cNvPr>
            <p:cNvSpPr/>
            <p:nvPr/>
          </p:nvSpPr>
          <p:spPr>
            <a:xfrm>
              <a:off x="5630715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9A99F84B-E96A-4D09-920B-57037A3B675A}"/>
                </a:ext>
              </a:extLst>
            </p:cNvPr>
            <p:cNvSpPr/>
            <p:nvPr/>
          </p:nvSpPr>
          <p:spPr>
            <a:xfrm>
              <a:off x="4999768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FF5AF64D-7182-4D19-B9CD-28E232808A79}"/>
                </a:ext>
              </a:extLst>
            </p:cNvPr>
            <p:cNvSpPr/>
            <p:nvPr/>
          </p:nvSpPr>
          <p:spPr>
            <a:xfrm>
              <a:off x="6261662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308AD16A-192E-4D07-B59B-79BB41DC3BFA}"/>
                </a:ext>
              </a:extLst>
            </p:cNvPr>
            <p:cNvSpPr/>
            <p:nvPr/>
          </p:nvSpPr>
          <p:spPr>
            <a:xfrm>
              <a:off x="4684294" y="1475876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CFD5C6-2D0F-4D3F-BBAB-3E7E535F7674}"/>
                </a:ext>
              </a:extLst>
            </p:cNvPr>
            <p:cNvCxnSpPr>
              <a:cxnSpLocks/>
              <a:stCxn id="40" idx="4"/>
              <a:endCxn id="13" idx="0"/>
            </p:cNvCxnSpPr>
            <p:nvPr/>
          </p:nvCxnSpPr>
          <p:spPr>
            <a:xfrm>
              <a:off x="6531662" y="3816601"/>
              <a:ext cx="198378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1477255-1D3A-472E-8BD7-78D98F3663D7}"/>
                </a:ext>
              </a:extLst>
            </p:cNvPr>
            <p:cNvCxnSpPr>
              <a:cxnSpLocks/>
              <a:stCxn id="28" idx="4"/>
              <a:endCxn id="13" idx="0"/>
            </p:cNvCxnSpPr>
            <p:nvPr/>
          </p:nvCxnSpPr>
          <p:spPr>
            <a:xfrm>
              <a:off x="3376927" y="3816601"/>
              <a:ext cx="5138522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17182D1-9BC3-4808-87AD-BDCD4C96146C}"/>
                </a:ext>
              </a:extLst>
            </p:cNvPr>
            <p:cNvCxnSpPr>
              <a:cxnSpLocks/>
              <a:stCxn id="29" idx="4"/>
              <a:endCxn id="13" idx="0"/>
            </p:cNvCxnSpPr>
            <p:nvPr/>
          </p:nvCxnSpPr>
          <p:spPr>
            <a:xfrm>
              <a:off x="4007874" y="3816601"/>
              <a:ext cx="4507575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E2B003A-E229-43ED-BE48-33CFF1612686}"/>
                </a:ext>
              </a:extLst>
            </p:cNvPr>
            <p:cNvCxnSpPr>
              <a:cxnSpLocks/>
              <a:stCxn id="30" idx="4"/>
              <a:endCxn id="13" idx="0"/>
            </p:cNvCxnSpPr>
            <p:nvPr/>
          </p:nvCxnSpPr>
          <p:spPr>
            <a:xfrm>
              <a:off x="4638821" y="3816601"/>
              <a:ext cx="387662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456E8A4-B97D-4558-B0CF-BC17FD18ED6A}"/>
                </a:ext>
              </a:extLst>
            </p:cNvPr>
            <p:cNvCxnSpPr>
              <a:cxnSpLocks/>
              <a:stCxn id="39" idx="4"/>
              <a:endCxn id="13" idx="0"/>
            </p:cNvCxnSpPr>
            <p:nvPr/>
          </p:nvCxnSpPr>
          <p:spPr>
            <a:xfrm>
              <a:off x="5269768" y="3816601"/>
              <a:ext cx="324568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3868565-BEC5-4CC8-86AB-5CA49119F428}"/>
                </a:ext>
              </a:extLst>
            </p:cNvPr>
            <p:cNvCxnSpPr>
              <a:cxnSpLocks/>
              <a:stCxn id="38" idx="4"/>
              <a:endCxn id="13" idx="0"/>
            </p:cNvCxnSpPr>
            <p:nvPr/>
          </p:nvCxnSpPr>
          <p:spPr>
            <a:xfrm>
              <a:off x="5900715" y="3816601"/>
              <a:ext cx="261473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A1F6509-4488-4819-B71A-14354B922B3E}"/>
                </a:ext>
              </a:extLst>
            </p:cNvPr>
            <p:cNvCxnSpPr>
              <a:cxnSpLocks/>
              <a:stCxn id="28" idx="4"/>
              <a:endCxn id="11" idx="0"/>
            </p:cNvCxnSpPr>
            <p:nvPr/>
          </p:nvCxnSpPr>
          <p:spPr>
            <a:xfrm>
              <a:off x="3376927" y="3816601"/>
              <a:ext cx="3154735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C185B5A-A2AD-41A5-BFDD-D0A2D1E56E74}"/>
                </a:ext>
              </a:extLst>
            </p:cNvPr>
            <p:cNvCxnSpPr>
              <a:cxnSpLocks/>
              <a:stCxn id="29" idx="4"/>
              <a:endCxn id="11" idx="0"/>
            </p:cNvCxnSpPr>
            <p:nvPr/>
          </p:nvCxnSpPr>
          <p:spPr>
            <a:xfrm>
              <a:off x="4007874" y="3816601"/>
              <a:ext cx="252378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83894FA-FFB3-41D5-B1C9-E5C71A9370B6}"/>
                </a:ext>
              </a:extLst>
            </p:cNvPr>
            <p:cNvCxnSpPr>
              <a:cxnSpLocks/>
              <a:stCxn id="30" idx="4"/>
              <a:endCxn id="11" idx="0"/>
            </p:cNvCxnSpPr>
            <p:nvPr/>
          </p:nvCxnSpPr>
          <p:spPr>
            <a:xfrm>
              <a:off x="4638821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B6F2B65-6233-432B-9097-E6101E579E5C}"/>
                </a:ext>
              </a:extLst>
            </p:cNvPr>
            <p:cNvCxnSpPr>
              <a:cxnSpLocks/>
              <a:stCxn id="39" idx="4"/>
              <a:endCxn id="11" idx="0"/>
            </p:cNvCxnSpPr>
            <p:nvPr/>
          </p:nvCxnSpPr>
          <p:spPr>
            <a:xfrm>
              <a:off x="5269768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6AF282D-E2BB-4A53-B656-DF5BC97C5B10}"/>
                </a:ext>
              </a:extLst>
            </p:cNvPr>
            <p:cNvCxnSpPr>
              <a:cxnSpLocks/>
              <a:stCxn id="38" idx="4"/>
              <a:endCxn id="11" idx="0"/>
            </p:cNvCxnSpPr>
            <p:nvPr/>
          </p:nvCxnSpPr>
          <p:spPr>
            <a:xfrm>
              <a:off x="5900715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D0FC8F0-9DE5-4DE0-92BA-CF83A3220428}"/>
                </a:ext>
              </a:extLst>
            </p:cNvPr>
            <p:cNvCxnSpPr>
              <a:cxnSpLocks/>
              <a:stCxn id="40" idx="4"/>
              <a:endCxn id="11" idx="0"/>
            </p:cNvCxnSpPr>
            <p:nvPr/>
          </p:nvCxnSpPr>
          <p:spPr>
            <a:xfrm>
              <a:off x="6531662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3FBDBFF-C9F0-4505-A9A1-BC55AC2C434C}"/>
                </a:ext>
              </a:extLst>
            </p:cNvPr>
            <p:cNvCxnSpPr>
              <a:cxnSpLocks/>
              <a:stCxn id="28" idx="4"/>
              <a:endCxn id="9" idx="0"/>
            </p:cNvCxnSpPr>
            <p:nvPr/>
          </p:nvCxnSpPr>
          <p:spPr>
            <a:xfrm>
              <a:off x="3376927" y="3816601"/>
              <a:ext cx="252378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20B9C4F-EA67-402E-B55C-C5A87D9E2C3A}"/>
                </a:ext>
              </a:extLst>
            </p:cNvPr>
            <p:cNvCxnSpPr>
              <a:cxnSpLocks/>
              <a:stCxn id="29" idx="4"/>
              <a:endCxn id="9" idx="0"/>
            </p:cNvCxnSpPr>
            <p:nvPr/>
          </p:nvCxnSpPr>
          <p:spPr>
            <a:xfrm>
              <a:off x="4007874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F273013-508A-42AB-B5AC-27710D0F107D}"/>
                </a:ext>
              </a:extLst>
            </p:cNvPr>
            <p:cNvCxnSpPr>
              <a:cxnSpLocks/>
              <a:stCxn id="30" idx="4"/>
              <a:endCxn id="9" idx="0"/>
            </p:cNvCxnSpPr>
            <p:nvPr/>
          </p:nvCxnSpPr>
          <p:spPr>
            <a:xfrm>
              <a:off x="4638821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B31BFE7-8B94-483A-8D88-6FE5FA920994}"/>
                </a:ext>
              </a:extLst>
            </p:cNvPr>
            <p:cNvCxnSpPr>
              <a:cxnSpLocks/>
              <a:stCxn id="39" idx="4"/>
              <a:endCxn id="9" idx="0"/>
            </p:cNvCxnSpPr>
            <p:nvPr/>
          </p:nvCxnSpPr>
          <p:spPr>
            <a:xfrm>
              <a:off x="5269768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DAC596E-FAE0-4C1C-AC00-9494CF65875F}"/>
                </a:ext>
              </a:extLst>
            </p:cNvPr>
            <p:cNvCxnSpPr>
              <a:cxnSpLocks/>
              <a:stCxn id="38" idx="4"/>
              <a:endCxn id="9" idx="0"/>
            </p:cNvCxnSpPr>
            <p:nvPr/>
          </p:nvCxnSpPr>
          <p:spPr>
            <a:xfrm>
              <a:off x="5900715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6BB6740-A8BD-4040-BA54-D2F177294CE2}"/>
                </a:ext>
              </a:extLst>
            </p:cNvPr>
            <p:cNvCxnSpPr>
              <a:cxnSpLocks/>
              <a:stCxn id="40" idx="4"/>
              <a:endCxn id="9" idx="0"/>
            </p:cNvCxnSpPr>
            <p:nvPr/>
          </p:nvCxnSpPr>
          <p:spPr>
            <a:xfrm flipH="1">
              <a:off x="5900715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5F0BB39-9FA5-4A67-90F0-6EDF92FD92A0}"/>
                </a:ext>
              </a:extLst>
            </p:cNvPr>
            <p:cNvCxnSpPr>
              <a:cxnSpLocks/>
              <a:stCxn id="28" idx="4"/>
              <a:endCxn id="10" idx="0"/>
            </p:cNvCxnSpPr>
            <p:nvPr/>
          </p:nvCxnSpPr>
          <p:spPr>
            <a:xfrm>
              <a:off x="3376927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37189B-9563-4003-BB38-0A187BF9645D}"/>
                </a:ext>
              </a:extLst>
            </p:cNvPr>
            <p:cNvCxnSpPr>
              <a:cxnSpLocks/>
              <a:stCxn id="29" idx="4"/>
              <a:endCxn id="10" idx="0"/>
            </p:cNvCxnSpPr>
            <p:nvPr/>
          </p:nvCxnSpPr>
          <p:spPr>
            <a:xfrm>
              <a:off x="4007874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423BF42-E1E9-49F3-84C1-7AF4D98802BF}"/>
                </a:ext>
              </a:extLst>
            </p:cNvPr>
            <p:cNvCxnSpPr>
              <a:cxnSpLocks/>
              <a:stCxn id="30" idx="4"/>
              <a:endCxn id="10" idx="0"/>
            </p:cNvCxnSpPr>
            <p:nvPr/>
          </p:nvCxnSpPr>
          <p:spPr>
            <a:xfrm>
              <a:off x="4638821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70D4F7-4CB0-40CC-87C1-32D3BC335FA3}"/>
                </a:ext>
              </a:extLst>
            </p:cNvPr>
            <p:cNvCxnSpPr>
              <a:cxnSpLocks/>
              <a:stCxn id="39" idx="4"/>
              <a:endCxn id="10" idx="0"/>
            </p:cNvCxnSpPr>
            <p:nvPr/>
          </p:nvCxnSpPr>
          <p:spPr>
            <a:xfrm>
              <a:off x="5269768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B0696C1-F97D-40C1-B830-EB95DCBFCE49}"/>
                </a:ext>
              </a:extLst>
            </p:cNvPr>
            <p:cNvCxnSpPr>
              <a:cxnSpLocks/>
              <a:stCxn id="38" idx="4"/>
              <a:endCxn id="10" idx="0"/>
            </p:cNvCxnSpPr>
            <p:nvPr/>
          </p:nvCxnSpPr>
          <p:spPr>
            <a:xfrm flipH="1">
              <a:off x="5269768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E13DDDF-F258-458D-B2CA-37BDB303CA5F}"/>
                </a:ext>
              </a:extLst>
            </p:cNvPr>
            <p:cNvCxnSpPr>
              <a:cxnSpLocks/>
              <a:stCxn id="40" idx="4"/>
              <a:endCxn id="10" idx="0"/>
            </p:cNvCxnSpPr>
            <p:nvPr/>
          </p:nvCxnSpPr>
          <p:spPr>
            <a:xfrm flipH="1">
              <a:off x="5269768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B28184E8-D8B0-4658-8A3A-9C952F200991}"/>
                </a:ext>
              </a:extLst>
            </p:cNvPr>
            <p:cNvSpPr/>
            <p:nvPr/>
          </p:nvSpPr>
          <p:spPr>
            <a:xfrm>
              <a:off x="6893965" y="5077326"/>
              <a:ext cx="1259181" cy="539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 . .</a:t>
              </a:r>
              <a:endParaRPr lang="en-NZ" dirty="0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36FB6881-4356-4B63-84E5-34D0C0C977BF}"/>
                </a:ext>
              </a:extLst>
            </p:cNvPr>
            <p:cNvSpPr/>
            <p:nvPr/>
          </p:nvSpPr>
          <p:spPr>
            <a:xfrm>
              <a:off x="3017337" y="5077326"/>
              <a:ext cx="1259181" cy="53999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 . .</a:t>
              </a:r>
              <a:endParaRPr lang="en-NZ" dirty="0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9296B91-CF76-4F06-AA78-EE2FC8298B9B}"/>
                </a:ext>
              </a:extLst>
            </p:cNvPr>
            <p:cNvCxnSpPr>
              <a:cxnSpLocks/>
              <a:stCxn id="28" idx="4"/>
              <a:endCxn id="8" idx="0"/>
            </p:cNvCxnSpPr>
            <p:nvPr/>
          </p:nvCxnSpPr>
          <p:spPr>
            <a:xfrm>
              <a:off x="3376927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03F0E89-AD1A-4849-9567-E80CFDF66B04}"/>
                </a:ext>
              </a:extLst>
            </p:cNvPr>
            <p:cNvCxnSpPr>
              <a:cxnSpLocks/>
              <a:stCxn id="29" idx="4"/>
              <a:endCxn id="8" idx="0"/>
            </p:cNvCxnSpPr>
            <p:nvPr/>
          </p:nvCxnSpPr>
          <p:spPr>
            <a:xfrm>
              <a:off x="4007874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967C186-7901-440A-A49D-C84CB0C9C980}"/>
                </a:ext>
              </a:extLst>
            </p:cNvPr>
            <p:cNvCxnSpPr>
              <a:cxnSpLocks/>
              <a:stCxn id="30" idx="4"/>
              <a:endCxn id="8" idx="0"/>
            </p:cNvCxnSpPr>
            <p:nvPr/>
          </p:nvCxnSpPr>
          <p:spPr>
            <a:xfrm>
              <a:off x="4638821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C921F37-659B-4302-A8E1-29E8459360AD}"/>
                </a:ext>
              </a:extLst>
            </p:cNvPr>
            <p:cNvCxnSpPr>
              <a:cxnSpLocks/>
              <a:stCxn id="39" idx="4"/>
              <a:endCxn id="8" idx="0"/>
            </p:cNvCxnSpPr>
            <p:nvPr/>
          </p:nvCxnSpPr>
          <p:spPr>
            <a:xfrm flipH="1">
              <a:off x="4638821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59623D6-830C-4E57-9E2B-617ECB20F6B9}"/>
                </a:ext>
              </a:extLst>
            </p:cNvPr>
            <p:cNvCxnSpPr>
              <a:cxnSpLocks/>
              <a:stCxn id="38" idx="4"/>
              <a:endCxn id="8" idx="0"/>
            </p:cNvCxnSpPr>
            <p:nvPr/>
          </p:nvCxnSpPr>
          <p:spPr>
            <a:xfrm flipH="1">
              <a:off x="4638821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6F0519C9-535F-4C61-8240-3A685D1494F5}"/>
                </a:ext>
              </a:extLst>
            </p:cNvPr>
            <p:cNvCxnSpPr>
              <a:cxnSpLocks/>
              <a:stCxn id="40" idx="4"/>
              <a:endCxn id="8" idx="0"/>
            </p:cNvCxnSpPr>
            <p:nvPr/>
          </p:nvCxnSpPr>
          <p:spPr>
            <a:xfrm flipH="1">
              <a:off x="4638821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4E7028CF-2009-4438-91D5-C29223C93361}"/>
                </a:ext>
              </a:extLst>
            </p:cNvPr>
            <p:cNvCxnSpPr>
              <a:cxnSpLocks/>
              <a:stCxn id="28" idx="4"/>
              <a:endCxn id="6" idx="0"/>
            </p:cNvCxnSpPr>
            <p:nvPr/>
          </p:nvCxnSpPr>
          <p:spPr>
            <a:xfrm flipH="1">
              <a:off x="2655035" y="3816601"/>
              <a:ext cx="721892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A7D5FEE-C599-4EBC-831F-5030E2509EEA}"/>
                </a:ext>
              </a:extLst>
            </p:cNvPr>
            <p:cNvCxnSpPr>
              <a:cxnSpLocks/>
              <a:stCxn id="6" idx="0"/>
              <a:endCxn id="29" idx="4"/>
            </p:cNvCxnSpPr>
            <p:nvPr/>
          </p:nvCxnSpPr>
          <p:spPr>
            <a:xfrm flipV="1">
              <a:off x="2655035" y="3816601"/>
              <a:ext cx="1352839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0605D0D-D475-412D-903E-5DFF32907BBC}"/>
                </a:ext>
              </a:extLst>
            </p:cNvPr>
            <p:cNvCxnSpPr>
              <a:cxnSpLocks/>
              <a:stCxn id="6" idx="0"/>
              <a:endCxn id="30" idx="4"/>
            </p:cNvCxnSpPr>
            <p:nvPr/>
          </p:nvCxnSpPr>
          <p:spPr>
            <a:xfrm flipV="1">
              <a:off x="2655035" y="3816601"/>
              <a:ext cx="1983786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A783C9B-B62D-45B9-83F8-3B6ED41051FC}"/>
                </a:ext>
              </a:extLst>
            </p:cNvPr>
            <p:cNvCxnSpPr>
              <a:cxnSpLocks/>
              <a:stCxn id="6" idx="0"/>
              <a:endCxn id="39" idx="4"/>
            </p:cNvCxnSpPr>
            <p:nvPr/>
          </p:nvCxnSpPr>
          <p:spPr>
            <a:xfrm flipV="1">
              <a:off x="2655035" y="3816601"/>
              <a:ext cx="2614733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3AB7940-ACAB-48A2-9F06-C6F1ED90EFD1}"/>
                </a:ext>
              </a:extLst>
            </p:cNvPr>
            <p:cNvCxnSpPr>
              <a:cxnSpLocks/>
              <a:stCxn id="6" idx="0"/>
              <a:endCxn id="38" idx="4"/>
            </p:cNvCxnSpPr>
            <p:nvPr/>
          </p:nvCxnSpPr>
          <p:spPr>
            <a:xfrm flipV="1">
              <a:off x="2655035" y="3816601"/>
              <a:ext cx="3245680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DDF9365-3B3C-423C-A880-FEC5366F613C}"/>
                </a:ext>
              </a:extLst>
            </p:cNvPr>
            <p:cNvCxnSpPr>
              <a:cxnSpLocks/>
              <a:stCxn id="6" idx="0"/>
              <a:endCxn id="40" idx="4"/>
            </p:cNvCxnSpPr>
            <p:nvPr/>
          </p:nvCxnSpPr>
          <p:spPr>
            <a:xfrm flipV="1">
              <a:off x="2655035" y="3816601"/>
              <a:ext cx="3876627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253D1ED-EC96-4AF9-871F-FC75AD4C5621}"/>
                </a:ext>
              </a:extLst>
            </p:cNvPr>
            <p:cNvCxnSpPr>
              <a:cxnSpLocks/>
              <a:stCxn id="4" idx="0"/>
              <a:endCxn id="28" idx="4"/>
            </p:cNvCxnSpPr>
            <p:nvPr/>
          </p:nvCxnSpPr>
          <p:spPr>
            <a:xfrm flipV="1">
              <a:off x="2024088" y="3816601"/>
              <a:ext cx="1352839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6E178C1-319A-4574-AD2C-BA8809203B75}"/>
                </a:ext>
              </a:extLst>
            </p:cNvPr>
            <p:cNvCxnSpPr>
              <a:cxnSpLocks/>
              <a:stCxn id="4" idx="0"/>
              <a:endCxn id="29" idx="4"/>
            </p:cNvCxnSpPr>
            <p:nvPr/>
          </p:nvCxnSpPr>
          <p:spPr>
            <a:xfrm flipV="1">
              <a:off x="2024088" y="3816601"/>
              <a:ext cx="1983786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0AAABB-F3AF-4955-85FF-B8403D9A99D7}"/>
                </a:ext>
              </a:extLst>
            </p:cNvPr>
            <p:cNvCxnSpPr>
              <a:cxnSpLocks/>
              <a:stCxn id="4" idx="0"/>
              <a:endCxn id="30" idx="4"/>
            </p:cNvCxnSpPr>
            <p:nvPr/>
          </p:nvCxnSpPr>
          <p:spPr>
            <a:xfrm flipV="1">
              <a:off x="2024088" y="3816601"/>
              <a:ext cx="2614733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25BBCD2-F077-4D5D-A159-3DEC6DD6E8AB}"/>
                </a:ext>
              </a:extLst>
            </p:cNvPr>
            <p:cNvCxnSpPr>
              <a:cxnSpLocks/>
              <a:stCxn id="4" idx="0"/>
              <a:endCxn id="39" idx="4"/>
            </p:cNvCxnSpPr>
            <p:nvPr/>
          </p:nvCxnSpPr>
          <p:spPr>
            <a:xfrm flipV="1">
              <a:off x="2024088" y="3816601"/>
              <a:ext cx="3245680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E8D7D4D-81E4-4AB8-AF3F-476D7BB6090C}"/>
                </a:ext>
              </a:extLst>
            </p:cNvPr>
            <p:cNvCxnSpPr>
              <a:cxnSpLocks/>
              <a:stCxn id="4" idx="0"/>
              <a:endCxn id="38" idx="4"/>
            </p:cNvCxnSpPr>
            <p:nvPr/>
          </p:nvCxnSpPr>
          <p:spPr>
            <a:xfrm flipV="1">
              <a:off x="2024088" y="3816601"/>
              <a:ext cx="3876627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5A64A1C2-5280-41B2-AE6E-8DA2F6E91CB7}"/>
                </a:ext>
              </a:extLst>
            </p:cNvPr>
            <p:cNvCxnSpPr>
              <a:cxnSpLocks/>
              <a:stCxn id="4" idx="0"/>
              <a:endCxn id="40" idx="4"/>
            </p:cNvCxnSpPr>
            <p:nvPr/>
          </p:nvCxnSpPr>
          <p:spPr>
            <a:xfrm flipV="1">
              <a:off x="2024088" y="3816601"/>
              <a:ext cx="4507574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BC2A24E1-F6ED-4052-B1B0-F2A69B0AA671}"/>
                </a:ext>
              </a:extLst>
            </p:cNvPr>
            <p:cNvCxnSpPr>
              <a:cxnSpLocks/>
              <a:stCxn id="5" idx="0"/>
              <a:endCxn id="28" idx="4"/>
            </p:cNvCxnSpPr>
            <p:nvPr/>
          </p:nvCxnSpPr>
          <p:spPr>
            <a:xfrm flipV="1">
              <a:off x="1393141" y="3816601"/>
              <a:ext cx="1983786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20E6327-DA4D-411D-9881-2672646D03A8}"/>
                </a:ext>
              </a:extLst>
            </p:cNvPr>
            <p:cNvCxnSpPr>
              <a:cxnSpLocks/>
              <a:stCxn id="5" idx="0"/>
              <a:endCxn id="29" idx="4"/>
            </p:cNvCxnSpPr>
            <p:nvPr/>
          </p:nvCxnSpPr>
          <p:spPr>
            <a:xfrm flipV="1">
              <a:off x="1393141" y="3816601"/>
              <a:ext cx="2614733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44DE8A8-9406-4E31-9047-78BD168F99B4}"/>
                </a:ext>
              </a:extLst>
            </p:cNvPr>
            <p:cNvCxnSpPr>
              <a:cxnSpLocks/>
              <a:stCxn id="5" idx="0"/>
              <a:endCxn id="30" idx="4"/>
            </p:cNvCxnSpPr>
            <p:nvPr/>
          </p:nvCxnSpPr>
          <p:spPr>
            <a:xfrm flipV="1">
              <a:off x="1393141" y="3816601"/>
              <a:ext cx="3245680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12FF81BD-4378-47E8-A5EE-D30CAD519F72}"/>
                </a:ext>
              </a:extLst>
            </p:cNvPr>
            <p:cNvCxnSpPr>
              <a:cxnSpLocks/>
              <a:stCxn id="5" idx="0"/>
              <a:endCxn id="39" idx="4"/>
            </p:cNvCxnSpPr>
            <p:nvPr/>
          </p:nvCxnSpPr>
          <p:spPr>
            <a:xfrm flipV="1">
              <a:off x="1393141" y="3816601"/>
              <a:ext cx="3876627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DA37F009-BF97-4EAE-8AF4-A588C2F255F7}"/>
                </a:ext>
              </a:extLst>
            </p:cNvPr>
            <p:cNvCxnSpPr>
              <a:cxnSpLocks/>
              <a:stCxn id="5" idx="0"/>
              <a:endCxn id="38" idx="4"/>
            </p:cNvCxnSpPr>
            <p:nvPr/>
          </p:nvCxnSpPr>
          <p:spPr>
            <a:xfrm flipV="1">
              <a:off x="1393141" y="3816601"/>
              <a:ext cx="4507574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46CE003-0E1B-4F94-A606-9EA2285089BF}"/>
                </a:ext>
              </a:extLst>
            </p:cNvPr>
            <p:cNvCxnSpPr>
              <a:cxnSpLocks/>
              <a:stCxn id="5" idx="0"/>
              <a:endCxn id="40" idx="4"/>
            </p:cNvCxnSpPr>
            <p:nvPr/>
          </p:nvCxnSpPr>
          <p:spPr>
            <a:xfrm flipV="1">
              <a:off x="1393141" y="3816601"/>
              <a:ext cx="5138521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8CA4373-9FD8-4990-B040-2EEE5C1FCEEF}"/>
                </a:ext>
              </a:extLst>
            </p:cNvPr>
            <p:cNvCxnSpPr>
              <a:cxnSpLocks/>
              <a:stCxn id="28" idx="0"/>
              <a:endCxn id="53" idx="4"/>
            </p:cNvCxnSpPr>
            <p:nvPr/>
          </p:nvCxnSpPr>
          <p:spPr>
            <a:xfrm flipV="1">
              <a:off x="3376927" y="2015876"/>
              <a:ext cx="157736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1994A167-5E17-4720-8800-7F7F432D0DBA}"/>
                </a:ext>
              </a:extLst>
            </p:cNvPr>
            <p:cNvCxnSpPr>
              <a:cxnSpLocks/>
              <a:stCxn id="29" idx="0"/>
              <a:endCxn id="53" idx="4"/>
            </p:cNvCxnSpPr>
            <p:nvPr/>
          </p:nvCxnSpPr>
          <p:spPr>
            <a:xfrm flipV="1">
              <a:off x="4007874" y="2015876"/>
              <a:ext cx="94642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D0C856E-D950-4101-A9FA-FB547C841444}"/>
                </a:ext>
              </a:extLst>
            </p:cNvPr>
            <p:cNvCxnSpPr>
              <a:cxnSpLocks/>
              <a:stCxn id="30" idx="0"/>
              <a:endCxn id="53" idx="4"/>
            </p:cNvCxnSpPr>
            <p:nvPr/>
          </p:nvCxnSpPr>
          <p:spPr>
            <a:xfrm flipV="1">
              <a:off x="4638821" y="2015876"/>
              <a:ext cx="315473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748D0AB-2162-4C08-A680-B8C0304756D1}"/>
                </a:ext>
              </a:extLst>
            </p:cNvPr>
            <p:cNvCxnSpPr>
              <a:cxnSpLocks/>
              <a:stCxn id="39" idx="0"/>
              <a:endCxn id="53" idx="4"/>
            </p:cNvCxnSpPr>
            <p:nvPr/>
          </p:nvCxnSpPr>
          <p:spPr>
            <a:xfrm flipH="1" flipV="1">
              <a:off x="4954294" y="2015876"/>
              <a:ext cx="31547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898A69CB-28C9-432F-AE13-1C882A431C8F}"/>
                </a:ext>
              </a:extLst>
            </p:cNvPr>
            <p:cNvCxnSpPr>
              <a:cxnSpLocks/>
              <a:stCxn id="38" idx="0"/>
              <a:endCxn id="53" idx="4"/>
            </p:cNvCxnSpPr>
            <p:nvPr/>
          </p:nvCxnSpPr>
          <p:spPr>
            <a:xfrm flipH="1" flipV="1">
              <a:off x="4954294" y="2015876"/>
              <a:ext cx="94642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8824EDF-1EF2-4857-AB9E-AE34F63AB635}"/>
                </a:ext>
              </a:extLst>
            </p:cNvPr>
            <p:cNvCxnSpPr>
              <a:cxnSpLocks/>
              <a:stCxn id="40" idx="0"/>
              <a:endCxn id="53" idx="4"/>
            </p:cNvCxnSpPr>
            <p:nvPr/>
          </p:nvCxnSpPr>
          <p:spPr>
            <a:xfrm flipH="1" flipV="1">
              <a:off x="4954294" y="2015876"/>
              <a:ext cx="157736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7B6A216F-5477-4F0C-AFA2-AECBF1D82375}"/>
              </a:ext>
            </a:extLst>
          </p:cNvPr>
          <p:cNvSpPr/>
          <p:nvPr/>
        </p:nvSpPr>
        <p:spPr>
          <a:xfrm>
            <a:off x="7661771" y="3908974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4F5910EB-6764-42CB-BA84-86AE0D1AF6A5}"/>
              </a:ext>
            </a:extLst>
          </p:cNvPr>
          <p:cNvSpPr/>
          <p:nvPr/>
        </p:nvSpPr>
        <p:spPr>
          <a:xfrm>
            <a:off x="7030824" y="3908974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FCAB00BC-9CFB-4841-A2BA-7F04CD17CF05}"/>
              </a:ext>
            </a:extLst>
          </p:cNvPr>
          <p:cNvSpPr/>
          <p:nvPr/>
        </p:nvSpPr>
        <p:spPr>
          <a:xfrm>
            <a:off x="8292718" y="3908974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51C0AB82-C188-45E6-9638-FC5C8F23277A}"/>
              </a:ext>
            </a:extLst>
          </p:cNvPr>
          <p:cNvSpPr/>
          <p:nvPr/>
        </p:nvSpPr>
        <p:spPr>
          <a:xfrm>
            <a:off x="10276505" y="3908974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D90F816-2551-49B4-BB47-255DBB571455}"/>
              </a:ext>
            </a:extLst>
          </p:cNvPr>
          <p:cNvSpPr/>
          <p:nvPr/>
        </p:nvSpPr>
        <p:spPr>
          <a:xfrm>
            <a:off x="8925027" y="3908980"/>
            <a:ext cx="1259181" cy="539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E1DCAB65-1531-466E-8DC2-339354E46348}"/>
              </a:ext>
            </a:extLst>
          </p:cNvPr>
          <p:cNvSpPr/>
          <p:nvPr/>
        </p:nvSpPr>
        <p:spPr>
          <a:xfrm>
            <a:off x="7661771" y="2557428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A24F49CC-5AE4-4676-B3C5-36109BC8DF82}"/>
              </a:ext>
            </a:extLst>
          </p:cNvPr>
          <p:cNvSpPr/>
          <p:nvPr/>
        </p:nvSpPr>
        <p:spPr>
          <a:xfrm>
            <a:off x="8292718" y="2557428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76468798-C610-492F-BDF2-12067DF6F4E4}"/>
              </a:ext>
            </a:extLst>
          </p:cNvPr>
          <p:cNvSpPr/>
          <p:nvPr/>
        </p:nvSpPr>
        <p:spPr>
          <a:xfrm>
            <a:off x="8923665" y="2557428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9DFEA177-CD61-4768-A8E2-F5B2DA5A7ACC}"/>
              </a:ext>
            </a:extLst>
          </p:cNvPr>
          <p:cNvSpPr/>
          <p:nvPr/>
        </p:nvSpPr>
        <p:spPr>
          <a:xfrm>
            <a:off x="9554612" y="2557428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9F2D17A5-2A2D-4179-AF98-CCF9ED6CEC08}"/>
              </a:ext>
            </a:extLst>
          </p:cNvPr>
          <p:cNvSpPr/>
          <p:nvPr/>
        </p:nvSpPr>
        <p:spPr>
          <a:xfrm>
            <a:off x="7661771" y="1205882"/>
            <a:ext cx="540000" cy="54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88C26032-EC5D-4643-8945-65FA32A063FF}"/>
              </a:ext>
            </a:extLst>
          </p:cNvPr>
          <p:cNvSpPr/>
          <p:nvPr/>
        </p:nvSpPr>
        <p:spPr>
          <a:xfrm>
            <a:off x="7030824" y="1205882"/>
            <a:ext cx="540000" cy="54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91EA3942-EBD2-443C-AB84-DA89472DBFA3}"/>
              </a:ext>
            </a:extLst>
          </p:cNvPr>
          <p:cNvSpPr/>
          <p:nvPr/>
        </p:nvSpPr>
        <p:spPr>
          <a:xfrm>
            <a:off x="8292718" y="1205882"/>
            <a:ext cx="540000" cy="54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55975930-17E0-438D-96D7-043CCBFF4B7C}"/>
              </a:ext>
            </a:extLst>
          </p:cNvPr>
          <p:cNvSpPr/>
          <p:nvPr/>
        </p:nvSpPr>
        <p:spPr>
          <a:xfrm>
            <a:off x="10276505" y="1205882"/>
            <a:ext cx="540000" cy="54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6D76C06-6BA9-4DF6-B1EE-0E8C457C16E6}"/>
              </a:ext>
            </a:extLst>
          </p:cNvPr>
          <p:cNvSpPr/>
          <p:nvPr/>
        </p:nvSpPr>
        <p:spPr>
          <a:xfrm>
            <a:off x="8925027" y="1205888"/>
            <a:ext cx="1259181" cy="5399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149CF73-58DC-40E3-A05C-8CC5AE09235E}"/>
              </a:ext>
            </a:extLst>
          </p:cNvPr>
          <p:cNvCxnSpPr>
            <a:cxnSpLocks/>
            <a:stCxn id="82" idx="0"/>
            <a:endCxn id="87" idx="4"/>
          </p:cNvCxnSpPr>
          <p:nvPr/>
        </p:nvCxnSpPr>
        <p:spPr>
          <a:xfrm flipH="1" flipV="1">
            <a:off x="7300830" y="1745882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6FB7093-5C82-4A0B-B792-D12130F480A9}"/>
              </a:ext>
            </a:extLst>
          </p:cNvPr>
          <p:cNvCxnSpPr>
            <a:cxnSpLocks/>
            <a:stCxn id="83" idx="0"/>
            <a:endCxn id="87" idx="4"/>
          </p:cNvCxnSpPr>
          <p:nvPr/>
        </p:nvCxnSpPr>
        <p:spPr>
          <a:xfrm flipH="1" flipV="1">
            <a:off x="7300824" y="1745882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DE45ABA-2B89-4654-94C3-E2CAEB30129E}"/>
              </a:ext>
            </a:extLst>
          </p:cNvPr>
          <p:cNvCxnSpPr>
            <a:cxnSpLocks/>
            <a:stCxn id="84" idx="0"/>
            <a:endCxn id="87" idx="4"/>
          </p:cNvCxnSpPr>
          <p:nvPr/>
        </p:nvCxnSpPr>
        <p:spPr>
          <a:xfrm flipH="1" flipV="1">
            <a:off x="7300830" y="1745882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F381515-FF09-4BE9-B715-98C701225F2A}"/>
              </a:ext>
            </a:extLst>
          </p:cNvPr>
          <p:cNvCxnSpPr>
            <a:cxnSpLocks/>
            <a:stCxn id="85" idx="0"/>
            <a:endCxn id="87" idx="4"/>
          </p:cNvCxnSpPr>
          <p:nvPr/>
        </p:nvCxnSpPr>
        <p:spPr>
          <a:xfrm flipH="1" flipV="1">
            <a:off x="7300824" y="1745882"/>
            <a:ext cx="2523788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43BAA8D-3881-4495-8834-270C1E931B85}"/>
              </a:ext>
            </a:extLst>
          </p:cNvPr>
          <p:cNvCxnSpPr>
            <a:cxnSpLocks/>
            <a:stCxn id="82" idx="0"/>
            <a:endCxn id="86" idx="4"/>
          </p:cNvCxnSpPr>
          <p:nvPr/>
        </p:nvCxnSpPr>
        <p:spPr>
          <a:xfrm flipV="1">
            <a:off x="7931771" y="1745882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719D5D8-CB28-4E18-9BB2-426E602BDF5F}"/>
              </a:ext>
            </a:extLst>
          </p:cNvPr>
          <p:cNvCxnSpPr>
            <a:cxnSpLocks/>
            <a:stCxn id="83" idx="0"/>
            <a:endCxn id="86" idx="4"/>
          </p:cNvCxnSpPr>
          <p:nvPr/>
        </p:nvCxnSpPr>
        <p:spPr>
          <a:xfrm flipH="1" flipV="1">
            <a:off x="7931777" y="1745882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44978C9-80AA-49CE-B832-CA7FBE47ED39}"/>
              </a:ext>
            </a:extLst>
          </p:cNvPr>
          <p:cNvCxnSpPr>
            <a:cxnSpLocks/>
            <a:stCxn id="84" idx="0"/>
            <a:endCxn id="86" idx="4"/>
          </p:cNvCxnSpPr>
          <p:nvPr/>
        </p:nvCxnSpPr>
        <p:spPr>
          <a:xfrm flipH="1" flipV="1">
            <a:off x="7931771" y="1745882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5AE9326-2E1A-47E7-B4A7-ADFAF622FAED}"/>
              </a:ext>
            </a:extLst>
          </p:cNvPr>
          <p:cNvCxnSpPr>
            <a:cxnSpLocks/>
            <a:stCxn id="85" idx="0"/>
            <a:endCxn id="86" idx="4"/>
          </p:cNvCxnSpPr>
          <p:nvPr/>
        </p:nvCxnSpPr>
        <p:spPr>
          <a:xfrm flipH="1" flipV="1">
            <a:off x="7931777" y="1745882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74F4FEE-8377-4C4B-9EF6-43EA28218F07}"/>
              </a:ext>
            </a:extLst>
          </p:cNvPr>
          <p:cNvCxnSpPr>
            <a:cxnSpLocks/>
            <a:stCxn id="82" idx="0"/>
            <a:endCxn id="88" idx="4"/>
          </p:cNvCxnSpPr>
          <p:nvPr/>
        </p:nvCxnSpPr>
        <p:spPr>
          <a:xfrm flipV="1">
            <a:off x="7931777" y="1745882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4E478-332C-462D-A2D0-04C9B5DBB74D}"/>
              </a:ext>
            </a:extLst>
          </p:cNvPr>
          <p:cNvCxnSpPr>
            <a:cxnSpLocks/>
            <a:stCxn id="83" idx="0"/>
            <a:endCxn id="88" idx="4"/>
          </p:cNvCxnSpPr>
          <p:nvPr/>
        </p:nvCxnSpPr>
        <p:spPr>
          <a:xfrm flipV="1">
            <a:off x="8562718" y="1745882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3B92B4C-2573-4861-81FB-87E70B3C78F9}"/>
              </a:ext>
            </a:extLst>
          </p:cNvPr>
          <p:cNvCxnSpPr>
            <a:cxnSpLocks/>
            <a:stCxn id="84" idx="0"/>
            <a:endCxn id="88" idx="4"/>
          </p:cNvCxnSpPr>
          <p:nvPr/>
        </p:nvCxnSpPr>
        <p:spPr>
          <a:xfrm flipH="1" flipV="1">
            <a:off x="8562724" y="1745882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EE7C21-3352-45CD-AFC0-21DA58A5019F}"/>
              </a:ext>
            </a:extLst>
          </p:cNvPr>
          <p:cNvCxnSpPr>
            <a:cxnSpLocks/>
            <a:stCxn id="85" idx="0"/>
            <a:endCxn id="88" idx="4"/>
          </p:cNvCxnSpPr>
          <p:nvPr/>
        </p:nvCxnSpPr>
        <p:spPr>
          <a:xfrm flipH="1" flipV="1">
            <a:off x="8562718" y="1745882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4FB6310-0E69-4D31-8273-4BC5B9CAB110}"/>
              </a:ext>
            </a:extLst>
          </p:cNvPr>
          <p:cNvCxnSpPr>
            <a:cxnSpLocks/>
            <a:stCxn id="82" idx="0"/>
            <a:endCxn id="89" idx="4"/>
          </p:cNvCxnSpPr>
          <p:nvPr/>
        </p:nvCxnSpPr>
        <p:spPr>
          <a:xfrm flipV="1">
            <a:off x="7931771" y="1745882"/>
            <a:ext cx="261473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88FBEE5-0F8F-4A4E-A16C-E8B87DCBB2B9}"/>
              </a:ext>
            </a:extLst>
          </p:cNvPr>
          <p:cNvCxnSpPr>
            <a:cxnSpLocks/>
            <a:stCxn id="83" idx="0"/>
            <a:endCxn id="89" idx="4"/>
          </p:cNvCxnSpPr>
          <p:nvPr/>
        </p:nvCxnSpPr>
        <p:spPr>
          <a:xfrm flipV="1">
            <a:off x="8562724" y="1745882"/>
            <a:ext cx="198378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7732BE7-F8A5-4EA2-8F9F-F73E599DACCF}"/>
              </a:ext>
            </a:extLst>
          </p:cNvPr>
          <p:cNvCxnSpPr>
            <a:cxnSpLocks/>
            <a:stCxn id="84" idx="0"/>
            <a:endCxn id="89" idx="4"/>
          </p:cNvCxnSpPr>
          <p:nvPr/>
        </p:nvCxnSpPr>
        <p:spPr>
          <a:xfrm flipV="1">
            <a:off x="9193665" y="1745882"/>
            <a:ext cx="135284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0B4B92A-5E68-43DD-A256-45D5D2F443E0}"/>
              </a:ext>
            </a:extLst>
          </p:cNvPr>
          <p:cNvCxnSpPr>
            <a:cxnSpLocks/>
            <a:stCxn id="85" idx="0"/>
            <a:endCxn id="89" idx="4"/>
          </p:cNvCxnSpPr>
          <p:nvPr/>
        </p:nvCxnSpPr>
        <p:spPr>
          <a:xfrm flipV="1">
            <a:off x="9824618" y="1745882"/>
            <a:ext cx="721893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C665841-9317-40BA-90EF-B75F6468CE23}"/>
              </a:ext>
            </a:extLst>
          </p:cNvPr>
          <p:cNvCxnSpPr>
            <a:cxnSpLocks/>
            <a:stCxn id="82" idx="4"/>
            <a:endCxn id="76" idx="0"/>
          </p:cNvCxnSpPr>
          <p:nvPr/>
        </p:nvCxnSpPr>
        <p:spPr>
          <a:xfrm flipH="1">
            <a:off x="7300830" y="3097428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9CDD750-B1B8-4BEA-A5AA-8C03E653D76D}"/>
              </a:ext>
            </a:extLst>
          </p:cNvPr>
          <p:cNvCxnSpPr>
            <a:cxnSpLocks/>
            <a:stCxn id="83" idx="4"/>
            <a:endCxn id="76" idx="0"/>
          </p:cNvCxnSpPr>
          <p:nvPr/>
        </p:nvCxnSpPr>
        <p:spPr>
          <a:xfrm flipH="1">
            <a:off x="7300824" y="3097428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503BDFE-86DC-4640-9BB5-B7DFB00FF1FE}"/>
              </a:ext>
            </a:extLst>
          </p:cNvPr>
          <p:cNvCxnSpPr>
            <a:cxnSpLocks/>
            <a:stCxn id="84" idx="4"/>
            <a:endCxn id="76" idx="0"/>
          </p:cNvCxnSpPr>
          <p:nvPr/>
        </p:nvCxnSpPr>
        <p:spPr>
          <a:xfrm flipH="1">
            <a:off x="7300830" y="3097428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C48A2B6-A77D-4BFB-80F8-3F81BC7087AD}"/>
              </a:ext>
            </a:extLst>
          </p:cNvPr>
          <p:cNvCxnSpPr>
            <a:cxnSpLocks/>
            <a:stCxn id="85" idx="4"/>
            <a:endCxn id="76" idx="0"/>
          </p:cNvCxnSpPr>
          <p:nvPr/>
        </p:nvCxnSpPr>
        <p:spPr>
          <a:xfrm flipH="1">
            <a:off x="7300824" y="3097428"/>
            <a:ext cx="2523788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0E57431-8FC8-4B4B-A177-B042CC534A1B}"/>
              </a:ext>
            </a:extLst>
          </p:cNvPr>
          <p:cNvCxnSpPr>
            <a:cxnSpLocks/>
            <a:stCxn id="82" idx="4"/>
            <a:endCxn id="74" idx="0"/>
          </p:cNvCxnSpPr>
          <p:nvPr/>
        </p:nvCxnSpPr>
        <p:spPr>
          <a:xfrm>
            <a:off x="7931771" y="3097428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6D890DC-4F98-48C8-9969-AACB47A70B84}"/>
              </a:ext>
            </a:extLst>
          </p:cNvPr>
          <p:cNvCxnSpPr>
            <a:cxnSpLocks/>
            <a:stCxn id="84" idx="4"/>
            <a:endCxn id="74" idx="0"/>
          </p:cNvCxnSpPr>
          <p:nvPr/>
        </p:nvCxnSpPr>
        <p:spPr>
          <a:xfrm flipH="1">
            <a:off x="7931771" y="3097428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62371D0-FC81-4C5B-8883-BC911AA6DF29}"/>
              </a:ext>
            </a:extLst>
          </p:cNvPr>
          <p:cNvCxnSpPr>
            <a:cxnSpLocks/>
            <a:stCxn id="83" idx="4"/>
            <a:endCxn id="74" idx="0"/>
          </p:cNvCxnSpPr>
          <p:nvPr/>
        </p:nvCxnSpPr>
        <p:spPr>
          <a:xfrm flipH="1">
            <a:off x="7931777" y="3097428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6BE4D06-AF55-4271-A131-2B4023427B5E}"/>
              </a:ext>
            </a:extLst>
          </p:cNvPr>
          <p:cNvCxnSpPr>
            <a:cxnSpLocks/>
            <a:stCxn id="85" idx="4"/>
            <a:endCxn id="74" idx="0"/>
          </p:cNvCxnSpPr>
          <p:nvPr/>
        </p:nvCxnSpPr>
        <p:spPr>
          <a:xfrm flipH="1">
            <a:off x="7931777" y="3097428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53AC3A3-94A1-41C4-BBFA-E8C0F10C9466}"/>
              </a:ext>
            </a:extLst>
          </p:cNvPr>
          <p:cNvCxnSpPr>
            <a:cxnSpLocks/>
            <a:stCxn id="82" idx="4"/>
            <a:endCxn id="77" idx="0"/>
          </p:cNvCxnSpPr>
          <p:nvPr/>
        </p:nvCxnSpPr>
        <p:spPr>
          <a:xfrm>
            <a:off x="7931777" y="3097428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90A53DF-D34B-40BB-82F7-51060A937492}"/>
              </a:ext>
            </a:extLst>
          </p:cNvPr>
          <p:cNvCxnSpPr>
            <a:cxnSpLocks/>
            <a:stCxn id="83" idx="4"/>
            <a:endCxn id="77" idx="0"/>
          </p:cNvCxnSpPr>
          <p:nvPr/>
        </p:nvCxnSpPr>
        <p:spPr>
          <a:xfrm>
            <a:off x="8562718" y="3097428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D34151D-297E-4562-A866-762C26BD87B8}"/>
              </a:ext>
            </a:extLst>
          </p:cNvPr>
          <p:cNvCxnSpPr>
            <a:cxnSpLocks/>
            <a:stCxn id="84" idx="4"/>
            <a:endCxn id="77" idx="0"/>
          </p:cNvCxnSpPr>
          <p:nvPr/>
        </p:nvCxnSpPr>
        <p:spPr>
          <a:xfrm flipH="1">
            <a:off x="8562724" y="3097428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0AB7F57-DF9C-4769-AAE7-767ACEFAA9C1}"/>
              </a:ext>
            </a:extLst>
          </p:cNvPr>
          <p:cNvCxnSpPr>
            <a:cxnSpLocks/>
            <a:stCxn id="85" idx="4"/>
            <a:endCxn id="77" idx="0"/>
          </p:cNvCxnSpPr>
          <p:nvPr/>
        </p:nvCxnSpPr>
        <p:spPr>
          <a:xfrm flipH="1">
            <a:off x="8562718" y="3097428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BC54E19-F2B4-4AA4-BF69-F603F3ADDEB4}"/>
              </a:ext>
            </a:extLst>
          </p:cNvPr>
          <p:cNvCxnSpPr>
            <a:cxnSpLocks/>
            <a:stCxn id="79" idx="0"/>
            <a:endCxn id="82" idx="4"/>
          </p:cNvCxnSpPr>
          <p:nvPr/>
        </p:nvCxnSpPr>
        <p:spPr>
          <a:xfrm flipH="1" flipV="1">
            <a:off x="7931771" y="3097428"/>
            <a:ext cx="261473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0ADF617-FFE2-4531-9240-AA33228A4B01}"/>
              </a:ext>
            </a:extLst>
          </p:cNvPr>
          <p:cNvCxnSpPr>
            <a:cxnSpLocks/>
            <a:stCxn id="79" idx="0"/>
            <a:endCxn id="83" idx="4"/>
          </p:cNvCxnSpPr>
          <p:nvPr/>
        </p:nvCxnSpPr>
        <p:spPr>
          <a:xfrm flipH="1" flipV="1">
            <a:off x="8562724" y="3097428"/>
            <a:ext cx="198378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48EC4A3-D213-44A6-B801-F1144560E59A}"/>
              </a:ext>
            </a:extLst>
          </p:cNvPr>
          <p:cNvCxnSpPr>
            <a:cxnSpLocks/>
            <a:stCxn id="79" idx="0"/>
            <a:endCxn id="84" idx="4"/>
          </p:cNvCxnSpPr>
          <p:nvPr/>
        </p:nvCxnSpPr>
        <p:spPr>
          <a:xfrm flipH="1" flipV="1">
            <a:off x="9193665" y="3097428"/>
            <a:ext cx="135284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5728BE4-BBE5-42C3-BCBA-1E82F57F8F6F}"/>
              </a:ext>
            </a:extLst>
          </p:cNvPr>
          <p:cNvCxnSpPr>
            <a:cxnSpLocks/>
            <a:stCxn id="79" idx="0"/>
            <a:endCxn id="85" idx="4"/>
          </p:cNvCxnSpPr>
          <p:nvPr/>
        </p:nvCxnSpPr>
        <p:spPr>
          <a:xfrm flipH="1" flipV="1">
            <a:off x="9824618" y="3097428"/>
            <a:ext cx="721893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0081949-6853-4139-B1F0-2F18E0BAA72C}"/>
              </a:ext>
            </a:extLst>
          </p:cNvPr>
          <p:cNvSpPr/>
          <p:nvPr/>
        </p:nvSpPr>
        <p:spPr>
          <a:xfrm>
            <a:off x="2845840" y="5558589"/>
            <a:ext cx="2006121" cy="5555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20E46B8-5EEF-4A08-BBBC-240E00D19AD2}"/>
              </a:ext>
            </a:extLst>
          </p:cNvPr>
          <p:cNvCxnSpPr>
            <a:cxnSpLocks/>
          </p:cNvCxnSpPr>
          <p:nvPr/>
        </p:nvCxnSpPr>
        <p:spPr>
          <a:xfrm flipV="1">
            <a:off x="4922217" y="4681063"/>
            <a:ext cx="2090985" cy="10179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FFC708D-2C10-4F71-95D8-462A17D1048B}"/>
              </a:ext>
            </a:extLst>
          </p:cNvPr>
          <p:cNvSpPr/>
          <p:nvPr/>
        </p:nvSpPr>
        <p:spPr>
          <a:xfrm>
            <a:off x="8338197" y="4720526"/>
            <a:ext cx="1170947" cy="44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D8F2AE8-D90C-4D3C-8B84-C74D3E7F3555}"/>
              </a:ext>
            </a:extLst>
          </p:cNvPr>
          <p:cNvSpPr/>
          <p:nvPr/>
        </p:nvSpPr>
        <p:spPr>
          <a:xfrm>
            <a:off x="8338196" y="444600"/>
            <a:ext cx="1170947" cy="442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Genre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4652CC3-502F-4963-8221-A2A4E987240D}"/>
              </a:ext>
            </a:extLst>
          </p:cNvPr>
          <p:cNvSpPr txBox="1"/>
          <p:nvPr/>
        </p:nvSpPr>
        <p:spPr>
          <a:xfrm>
            <a:off x="6079185" y="5489440"/>
            <a:ext cx="2477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Re-use trained item embedding layer for genre prediction</a:t>
            </a:r>
            <a:endParaRPr lang="en-NZ" sz="1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A079563-515E-4B8B-A700-E1BAE17B3123}"/>
              </a:ext>
            </a:extLst>
          </p:cNvPr>
          <p:cNvSpPr txBox="1"/>
          <p:nvPr/>
        </p:nvSpPr>
        <p:spPr>
          <a:xfrm>
            <a:off x="1332410" y="3024473"/>
            <a:ext cx="2560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Train embedding layer on user-item interactions</a:t>
            </a:r>
            <a:endParaRPr lang="en-NZ" sz="1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4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130</Words>
  <Application>Microsoft Office PowerPoint</Application>
  <PresentationFormat>Widescreen</PresentationFormat>
  <Paragraphs>43</Paragraphs>
  <Slides>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Leslie</dc:creator>
  <cp:lastModifiedBy>James Leslie</cp:lastModifiedBy>
  <cp:revision>17</cp:revision>
  <dcterms:created xsi:type="dcterms:W3CDTF">2019-08-01T19:39:54Z</dcterms:created>
  <dcterms:modified xsi:type="dcterms:W3CDTF">2019-09-03T10:22:51Z</dcterms:modified>
</cp:coreProperties>
</file>