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46FB-A153-48B2-9BAA-40B7C1C76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332B5-FD26-4E46-94D0-328F8C294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D207-034C-4987-9ED7-8E0840CB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B107-0F46-4AA5-A141-C76ACE5D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259F-2390-4F99-AA17-6B30249B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12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471F-2D28-4E5A-8D79-EB74125A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524F6-F2EF-42F3-A1BB-50E2C6D18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2257-B7F1-4E73-A7BF-46CB52DD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2D3C-D1BC-48A1-BE9F-BC3DB6F6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6A184-CAFF-4CB7-B137-C9DB66F9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593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8583B-14AF-443F-8E46-F62014FD4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ECB5E-9103-4313-9FF6-19B51B30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8D42-1AEA-48AB-9367-44B87B7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1A1D1-C0DE-4ED9-9B71-E5677445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7E07-8711-45A3-AE67-C77F0749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70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DE8C-D197-46D8-8E3D-AC13AA2D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4873-1A18-468B-9A5B-05265358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273F-D1F2-4C94-B646-FFFEB745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CE85-B631-4E9F-9B9D-E81C2327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0772-A44E-4F3D-B3B8-E171834E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803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7461-2C56-480A-AB00-C123D4C6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78BF-B1E7-431E-B76A-BA0B418E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CDD0-3437-4627-9F18-C938A2E1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BEBD-F72E-4A32-B60A-E4D1C123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F5F3-5DA1-4B1A-BC3C-FE8AAB99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65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FFE0-2A2B-47AF-BB8B-454820BB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1ED5-8F7C-4521-B15F-FE7F62F05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F054-EF1A-4EE4-9B6B-2EF937C25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70436-34ED-429C-8144-0992A16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3C82-D132-4E6C-B135-1FAD61CB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45C6-BFD4-4765-9EE8-343FA059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35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EBBB-357A-49F2-9362-3E872622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7724-55C1-45A6-8C39-CE4762D9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6322-B647-4967-B815-A3A63D5B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83748-2822-4096-B9DF-CDA0CEE0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13256-0382-4899-8A21-7BB424696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619A4-6070-41B2-B704-C1270927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ABA22-DC59-4E82-82C1-C5E137E6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F6886-8732-49DC-A114-07AE52F4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812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5F0-3419-40DF-BE0F-2CC438A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DF696-4D71-4E1D-87EA-C83B9490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F4726-F137-4F39-940C-5A0313B1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528B-61BD-4313-81C3-BEE984BB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46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B04AE-879D-4BAC-B1FA-C5C95D86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B9241-7319-44B0-8AD7-D884A746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37E4-AC67-43C6-AAFD-BD1D2D1E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77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0471-1060-41D6-B72F-A9C82355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F87-609F-4214-B2C5-21FC5B5A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D696F-5495-4351-9B04-29C74600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AE52-3620-4BA0-8547-761898A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A0D05-C525-4624-A654-2D1D3110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7DF1-F42E-494B-87AF-8F5F41D9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84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4235-ADE8-4F9D-94F8-7F0954A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65944-CE2A-4814-8CBF-384092919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86461-219F-424C-ABD5-35692661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FA71-A9C2-4113-9731-B37B0896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8B10-3E7C-4F07-AE3E-FDEA400E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CDC47-4A48-41FC-8F98-00F96F7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592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72169-3221-462A-B03D-780FC6C2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3AF4-2BC3-43FD-875B-AA8EE9BB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79F5-86A0-44BA-B9DE-40308067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04CB-7598-4C3C-B16F-94F8CE95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760F-6B32-4F18-B81B-AD7F8B5FE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39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203C0B0-B3D3-497C-93D4-A0A23E93EDD6}"/>
              </a:ext>
            </a:extLst>
          </p:cNvPr>
          <p:cNvSpPr/>
          <p:nvPr/>
        </p:nvSpPr>
        <p:spPr>
          <a:xfrm>
            <a:off x="2813184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A76685-A1DE-40B3-A8D1-64CCD8C83CDF}"/>
              </a:ext>
            </a:extLst>
          </p:cNvPr>
          <p:cNvSpPr/>
          <p:nvPr/>
        </p:nvSpPr>
        <p:spPr>
          <a:xfrm>
            <a:off x="2182237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6D3659-C03F-4D2B-9C1C-FE28D0514D14}"/>
              </a:ext>
            </a:extLst>
          </p:cNvPr>
          <p:cNvSpPr/>
          <p:nvPr/>
        </p:nvSpPr>
        <p:spPr>
          <a:xfrm>
            <a:off x="3444131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693C8-23BF-4BB0-A8A3-6E6E36317C5A}"/>
              </a:ext>
            </a:extLst>
          </p:cNvPr>
          <p:cNvSpPr/>
          <p:nvPr/>
        </p:nvSpPr>
        <p:spPr>
          <a:xfrm>
            <a:off x="5427917" y="5077326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CB1D43-8560-4B5F-BE00-B010143A5738}"/>
              </a:ext>
            </a:extLst>
          </p:cNvPr>
          <p:cNvSpPr/>
          <p:nvPr/>
        </p:nvSpPr>
        <p:spPr>
          <a:xfrm>
            <a:off x="6689811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EC0097-964D-4A54-A6E3-E80F0D6716DA}"/>
              </a:ext>
            </a:extLst>
          </p:cNvPr>
          <p:cNvSpPr/>
          <p:nvPr/>
        </p:nvSpPr>
        <p:spPr>
          <a:xfrm>
            <a:off x="6058864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A8F690-D776-4E53-A01F-2A9CD6604E1C}"/>
              </a:ext>
            </a:extLst>
          </p:cNvPr>
          <p:cNvSpPr/>
          <p:nvPr/>
        </p:nvSpPr>
        <p:spPr>
          <a:xfrm>
            <a:off x="7320758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CFFB75-9EC2-4354-BF89-15076EFF3DBD}"/>
              </a:ext>
            </a:extLst>
          </p:cNvPr>
          <p:cNvSpPr/>
          <p:nvPr/>
        </p:nvSpPr>
        <p:spPr>
          <a:xfrm>
            <a:off x="9304545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189A4A-4CDA-45E5-9D54-4817ED84A031}"/>
              </a:ext>
            </a:extLst>
          </p:cNvPr>
          <p:cNvSpPr/>
          <p:nvPr/>
        </p:nvSpPr>
        <p:spPr>
          <a:xfrm>
            <a:off x="4166023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1DAAE5-8556-4847-9E42-19A9713AC0FC}"/>
              </a:ext>
            </a:extLst>
          </p:cNvPr>
          <p:cNvSpPr/>
          <p:nvPr/>
        </p:nvSpPr>
        <p:spPr>
          <a:xfrm>
            <a:off x="4796970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72E9B5-2683-4FC6-AF51-363D4923DD39}"/>
              </a:ext>
            </a:extLst>
          </p:cNvPr>
          <p:cNvSpPr/>
          <p:nvPr/>
        </p:nvSpPr>
        <p:spPr>
          <a:xfrm>
            <a:off x="5427917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C59A727-1F4C-4851-B3E5-A3C5A7649918}"/>
              </a:ext>
            </a:extLst>
          </p:cNvPr>
          <p:cNvSpPr/>
          <p:nvPr/>
        </p:nvSpPr>
        <p:spPr>
          <a:xfrm>
            <a:off x="6689811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A99F84B-E96A-4D09-920B-57037A3B675A}"/>
              </a:ext>
            </a:extLst>
          </p:cNvPr>
          <p:cNvSpPr/>
          <p:nvPr/>
        </p:nvSpPr>
        <p:spPr>
          <a:xfrm>
            <a:off x="6058864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F5AF64D-7182-4D19-B9CD-28E232808A79}"/>
              </a:ext>
            </a:extLst>
          </p:cNvPr>
          <p:cNvSpPr/>
          <p:nvPr/>
        </p:nvSpPr>
        <p:spPr>
          <a:xfrm>
            <a:off x="7320758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8AD16A-192E-4D07-B59B-79BB41DC3BFA}"/>
              </a:ext>
            </a:extLst>
          </p:cNvPr>
          <p:cNvSpPr/>
          <p:nvPr/>
        </p:nvSpPr>
        <p:spPr>
          <a:xfrm>
            <a:off x="5743390" y="1475876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CFD5C6-2D0F-4D3F-BBAB-3E7E535F7674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7590758" y="3816601"/>
            <a:ext cx="198378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477255-1D3A-472E-8BD7-78D98F3663D7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4436023" y="3816601"/>
            <a:ext cx="5138522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182D1-9BC3-4808-87AD-BDCD4C96146C}"/>
              </a:ext>
            </a:extLst>
          </p:cNvPr>
          <p:cNvCxnSpPr>
            <a:cxnSpLocks/>
            <a:stCxn id="29" idx="4"/>
            <a:endCxn id="13" idx="0"/>
          </p:cNvCxnSpPr>
          <p:nvPr/>
        </p:nvCxnSpPr>
        <p:spPr>
          <a:xfrm>
            <a:off x="5066970" y="3816601"/>
            <a:ext cx="450757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03A-E229-43ED-BE48-33CFF1612686}"/>
              </a:ext>
            </a:extLst>
          </p:cNvPr>
          <p:cNvCxnSpPr>
            <a:cxnSpLocks/>
            <a:stCxn id="30" idx="4"/>
            <a:endCxn id="13" idx="0"/>
          </p:cNvCxnSpPr>
          <p:nvPr/>
        </p:nvCxnSpPr>
        <p:spPr>
          <a:xfrm>
            <a:off x="5697917" y="3816601"/>
            <a:ext cx="387662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56E8A4-B97D-4558-B0CF-BC17FD18ED6A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6328864" y="3816601"/>
            <a:ext cx="324568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68565-BEC5-4CC8-86AB-5CA49119F428}"/>
              </a:ext>
            </a:extLst>
          </p:cNvPr>
          <p:cNvCxnSpPr>
            <a:cxnSpLocks/>
            <a:stCxn id="38" idx="4"/>
            <a:endCxn id="13" idx="0"/>
          </p:cNvCxnSpPr>
          <p:nvPr/>
        </p:nvCxnSpPr>
        <p:spPr>
          <a:xfrm>
            <a:off x="6959811" y="3816601"/>
            <a:ext cx="261473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1F6509-4488-4819-B71A-14354B922B3E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4436023" y="3816601"/>
            <a:ext cx="315473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185B5A-A2AD-41A5-BFDD-D0A2D1E56E74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>
          <a:xfrm>
            <a:off x="5066970" y="381660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3894FA-FFB3-41D5-B1C9-E5C71A9370B6}"/>
              </a:ext>
            </a:extLst>
          </p:cNvPr>
          <p:cNvCxnSpPr>
            <a:cxnSpLocks/>
            <a:stCxn id="30" idx="4"/>
            <a:endCxn id="11" idx="0"/>
          </p:cNvCxnSpPr>
          <p:nvPr/>
        </p:nvCxnSpPr>
        <p:spPr>
          <a:xfrm>
            <a:off x="5697917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F2B65-6233-432B-9097-E6101E579E5C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6328864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AF282D-E2BB-4A53-B656-DF5BC97C5B10}"/>
              </a:ext>
            </a:extLst>
          </p:cNvPr>
          <p:cNvCxnSpPr>
            <a:cxnSpLocks/>
            <a:stCxn id="38" idx="4"/>
            <a:endCxn id="11" idx="0"/>
          </p:cNvCxnSpPr>
          <p:nvPr/>
        </p:nvCxnSpPr>
        <p:spPr>
          <a:xfrm>
            <a:off x="6959811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0FC8F0-9DE5-4DE0-92BA-CF83A3220428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>
            <a:off x="7590758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3FBDBFF-C9F0-4505-A9A1-BC55AC2C434C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4436023" y="381660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0B9C4F-EA67-402E-B55C-C5A87D9E2C3A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>
            <a:off x="5066970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F273013-508A-42AB-B5AC-27710D0F107D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5697917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31BFE7-8B94-483A-8D88-6FE5FA9209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>
            <a:off x="6328864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AC596E-FAE0-4C1C-AC00-9494CF65875F}"/>
              </a:ext>
            </a:extLst>
          </p:cNvPr>
          <p:cNvCxnSpPr>
            <a:cxnSpLocks/>
            <a:stCxn id="38" idx="4"/>
            <a:endCxn id="9" idx="0"/>
          </p:cNvCxnSpPr>
          <p:nvPr/>
        </p:nvCxnSpPr>
        <p:spPr>
          <a:xfrm>
            <a:off x="6959811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6BB6740-A8BD-4040-BA54-D2F177294CE2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 flipH="1">
            <a:off x="6959811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F0BB39-9FA5-4A67-90F0-6EDF92FD92A0}"/>
              </a:ext>
            </a:extLst>
          </p:cNvPr>
          <p:cNvCxnSpPr>
            <a:cxnSpLocks/>
            <a:stCxn id="28" idx="4"/>
            <a:endCxn id="10" idx="0"/>
          </p:cNvCxnSpPr>
          <p:nvPr/>
        </p:nvCxnSpPr>
        <p:spPr>
          <a:xfrm>
            <a:off x="4436023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37189B-9563-4003-BB38-0A187BF9645D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>
          <a:xfrm>
            <a:off x="5066970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23BF42-E1E9-49F3-84C1-7AF4D98802BF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>
            <a:off x="5697917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70D4F7-4CB0-40CC-87C1-32D3BC335FA3}"/>
              </a:ext>
            </a:extLst>
          </p:cNvPr>
          <p:cNvCxnSpPr>
            <a:cxnSpLocks/>
            <a:stCxn id="39" idx="4"/>
            <a:endCxn id="10" idx="0"/>
          </p:cNvCxnSpPr>
          <p:nvPr/>
        </p:nvCxnSpPr>
        <p:spPr>
          <a:xfrm>
            <a:off x="6328864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0696C1-F97D-40C1-B830-EB95DCBFCE49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6328864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E13DDDF-F258-458D-B2CA-37BDB303CA5F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6328864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8184E8-D8B0-4658-8A3A-9C952F200991}"/>
              </a:ext>
            </a:extLst>
          </p:cNvPr>
          <p:cNvSpPr/>
          <p:nvPr/>
        </p:nvSpPr>
        <p:spPr>
          <a:xfrm>
            <a:off x="7953061" y="5077326"/>
            <a:ext cx="1259181" cy="53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6FB6881-4356-4B63-84E5-34D0C0C977BF}"/>
              </a:ext>
            </a:extLst>
          </p:cNvPr>
          <p:cNvSpPr/>
          <p:nvPr/>
        </p:nvSpPr>
        <p:spPr>
          <a:xfrm>
            <a:off x="4076433" y="5077326"/>
            <a:ext cx="1259181" cy="539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296B91-CF76-4F06-AA78-EE2FC8298B9B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>
            <a:off x="4436023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03F0E89-AD1A-4849-9567-E80CFDF66B04}"/>
              </a:ext>
            </a:extLst>
          </p:cNvPr>
          <p:cNvCxnSpPr>
            <a:cxnSpLocks/>
            <a:stCxn id="29" idx="4"/>
            <a:endCxn id="8" idx="0"/>
          </p:cNvCxnSpPr>
          <p:nvPr/>
        </p:nvCxnSpPr>
        <p:spPr>
          <a:xfrm>
            <a:off x="5066970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67C186-7901-440A-A49D-C84CB0C9C980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>
            <a:off x="5697917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921F37-659B-4302-A8E1-29E8459360AD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flipH="1">
            <a:off x="5697917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9623D6-830C-4E57-9E2B-617ECB20F6B9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>
          <a:xfrm flipH="1">
            <a:off x="5697917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F0519C9-535F-4C61-8240-3A685D1494F5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flipH="1">
            <a:off x="5697917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E7028CF-2009-4438-91D5-C29223C93361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flipH="1">
            <a:off x="3714131" y="3816601"/>
            <a:ext cx="721892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7D5FEE-C599-4EBC-831F-5030E2509EEA}"/>
              </a:ext>
            </a:extLst>
          </p:cNvPr>
          <p:cNvCxnSpPr>
            <a:cxnSpLocks/>
            <a:stCxn id="6" idx="0"/>
            <a:endCxn id="29" idx="4"/>
          </p:cNvCxnSpPr>
          <p:nvPr/>
        </p:nvCxnSpPr>
        <p:spPr>
          <a:xfrm flipV="1">
            <a:off x="3714131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605D0D-D475-412D-903E-5DFF32907BB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714131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783C9B-B62D-45B9-83F8-3B6ED41051FC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>
          <a:xfrm flipV="1">
            <a:off x="3714131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AB7940-ACAB-48A2-9F06-C6F1ED90EFD1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>
          <a:xfrm flipV="1">
            <a:off x="3714131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DDF9365-3B3C-423C-A880-FEC5366F613C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V="1">
            <a:off x="3714131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53D1ED-EC96-4AF9-871F-FC75AD4C5621}"/>
              </a:ext>
            </a:extLst>
          </p:cNvPr>
          <p:cNvCxnSpPr>
            <a:cxnSpLocks/>
            <a:stCxn id="4" idx="0"/>
            <a:endCxn id="28" idx="4"/>
          </p:cNvCxnSpPr>
          <p:nvPr/>
        </p:nvCxnSpPr>
        <p:spPr>
          <a:xfrm flipV="1">
            <a:off x="3083184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6E178C1-319A-4574-AD2C-BA8809203B75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083184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0AAABB-F3AF-4955-85FF-B8403D9A99D7}"/>
              </a:ext>
            </a:extLst>
          </p:cNvPr>
          <p:cNvCxnSpPr>
            <a:cxnSpLocks/>
            <a:stCxn id="4" idx="0"/>
            <a:endCxn id="30" idx="4"/>
          </p:cNvCxnSpPr>
          <p:nvPr/>
        </p:nvCxnSpPr>
        <p:spPr>
          <a:xfrm flipV="1">
            <a:off x="3083184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5BBCD2-F077-4D5D-A159-3DEC6DD6E8AB}"/>
              </a:ext>
            </a:extLst>
          </p:cNvPr>
          <p:cNvCxnSpPr>
            <a:cxnSpLocks/>
            <a:stCxn id="4" idx="0"/>
            <a:endCxn id="39" idx="4"/>
          </p:cNvCxnSpPr>
          <p:nvPr/>
        </p:nvCxnSpPr>
        <p:spPr>
          <a:xfrm flipV="1">
            <a:off x="3083184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E8D7D4D-81E4-4AB8-AF3F-476D7BB6090C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V="1">
            <a:off x="3083184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A64A1C2-5280-41B2-AE6E-8DA2F6E91CB7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3083184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C2A24E1-F6ED-4052-B1B0-F2A69B0AA671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2452237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20E6327-DA4D-411D-9881-2672646D03A8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2452237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4DE8A8-9406-4E31-9047-78BD168F99B4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2452237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2FF81BD-4378-47E8-A5EE-D30CAD519F72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V="1">
            <a:off x="2452237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A37F009-BF97-4EAE-8AF4-A588C2F255F7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2452237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6CE003-0E1B-4F94-A606-9EA2285089BF}"/>
              </a:ext>
            </a:extLst>
          </p:cNvPr>
          <p:cNvCxnSpPr>
            <a:cxnSpLocks/>
            <a:stCxn id="5" idx="0"/>
            <a:endCxn id="40" idx="4"/>
          </p:cNvCxnSpPr>
          <p:nvPr/>
        </p:nvCxnSpPr>
        <p:spPr>
          <a:xfrm flipV="1">
            <a:off x="2452237" y="3816601"/>
            <a:ext cx="5138521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CA4373-9FD8-4990-B040-2EEE5C1FCEEF}"/>
              </a:ext>
            </a:extLst>
          </p:cNvPr>
          <p:cNvCxnSpPr>
            <a:cxnSpLocks/>
            <a:stCxn id="28" idx="0"/>
            <a:endCxn id="53" idx="4"/>
          </p:cNvCxnSpPr>
          <p:nvPr/>
        </p:nvCxnSpPr>
        <p:spPr>
          <a:xfrm flipV="1">
            <a:off x="4436023" y="2015876"/>
            <a:ext cx="157736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994A167-5E17-4720-8800-7F7F432D0DBA}"/>
              </a:ext>
            </a:extLst>
          </p:cNvPr>
          <p:cNvCxnSpPr>
            <a:cxnSpLocks/>
            <a:stCxn id="29" idx="0"/>
            <a:endCxn id="53" idx="4"/>
          </p:cNvCxnSpPr>
          <p:nvPr/>
        </p:nvCxnSpPr>
        <p:spPr>
          <a:xfrm flipV="1">
            <a:off x="5066970" y="2015876"/>
            <a:ext cx="94642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D0C856E-D950-4101-A9FA-FB547C841444}"/>
              </a:ext>
            </a:extLst>
          </p:cNvPr>
          <p:cNvCxnSpPr>
            <a:cxnSpLocks/>
            <a:stCxn id="30" idx="0"/>
            <a:endCxn id="53" idx="4"/>
          </p:cNvCxnSpPr>
          <p:nvPr/>
        </p:nvCxnSpPr>
        <p:spPr>
          <a:xfrm flipV="1">
            <a:off x="5697917" y="2015876"/>
            <a:ext cx="315473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48D0AB-2162-4C08-A680-B8C0304756D1}"/>
              </a:ext>
            </a:extLst>
          </p:cNvPr>
          <p:cNvCxnSpPr>
            <a:cxnSpLocks/>
            <a:stCxn id="39" idx="0"/>
            <a:endCxn id="53" idx="4"/>
          </p:cNvCxnSpPr>
          <p:nvPr/>
        </p:nvCxnSpPr>
        <p:spPr>
          <a:xfrm flipH="1" flipV="1">
            <a:off x="6013390" y="2015876"/>
            <a:ext cx="31547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98A69CB-28C9-432F-AE13-1C882A431C8F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6013390" y="2015876"/>
            <a:ext cx="94642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8824EDF-1EF2-4857-AB9E-AE34F63AB635}"/>
              </a:ext>
            </a:extLst>
          </p:cNvPr>
          <p:cNvCxnSpPr>
            <a:cxnSpLocks/>
            <a:stCxn id="40" idx="0"/>
            <a:endCxn id="53" idx="4"/>
          </p:cNvCxnSpPr>
          <p:nvPr/>
        </p:nvCxnSpPr>
        <p:spPr>
          <a:xfrm flipH="1" flipV="1">
            <a:off x="6013390" y="2015876"/>
            <a:ext cx="157736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1F650-5CE5-4981-8A86-0005059299E4}"/>
              </a:ext>
            </a:extLst>
          </p:cNvPr>
          <p:cNvSpPr/>
          <p:nvPr/>
        </p:nvSpPr>
        <p:spPr>
          <a:xfrm>
            <a:off x="3398657" y="5951621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7320757" y="595162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337BE9FE-5356-46FF-8C9D-B70905DB94B2}"/>
              </a:ext>
            </a:extLst>
          </p:cNvPr>
          <p:cNvSpPr/>
          <p:nvPr/>
        </p:nvSpPr>
        <p:spPr>
          <a:xfrm>
            <a:off x="719300" y="3906963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5" name="Speech Bubble: Rectangle with Corners Rounded 274">
            <a:extLst>
              <a:ext uri="{FF2B5EF4-FFF2-40B4-BE49-F238E27FC236}">
                <a16:creationId xmlns:a16="http://schemas.microsoft.com/office/drawing/2014/main" id="{476EC740-4145-46A8-AB72-3B439E1C2984}"/>
              </a:ext>
            </a:extLst>
          </p:cNvPr>
          <p:cNvSpPr/>
          <p:nvPr/>
        </p:nvSpPr>
        <p:spPr>
          <a:xfrm>
            <a:off x="9507659" y="3906963"/>
            <a:ext cx="1898155" cy="540000"/>
          </a:xfrm>
          <a:prstGeom prst="wedgeRoundRectCallout">
            <a:avLst>
              <a:gd name="adj1" fmla="val -47756"/>
              <a:gd name="adj2" fmla="val 132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6" name="Speech Bubble: Rectangle with Corners Rounded 275">
            <a:extLst>
              <a:ext uri="{FF2B5EF4-FFF2-40B4-BE49-F238E27FC236}">
                <a16:creationId xmlns:a16="http://schemas.microsoft.com/office/drawing/2014/main" id="{A8060CAA-D8FA-4A9C-AEA6-C588C1333D58}"/>
              </a:ext>
            </a:extLst>
          </p:cNvPr>
          <p:cNvSpPr/>
          <p:nvPr/>
        </p:nvSpPr>
        <p:spPr>
          <a:xfrm>
            <a:off x="2267868" y="2456575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Hidden layer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427E057-7176-499D-915D-A6C0A11C1157}"/>
              </a:ext>
            </a:extLst>
          </p:cNvPr>
          <p:cNvSpPr/>
          <p:nvPr/>
        </p:nvSpPr>
        <p:spPr>
          <a:xfrm>
            <a:off x="5427917" y="755152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Rating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14EF51D-6B3F-4E6C-91FA-3F2BB4A1F54D}"/>
              </a:ext>
            </a:extLst>
          </p:cNvPr>
          <p:cNvSpPr txBox="1"/>
          <p:nvPr/>
        </p:nvSpPr>
        <p:spPr>
          <a:xfrm>
            <a:off x="719300" y="666920"/>
            <a:ext cx="223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</a:rPr>
              <a:t>Ratings model</a:t>
            </a:r>
            <a:endParaRPr lang="en-NZ" sz="2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9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1011B-26BB-431D-99A5-B09BF8965040}"/>
              </a:ext>
            </a:extLst>
          </p:cNvPr>
          <p:cNvGrpSpPr/>
          <p:nvPr/>
        </p:nvGrpSpPr>
        <p:grpSpPr>
          <a:xfrm>
            <a:off x="930635" y="3900535"/>
            <a:ext cx="3830400" cy="2070000"/>
            <a:chOff x="1123141" y="1475876"/>
            <a:chExt cx="7662308" cy="414145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203C0B0-B3D3-497C-93D4-A0A23E93EDD6}"/>
                </a:ext>
              </a:extLst>
            </p:cNvPr>
            <p:cNvSpPr/>
            <p:nvPr/>
          </p:nvSpPr>
          <p:spPr>
            <a:xfrm>
              <a:off x="1754088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1A76685-A1DE-40B3-A8D1-64CCD8C83CDF}"/>
                </a:ext>
              </a:extLst>
            </p:cNvPr>
            <p:cNvSpPr/>
            <p:nvPr/>
          </p:nvSpPr>
          <p:spPr>
            <a:xfrm>
              <a:off x="1123141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06D3659-C03F-4D2B-9C1C-FE28D0514D14}"/>
                </a:ext>
              </a:extLst>
            </p:cNvPr>
            <p:cNvSpPr/>
            <p:nvPr/>
          </p:nvSpPr>
          <p:spPr>
            <a:xfrm>
              <a:off x="2385035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E2693C8-23BF-4BB0-A8A3-6E6E36317C5A}"/>
                </a:ext>
              </a:extLst>
            </p:cNvPr>
            <p:cNvSpPr/>
            <p:nvPr/>
          </p:nvSpPr>
          <p:spPr>
            <a:xfrm>
              <a:off x="4368821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1CB1D43-8560-4B5F-BE00-B010143A5738}"/>
                </a:ext>
              </a:extLst>
            </p:cNvPr>
            <p:cNvSpPr/>
            <p:nvPr/>
          </p:nvSpPr>
          <p:spPr>
            <a:xfrm>
              <a:off x="5630715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BEC0097-964D-4A54-A6E3-E80F0D6716DA}"/>
                </a:ext>
              </a:extLst>
            </p:cNvPr>
            <p:cNvSpPr/>
            <p:nvPr/>
          </p:nvSpPr>
          <p:spPr>
            <a:xfrm>
              <a:off x="4999768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A8F690-D776-4E53-A01F-2A9CD6604E1C}"/>
                </a:ext>
              </a:extLst>
            </p:cNvPr>
            <p:cNvSpPr/>
            <p:nvPr/>
          </p:nvSpPr>
          <p:spPr>
            <a:xfrm>
              <a:off x="6261662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ACFFB75-9EC2-4354-BF89-15076EFF3DBD}"/>
                </a:ext>
              </a:extLst>
            </p:cNvPr>
            <p:cNvSpPr/>
            <p:nvPr/>
          </p:nvSpPr>
          <p:spPr>
            <a:xfrm>
              <a:off x="8245449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A189A4A-4CDA-45E5-9D54-4817ED84A031}"/>
                </a:ext>
              </a:extLst>
            </p:cNvPr>
            <p:cNvSpPr/>
            <p:nvPr/>
          </p:nvSpPr>
          <p:spPr>
            <a:xfrm>
              <a:off x="310692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71DAAE5-8556-4847-9E42-19A9713AC0FC}"/>
                </a:ext>
              </a:extLst>
            </p:cNvPr>
            <p:cNvSpPr/>
            <p:nvPr/>
          </p:nvSpPr>
          <p:spPr>
            <a:xfrm>
              <a:off x="373787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D72E9B5-2683-4FC6-AF51-363D4923DD39}"/>
                </a:ext>
              </a:extLst>
            </p:cNvPr>
            <p:cNvSpPr/>
            <p:nvPr/>
          </p:nvSpPr>
          <p:spPr>
            <a:xfrm>
              <a:off x="436882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59A727-1F4C-4851-B3E5-A3C5A7649918}"/>
                </a:ext>
              </a:extLst>
            </p:cNvPr>
            <p:cNvSpPr/>
            <p:nvPr/>
          </p:nvSpPr>
          <p:spPr>
            <a:xfrm>
              <a:off x="5630715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A99F84B-E96A-4D09-920B-57037A3B675A}"/>
                </a:ext>
              </a:extLst>
            </p:cNvPr>
            <p:cNvSpPr/>
            <p:nvPr/>
          </p:nvSpPr>
          <p:spPr>
            <a:xfrm>
              <a:off x="499976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F5AF64D-7182-4D19-B9CD-28E232808A79}"/>
                </a:ext>
              </a:extLst>
            </p:cNvPr>
            <p:cNvSpPr/>
            <p:nvPr/>
          </p:nvSpPr>
          <p:spPr>
            <a:xfrm>
              <a:off x="6261662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8AD16A-192E-4D07-B59B-79BB41DC3BFA}"/>
                </a:ext>
              </a:extLst>
            </p:cNvPr>
            <p:cNvSpPr/>
            <p:nvPr/>
          </p:nvSpPr>
          <p:spPr>
            <a:xfrm>
              <a:off x="4684294" y="147587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CFD5C6-2D0F-4D3F-BBAB-3E7E535F7674}"/>
                </a:ext>
              </a:extLst>
            </p:cNvPr>
            <p:cNvCxnSpPr>
              <a:cxnSpLocks/>
              <a:stCxn id="40" idx="4"/>
              <a:endCxn id="13" idx="0"/>
            </p:cNvCxnSpPr>
            <p:nvPr/>
          </p:nvCxnSpPr>
          <p:spPr>
            <a:xfrm>
              <a:off x="6531662" y="3816601"/>
              <a:ext cx="198378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477255-1D3A-472E-8BD7-78D98F3663D7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3376927" y="3816601"/>
              <a:ext cx="5138522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182D1-9BC3-4808-87AD-BDCD4C96146C}"/>
                </a:ext>
              </a:extLst>
            </p:cNvPr>
            <p:cNvCxnSpPr>
              <a:cxnSpLocks/>
              <a:stCxn id="29" idx="4"/>
              <a:endCxn id="13" idx="0"/>
            </p:cNvCxnSpPr>
            <p:nvPr/>
          </p:nvCxnSpPr>
          <p:spPr>
            <a:xfrm>
              <a:off x="4007874" y="3816601"/>
              <a:ext cx="450757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2B003A-E229-43ED-BE48-33CFF161268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4638821" y="3816601"/>
              <a:ext cx="387662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56E8A4-B97D-4558-B0CF-BC17FD18ED6A}"/>
                </a:ext>
              </a:extLst>
            </p:cNvPr>
            <p:cNvCxnSpPr>
              <a:cxnSpLocks/>
              <a:stCxn id="39" idx="4"/>
              <a:endCxn id="13" idx="0"/>
            </p:cNvCxnSpPr>
            <p:nvPr/>
          </p:nvCxnSpPr>
          <p:spPr>
            <a:xfrm>
              <a:off x="5269768" y="3816601"/>
              <a:ext cx="324568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868565-BEC5-4CC8-86AB-5CA49119F428}"/>
                </a:ext>
              </a:extLst>
            </p:cNvPr>
            <p:cNvCxnSpPr>
              <a:cxnSpLocks/>
              <a:stCxn id="38" idx="4"/>
              <a:endCxn id="13" idx="0"/>
            </p:cNvCxnSpPr>
            <p:nvPr/>
          </p:nvCxnSpPr>
          <p:spPr>
            <a:xfrm>
              <a:off x="5900715" y="3816601"/>
              <a:ext cx="261473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1F6509-4488-4819-B71A-14354B922B3E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3376927" y="3816601"/>
              <a:ext cx="315473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185B5A-A2AD-41A5-BFDD-D0A2D1E56E74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4007874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3894FA-FFB3-41D5-B1C9-E5C71A9370B6}"/>
                </a:ext>
              </a:extLst>
            </p:cNvPr>
            <p:cNvCxnSpPr>
              <a:cxnSpLocks/>
              <a:stCxn id="30" idx="4"/>
              <a:endCxn id="11" idx="0"/>
            </p:cNvCxnSpPr>
            <p:nvPr/>
          </p:nvCxnSpPr>
          <p:spPr>
            <a:xfrm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6F2B65-6233-432B-9097-E6101E579E5C}"/>
                </a:ext>
              </a:extLst>
            </p:cNvPr>
            <p:cNvCxnSpPr>
              <a:cxnSpLocks/>
              <a:stCxn id="39" idx="4"/>
              <a:endCxn id="11" idx="0"/>
            </p:cNvCxnSpPr>
            <p:nvPr/>
          </p:nvCxnSpPr>
          <p:spPr>
            <a:xfrm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AF282D-E2BB-4A53-B656-DF5BC97C5B10}"/>
                </a:ext>
              </a:extLst>
            </p:cNvPr>
            <p:cNvCxnSpPr>
              <a:cxnSpLocks/>
              <a:stCxn id="38" idx="4"/>
              <a:endCxn id="11" idx="0"/>
            </p:cNvCxnSpPr>
            <p:nvPr/>
          </p:nvCxnSpPr>
          <p:spPr>
            <a:xfrm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0FC8F0-9DE5-4DE0-92BA-CF83A3220428}"/>
                </a:ext>
              </a:extLst>
            </p:cNvPr>
            <p:cNvCxnSpPr>
              <a:cxnSpLocks/>
              <a:stCxn id="40" idx="4"/>
              <a:endCxn id="11" idx="0"/>
            </p:cNvCxnSpPr>
            <p:nvPr/>
          </p:nvCxnSpPr>
          <p:spPr>
            <a:xfrm>
              <a:off x="6531662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FBDBFF-C9F0-4505-A9A1-BC55AC2C434C}"/>
                </a:ext>
              </a:extLst>
            </p:cNvPr>
            <p:cNvCxnSpPr>
              <a:cxnSpLocks/>
              <a:stCxn id="28" idx="4"/>
              <a:endCxn id="9" idx="0"/>
            </p:cNvCxnSpPr>
            <p:nvPr/>
          </p:nvCxnSpPr>
          <p:spPr>
            <a:xfrm>
              <a:off x="3376927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0B9C4F-EA67-402E-B55C-C5A87D9E2C3A}"/>
                </a:ext>
              </a:extLst>
            </p:cNvPr>
            <p:cNvCxnSpPr>
              <a:cxnSpLocks/>
              <a:stCxn id="29" idx="4"/>
              <a:endCxn id="9" idx="0"/>
            </p:cNvCxnSpPr>
            <p:nvPr/>
          </p:nvCxnSpPr>
          <p:spPr>
            <a:xfrm>
              <a:off x="4007874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73013-508A-42AB-B5AC-27710D0F107D}"/>
                </a:ext>
              </a:extLst>
            </p:cNvPr>
            <p:cNvCxnSpPr>
              <a:cxnSpLocks/>
              <a:stCxn id="30" idx="4"/>
              <a:endCxn id="9" idx="0"/>
            </p:cNvCxnSpPr>
            <p:nvPr/>
          </p:nvCxnSpPr>
          <p:spPr>
            <a:xfrm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1BFE7-8B94-483A-8D88-6FE5FA920994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AC596E-FAE0-4C1C-AC00-9494CF65875F}"/>
                </a:ext>
              </a:extLst>
            </p:cNvPr>
            <p:cNvCxnSpPr>
              <a:cxnSpLocks/>
              <a:stCxn id="38" idx="4"/>
              <a:endCxn id="9" idx="0"/>
            </p:cNvCxnSpPr>
            <p:nvPr/>
          </p:nvCxnSpPr>
          <p:spPr>
            <a:xfrm>
              <a:off x="5900715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BB6740-A8BD-4040-BA54-D2F177294CE2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 flipH="1"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F0BB39-9FA5-4A67-90F0-6EDF92FD92A0}"/>
                </a:ext>
              </a:extLst>
            </p:cNvPr>
            <p:cNvCxnSpPr>
              <a:cxnSpLocks/>
              <a:stCxn id="28" idx="4"/>
              <a:endCxn id="10" idx="0"/>
            </p:cNvCxnSpPr>
            <p:nvPr/>
          </p:nvCxnSpPr>
          <p:spPr>
            <a:xfrm>
              <a:off x="3376927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37189B-9563-4003-BB38-0A187BF9645D}"/>
                </a:ext>
              </a:extLst>
            </p:cNvPr>
            <p:cNvCxnSpPr>
              <a:cxnSpLocks/>
              <a:stCxn id="29" idx="4"/>
              <a:endCxn id="10" idx="0"/>
            </p:cNvCxnSpPr>
            <p:nvPr/>
          </p:nvCxnSpPr>
          <p:spPr>
            <a:xfrm>
              <a:off x="4007874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23BF42-E1E9-49F3-84C1-7AF4D98802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70D4F7-4CB0-40CC-87C1-32D3BC335FA3}"/>
                </a:ext>
              </a:extLst>
            </p:cNvPr>
            <p:cNvCxnSpPr>
              <a:cxnSpLocks/>
              <a:stCxn id="39" idx="4"/>
              <a:endCxn id="10" idx="0"/>
            </p:cNvCxnSpPr>
            <p:nvPr/>
          </p:nvCxnSpPr>
          <p:spPr>
            <a:xfrm>
              <a:off x="5269768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0696C1-F97D-40C1-B830-EB95DCBFCE49}"/>
                </a:ext>
              </a:extLst>
            </p:cNvPr>
            <p:cNvCxnSpPr>
              <a:cxnSpLocks/>
              <a:stCxn id="38" idx="4"/>
              <a:endCxn id="10" idx="0"/>
            </p:cNvCxnSpPr>
            <p:nvPr/>
          </p:nvCxnSpPr>
          <p:spPr>
            <a:xfrm flipH="1"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E13DDDF-F258-458D-B2CA-37BDB303CA5F}"/>
                </a:ext>
              </a:extLst>
            </p:cNvPr>
            <p:cNvCxnSpPr>
              <a:cxnSpLocks/>
              <a:stCxn id="40" idx="4"/>
              <a:endCxn id="10" idx="0"/>
            </p:cNvCxnSpPr>
            <p:nvPr/>
          </p:nvCxnSpPr>
          <p:spPr>
            <a:xfrm flipH="1"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8184E8-D8B0-4658-8A3A-9C952F200991}"/>
                </a:ext>
              </a:extLst>
            </p:cNvPr>
            <p:cNvSpPr/>
            <p:nvPr/>
          </p:nvSpPr>
          <p:spPr>
            <a:xfrm>
              <a:off x="6893965" y="5077326"/>
              <a:ext cx="1259181" cy="539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6FB6881-4356-4B63-84E5-34D0C0C977BF}"/>
                </a:ext>
              </a:extLst>
            </p:cNvPr>
            <p:cNvSpPr/>
            <p:nvPr/>
          </p:nvSpPr>
          <p:spPr>
            <a:xfrm>
              <a:off x="3017337" y="5077326"/>
              <a:ext cx="1259181" cy="53999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296B91-CF76-4F06-AA78-EE2FC8298B9B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376927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03F0E89-AD1A-4849-9567-E80CFDF66B04}"/>
                </a:ext>
              </a:extLst>
            </p:cNvPr>
            <p:cNvCxnSpPr>
              <a:cxnSpLocks/>
              <a:stCxn id="29" idx="4"/>
              <a:endCxn id="8" idx="0"/>
            </p:cNvCxnSpPr>
            <p:nvPr/>
          </p:nvCxnSpPr>
          <p:spPr>
            <a:xfrm>
              <a:off x="4007874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967C186-7901-440A-A49D-C84CB0C9C980}"/>
                </a:ext>
              </a:extLst>
            </p:cNvPr>
            <p:cNvCxnSpPr>
              <a:cxnSpLocks/>
              <a:stCxn id="30" idx="4"/>
              <a:endCxn id="8" idx="0"/>
            </p:cNvCxnSpPr>
            <p:nvPr/>
          </p:nvCxnSpPr>
          <p:spPr>
            <a:xfrm>
              <a:off x="4638821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C921F37-659B-4302-A8E1-29E8459360AD}"/>
                </a:ext>
              </a:extLst>
            </p:cNvPr>
            <p:cNvCxnSpPr>
              <a:cxnSpLocks/>
              <a:stCxn id="39" idx="4"/>
              <a:endCxn id="8" idx="0"/>
            </p:cNvCxnSpPr>
            <p:nvPr/>
          </p:nvCxnSpPr>
          <p:spPr>
            <a:xfrm flipH="1"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59623D6-830C-4E57-9E2B-617ECB20F6B9}"/>
                </a:ext>
              </a:extLst>
            </p:cNvPr>
            <p:cNvCxnSpPr>
              <a:cxnSpLocks/>
              <a:stCxn id="38" idx="4"/>
              <a:endCxn id="8" idx="0"/>
            </p:cNvCxnSpPr>
            <p:nvPr/>
          </p:nvCxnSpPr>
          <p:spPr>
            <a:xfrm flipH="1"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F0519C9-535F-4C61-8240-3A685D1494F5}"/>
                </a:ext>
              </a:extLst>
            </p:cNvPr>
            <p:cNvCxnSpPr>
              <a:cxnSpLocks/>
              <a:stCxn id="40" idx="4"/>
              <a:endCxn id="8" idx="0"/>
            </p:cNvCxnSpPr>
            <p:nvPr/>
          </p:nvCxnSpPr>
          <p:spPr>
            <a:xfrm flipH="1"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E7028CF-2009-4438-91D5-C29223C93361}"/>
                </a:ext>
              </a:extLst>
            </p:cNvPr>
            <p:cNvCxnSpPr>
              <a:cxnSpLocks/>
              <a:stCxn id="28" idx="4"/>
              <a:endCxn id="6" idx="0"/>
            </p:cNvCxnSpPr>
            <p:nvPr/>
          </p:nvCxnSpPr>
          <p:spPr>
            <a:xfrm flipH="1">
              <a:off x="2655035" y="3816601"/>
              <a:ext cx="721892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A7D5FEE-C599-4EBC-831F-5030E2509EEA}"/>
                </a:ext>
              </a:extLst>
            </p:cNvPr>
            <p:cNvCxnSpPr>
              <a:cxnSpLocks/>
              <a:stCxn id="6" idx="0"/>
              <a:endCxn id="29" idx="4"/>
            </p:cNvCxnSpPr>
            <p:nvPr/>
          </p:nvCxnSpPr>
          <p:spPr>
            <a:xfrm flipV="1">
              <a:off x="2655035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605D0D-D475-412D-903E-5DFF32907BBC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V="1">
              <a:off x="2655035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783C9B-B62D-45B9-83F8-3B6ED41051FC}"/>
                </a:ext>
              </a:extLst>
            </p:cNvPr>
            <p:cNvCxnSpPr>
              <a:cxnSpLocks/>
              <a:stCxn id="6" idx="0"/>
              <a:endCxn id="39" idx="4"/>
            </p:cNvCxnSpPr>
            <p:nvPr/>
          </p:nvCxnSpPr>
          <p:spPr>
            <a:xfrm flipV="1">
              <a:off x="2655035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3AB7940-ACAB-48A2-9F06-C6F1ED90EFD1}"/>
                </a:ext>
              </a:extLst>
            </p:cNvPr>
            <p:cNvCxnSpPr>
              <a:cxnSpLocks/>
              <a:stCxn id="6" idx="0"/>
              <a:endCxn id="38" idx="4"/>
            </p:cNvCxnSpPr>
            <p:nvPr/>
          </p:nvCxnSpPr>
          <p:spPr>
            <a:xfrm flipV="1">
              <a:off x="2655035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DF9365-3B3C-423C-A880-FEC5366F613C}"/>
                </a:ext>
              </a:extLst>
            </p:cNvPr>
            <p:cNvCxnSpPr>
              <a:cxnSpLocks/>
              <a:stCxn id="6" idx="0"/>
              <a:endCxn id="40" idx="4"/>
            </p:cNvCxnSpPr>
            <p:nvPr/>
          </p:nvCxnSpPr>
          <p:spPr>
            <a:xfrm flipV="1">
              <a:off x="2655035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53D1ED-EC96-4AF9-871F-FC75AD4C5621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2024088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6E178C1-319A-4574-AD2C-BA8809203B75}"/>
                </a:ext>
              </a:extLst>
            </p:cNvPr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2024088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0AAABB-F3AF-4955-85FF-B8403D9A99D7}"/>
                </a:ext>
              </a:extLst>
            </p:cNvPr>
            <p:cNvCxnSpPr>
              <a:cxnSpLocks/>
              <a:stCxn id="4" idx="0"/>
              <a:endCxn id="30" idx="4"/>
            </p:cNvCxnSpPr>
            <p:nvPr/>
          </p:nvCxnSpPr>
          <p:spPr>
            <a:xfrm flipV="1">
              <a:off x="2024088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5BBCD2-F077-4D5D-A159-3DEC6DD6E8AB}"/>
                </a:ext>
              </a:extLst>
            </p:cNvPr>
            <p:cNvCxnSpPr>
              <a:cxnSpLocks/>
              <a:stCxn id="4" idx="0"/>
              <a:endCxn id="39" idx="4"/>
            </p:cNvCxnSpPr>
            <p:nvPr/>
          </p:nvCxnSpPr>
          <p:spPr>
            <a:xfrm flipV="1">
              <a:off x="2024088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E8D7D4D-81E4-4AB8-AF3F-476D7BB6090C}"/>
                </a:ext>
              </a:extLst>
            </p:cNvPr>
            <p:cNvCxnSpPr>
              <a:cxnSpLocks/>
              <a:stCxn id="4" idx="0"/>
              <a:endCxn id="38" idx="4"/>
            </p:cNvCxnSpPr>
            <p:nvPr/>
          </p:nvCxnSpPr>
          <p:spPr>
            <a:xfrm flipV="1">
              <a:off x="2024088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A64A1C2-5280-41B2-AE6E-8DA2F6E91CB7}"/>
                </a:ext>
              </a:extLst>
            </p:cNvPr>
            <p:cNvCxnSpPr>
              <a:cxnSpLocks/>
              <a:stCxn id="4" idx="0"/>
              <a:endCxn id="40" idx="4"/>
            </p:cNvCxnSpPr>
            <p:nvPr/>
          </p:nvCxnSpPr>
          <p:spPr>
            <a:xfrm flipV="1">
              <a:off x="2024088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2A24E1-F6ED-4052-B1B0-F2A69B0AA671}"/>
                </a:ext>
              </a:extLst>
            </p:cNvPr>
            <p:cNvCxnSpPr>
              <a:cxnSpLocks/>
              <a:stCxn id="5" idx="0"/>
              <a:endCxn id="28" idx="4"/>
            </p:cNvCxnSpPr>
            <p:nvPr/>
          </p:nvCxnSpPr>
          <p:spPr>
            <a:xfrm flipV="1">
              <a:off x="1393141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0E6327-DA4D-411D-9881-2672646D03A8}"/>
                </a:ext>
              </a:extLst>
            </p:cNvPr>
            <p:cNvCxnSpPr>
              <a:cxnSpLocks/>
              <a:stCxn id="5" idx="0"/>
              <a:endCxn id="29" idx="4"/>
            </p:cNvCxnSpPr>
            <p:nvPr/>
          </p:nvCxnSpPr>
          <p:spPr>
            <a:xfrm flipV="1">
              <a:off x="1393141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4DE8A8-9406-4E31-9047-78BD168F99B4}"/>
                </a:ext>
              </a:extLst>
            </p:cNvPr>
            <p:cNvCxnSpPr>
              <a:cxnSpLocks/>
              <a:stCxn id="5" idx="0"/>
              <a:endCxn id="30" idx="4"/>
            </p:cNvCxnSpPr>
            <p:nvPr/>
          </p:nvCxnSpPr>
          <p:spPr>
            <a:xfrm flipV="1">
              <a:off x="1393141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FF81BD-4378-47E8-A5EE-D30CAD519F7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V="1">
              <a:off x="1393141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37F009-BF97-4EAE-8AF4-A588C2F255F7}"/>
                </a:ext>
              </a:extLst>
            </p:cNvPr>
            <p:cNvCxnSpPr>
              <a:cxnSpLocks/>
              <a:stCxn id="5" idx="0"/>
              <a:endCxn id="38" idx="4"/>
            </p:cNvCxnSpPr>
            <p:nvPr/>
          </p:nvCxnSpPr>
          <p:spPr>
            <a:xfrm flipV="1">
              <a:off x="1393141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46CE003-0E1B-4F94-A606-9EA2285089BF}"/>
                </a:ext>
              </a:extLst>
            </p:cNvPr>
            <p:cNvCxnSpPr>
              <a:cxnSpLocks/>
              <a:stCxn id="5" idx="0"/>
              <a:endCxn id="40" idx="4"/>
            </p:cNvCxnSpPr>
            <p:nvPr/>
          </p:nvCxnSpPr>
          <p:spPr>
            <a:xfrm flipV="1">
              <a:off x="1393141" y="3816601"/>
              <a:ext cx="5138521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A4373-9FD8-4990-B040-2EEE5C1FCEEF}"/>
                </a:ext>
              </a:extLst>
            </p:cNvPr>
            <p:cNvCxnSpPr>
              <a:cxnSpLocks/>
              <a:stCxn id="28" idx="0"/>
              <a:endCxn id="53" idx="4"/>
            </p:cNvCxnSpPr>
            <p:nvPr/>
          </p:nvCxnSpPr>
          <p:spPr>
            <a:xfrm flipV="1">
              <a:off x="3376927" y="2015876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94A167-5E17-4720-8800-7F7F432D0DBA}"/>
                </a:ext>
              </a:extLst>
            </p:cNvPr>
            <p:cNvCxnSpPr>
              <a:cxnSpLocks/>
              <a:stCxn id="29" idx="0"/>
              <a:endCxn id="53" idx="4"/>
            </p:cNvCxnSpPr>
            <p:nvPr/>
          </p:nvCxnSpPr>
          <p:spPr>
            <a:xfrm flipV="1">
              <a:off x="4007874" y="2015876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0C856E-D950-4101-A9FA-FB547C841444}"/>
                </a:ext>
              </a:extLst>
            </p:cNvPr>
            <p:cNvCxnSpPr>
              <a:cxnSpLocks/>
              <a:stCxn id="30" idx="0"/>
              <a:endCxn id="53" idx="4"/>
            </p:cNvCxnSpPr>
            <p:nvPr/>
          </p:nvCxnSpPr>
          <p:spPr>
            <a:xfrm flipV="1">
              <a:off x="4638821" y="2015876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748D0AB-2162-4C08-A680-B8C0304756D1}"/>
                </a:ext>
              </a:extLst>
            </p:cNvPr>
            <p:cNvCxnSpPr>
              <a:cxnSpLocks/>
              <a:stCxn id="39" idx="0"/>
              <a:endCxn id="53" idx="4"/>
            </p:cNvCxnSpPr>
            <p:nvPr/>
          </p:nvCxnSpPr>
          <p:spPr>
            <a:xfrm flipH="1" flipV="1">
              <a:off x="4954294" y="2015876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98A69CB-28C9-432F-AE13-1C882A431C8F}"/>
                </a:ext>
              </a:extLst>
            </p:cNvPr>
            <p:cNvCxnSpPr>
              <a:cxnSpLocks/>
              <a:stCxn id="38" idx="0"/>
              <a:endCxn id="53" idx="4"/>
            </p:cNvCxnSpPr>
            <p:nvPr/>
          </p:nvCxnSpPr>
          <p:spPr>
            <a:xfrm flipH="1" flipV="1">
              <a:off x="4954294" y="2015876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8824EDF-1EF2-4857-AB9E-AE34F63AB635}"/>
                </a:ext>
              </a:extLst>
            </p:cNvPr>
            <p:cNvCxnSpPr>
              <a:cxnSpLocks/>
              <a:stCxn id="40" idx="0"/>
              <a:endCxn id="53" idx="4"/>
            </p:cNvCxnSpPr>
            <p:nvPr/>
          </p:nvCxnSpPr>
          <p:spPr>
            <a:xfrm flipH="1" flipV="1">
              <a:off x="4954294" y="2015876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6931928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6300981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7562875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9546662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8195178" y="4395536"/>
            <a:ext cx="1259181" cy="53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6931928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7562875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8193822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8824769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6931928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6300981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7562875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9546662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8195178" y="1692444"/>
            <a:ext cx="1259181" cy="539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6570981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6570981" y="223244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6570981" y="223244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6570981" y="2232444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7201928" y="223244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7201928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7201928" y="223244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7201928" y="223244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7201928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7832875" y="223244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7832875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7832875" y="223244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7201928" y="2232444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7832875" y="2232444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8463822" y="2232444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9094769" y="2232444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6570981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6570981" y="358399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6570981" y="358399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6570981" y="3583990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7201928" y="358399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7201928" y="358399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7201928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7201928" y="358399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7201928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7832875" y="358399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7832875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7832875" y="358399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7201928" y="3583990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7832875" y="3583990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8463822" y="3583990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9094769" y="3583990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081949-6853-4139-B1F0-2F18E0BAA72C}"/>
              </a:ext>
            </a:extLst>
          </p:cNvPr>
          <p:cNvSpPr/>
          <p:nvPr/>
        </p:nvSpPr>
        <p:spPr>
          <a:xfrm>
            <a:off x="2845834" y="5558589"/>
            <a:ext cx="2006121" cy="5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0E46B8-5EEF-4A08-BBBC-240E00D19AD2}"/>
              </a:ext>
            </a:extLst>
          </p:cNvPr>
          <p:cNvCxnSpPr>
            <a:cxnSpLocks/>
          </p:cNvCxnSpPr>
          <p:nvPr/>
        </p:nvCxnSpPr>
        <p:spPr>
          <a:xfrm flipV="1">
            <a:off x="4922211" y="4997116"/>
            <a:ext cx="1280907" cy="70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7608348" y="5207082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7608347" y="931156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B9ABE1-79FF-48BD-8FAB-E1FE7BB8423D}"/>
              </a:ext>
            </a:extLst>
          </p:cNvPr>
          <p:cNvSpPr txBox="1"/>
          <p:nvPr/>
        </p:nvSpPr>
        <p:spPr>
          <a:xfrm>
            <a:off x="761114" y="687410"/>
            <a:ext cx="3053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</a:rPr>
              <a:t>Genre model</a:t>
            </a:r>
            <a:endParaRPr lang="en-NZ" sz="2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52CC3-502F-4963-8221-A2A4E987240D}"/>
              </a:ext>
            </a:extLst>
          </p:cNvPr>
          <p:cNvSpPr txBox="1"/>
          <p:nvPr/>
        </p:nvSpPr>
        <p:spPr>
          <a:xfrm>
            <a:off x="4090989" y="4214307"/>
            <a:ext cx="223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Re-use pre-trained item embedding layer for genre prediction</a:t>
            </a:r>
            <a:endParaRPr lang="en-NZ" sz="1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6</cp:revision>
  <dcterms:created xsi:type="dcterms:W3CDTF">2019-08-01T19:39:54Z</dcterms:created>
  <dcterms:modified xsi:type="dcterms:W3CDTF">2019-08-01T20:35:45Z</dcterms:modified>
</cp:coreProperties>
</file>