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0" r:id="rId3"/>
    <p:sldId id="262" r:id="rId4"/>
    <p:sldId id="261" r:id="rId5"/>
    <p:sldId id="259" r:id="rId6"/>
    <p:sldId id="257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4B183"/>
    <a:srgbClr val="4472C4"/>
    <a:srgbClr val="F0F0F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>
      <p:cViewPr varScale="1">
        <p:scale>
          <a:sx n="119" d="100"/>
          <a:sy n="119" d="100"/>
        </p:scale>
        <p:origin x="96" y="258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8956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813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381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599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235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636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531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32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689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43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443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AF9BE-84FA-4DCA-8252-942D07F2383A}" type="datetimeFigureOut">
              <a:rPr lang="en-NZ" smtClean="0"/>
              <a:t>3/10/2019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7ABF-B355-4AA8-80EA-A8AA1C9A8B8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378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203C0B0-B3D3-497C-93D4-A0A23E93EDD6}"/>
              </a:ext>
            </a:extLst>
          </p:cNvPr>
          <p:cNvSpPr/>
          <p:nvPr/>
        </p:nvSpPr>
        <p:spPr>
          <a:xfrm>
            <a:off x="2813184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1A76685-A1DE-40B3-A8D1-64CCD8C83CDF}"/>
              </a:ext>
            </a:extLst>
          </p:cNvPr>
          <p:cNvSpPr/>
          <p:nvPr/>
        </p:nvSpPr>
        <p:spPr>
          <a:xfrm>
            <a:off x="2182237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06D3659-C03F-4D2B-9C1C-FE28D0514D14}"/>
              </a:ext>
            </a:extLst>
          </p:cNvPr>
          <p:cNvSpPr/>
          <p:nvPr/>
        </p:nvSpPr>
        <p:spPr>
          <a:xfrm>
            <a:off x="3444131" y="5077325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E2693C8-23BF-4BB0-A8A3-6E6E36317C5A}"/>
              </a:ext>
            </a:extLst>
          </p:cNvPr>
          <p:cNvSpPr/>
          <p:nvPr/>
        </p:nvSpPr>
        <p:spPr>
          <a:xfrm>
            <a:off x="5427917" y="5077326"/>
            <a:ext cx="540000" cy="540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CB1D43-8560-4B5F-BE00-B010143A5738}"/>
              </a:ext>
            </a:extLst>
          </p:cNvPr>
          <p:cNvSpPr/>
          <p:nvPr/>
        </p:nvSpPr>
        <p:spPr>
          <a:xfrm>
            <a:off x="6689811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BEC0097-964D-4A54-A6E3-E80F0D6716DA}"/>
              </a:ext>
            </a:extLst>
          </p:cNvPr>
          <p:cNvSpPr/>
          <p:nvPr/>
        </p:nvSpPr>
        <p:spPr>
          <a:xfrm>
            <a:off x="6058864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3A8F690-D776-4E53-A01F-2A9CD6604E1C}"/>
              </a:ext>
            </a:extLst>
          </p:cNvPr>
          <p:cNvSpPr/>
          <p:nvPr/>
        </p:nvSpPr>
        <p:spPr>
          <a:xfrm>
            <a:off x="7320758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ACFFB75-9EC2-4354-BF89-15076EFF3DBD}"/>
              </a:ext>
            </a:extLst>
          </p:cNvPr>
          <p:cNvSpPr/>
          <p:nvPr/>
        </p:nvSpPr>
        <p:spPr>
          <a:xfrm>
            <a:off x="9304545" y="507732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A189A4A-4CDA-45E5-9D54-4817ED84A031}"/>
              </a:ext>
            </a:extLst>
          </p:cNvPr>
          <p:cNvSpPr/>
          <p:nvPr/>
        </p:nvSpPr>
        <p:spPr>
          <a:xfrm>
            <a:off x="4166023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71DAAE5-8556-4847-9E42-19A9713AC0FC}"/>
              </a:ext>
            </a:extLst>
          </p:cNvPr>
          <p:cNvSpPr/>
          <p:nvPr/>
        </p:nvSpPr>
        <p:spPr>
          <a:xfrm>
            <a:off x="4796970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D72E9B5-2683-4FC6-AF51-363D4923DD39}"/>
              </a:ext>
            </a:extLst>
          </p:cNvPr>
          <p:cNvSpPr/>
          <p:nvPr/>
        </p:nvSpPr>
        <p:spPr>
          <a:xfrm>
            <a:off x="5427917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C59A727-1F4C-4851-B3E5-A3C5A7649918}"/>
              </a:ext>
            </a:extLst>
          </p:cNvPr>
          <p:cNvSpPr/>
          <p:nvPr/>
        </p:nvSpPr>
        <p:spPr>
          <a:xfrm>
            <a:off x="6689811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9A99F84B-E96A-4D09-920B-57037A3B675A}"/>
              </a:ext>
            </a:extLst>
          </p:cNvPr>
          <p:cNvSpPr/>
          <p:nvPr/>
        </p:nvSpPr>
        <p:spPr>
          <a:xfrm>
            <a:off x="6058864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F5AF64D-7182-4D19-B9CD-28E232808A79}"/>
              </a:ext>
            </a:extLst>
          </p:cNvPr>
          <p:cNvSpPr/>
          <p:nvPr/>
        </p:nvSpPr>
        <p:spPr>
          <a:xfrm>
            <a:off x="7320758" y="3276601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308AD16A-192E-4D07-B59B-79BB41DC3BFA}"/>
              </a:ext>
            </a:extLst>
          </p:cNvPr>
          <p:cNvSpPr/>
          <p:nvPr/>
        </p:nvSpPr>
        <p:spPr>
          <a:xfrm>
            <a:off x="5743390" y="1475876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CFD5C6-2D0F-4D3F-BBAB-3E7E535F7674}"/>
              </a:ext>
            </a:extLst>
          </p:cNvPr>
          <p:cNvCxnSpPr>
            <a:cxnSpLocks/>
            <a:stCxn id="40" idx="4"/>
            <a:endCxn id="13" idx="0"/>
          </p:cNvCxnSpPr>
          <p:nvPr/>
        </p:nvCxnSpPr>
        <p:spPr>
          <a:xfrm>
            <a:off x="7590768" y="3816611"/>
            <a:ext cx="198378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477255-1D3A-472E-8BD7-78D98F3663D7}"/>
              </a:ext>
            </a:extLst>
          </p:cNvPr>
          <p:cNvCxnSpPr>
            <a:cxnSpLocks/>
            <a:stCxn id="28" idx="4"/>
            <a:endCxn id="13" idx="0"/>
          </p:cNvCxnSpPr>
          <p:nvPr/>
        </p:nvCxnSpPr>
        <p:spPr>
          <a:xfrm>
            <a:off x="4436023" y="3816611"/>
            <a:ext cx="5138522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17182D1-9BC3-4808-87AD-BDCD4C96146C}"/>
              </a:ext>
            </a:extLst>
          </p:cNvPr>
          <p:cNvCxnSpPr>
            <a:cxnSpLocks/>
            <a:stCxn id="29" idx="4"/>
            <a:endCxn id="13" idx="0"/>
          </p:cNvCxnSpPr>
          <p:nvPr/>
        </p:nvCxnSpPr>
        <p:spPr>
          <a:xfrm>
            <a:off x="5066980" y="3816611"/>
            <a:ext cx="450757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E2B003A-E229-43ED-BE48-33CFF1612686}"/>
              </a:ext>
            </a:extLst>
          </p:cNvPr>
          <p:cNvCxnSpPr>
            <a:cxnSpLocks/>
            <a:stCxn id="30" idx="4"/>
            <a:endCxn id="13" idx="0"/>
          </p:cNvCxnSpPr>
          <p:nvPr/>
        </p:nvCxnSpPr>
        <p:spPr>
          <a:xfrm>
            <a:off x="5697917" y="3816611"/>
            <a:ext cx="387662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56E8A4-B97D-4558-B0CF-BC17FD18ED6A}"/>
              </a:ext>
            </a:extLst>
          </p:cNvPr>
          <p:cNvCxnSpPr>
            <a:cxnSpLocks/>
            <a:stCxn id="39" idx="4"/>
            <a:endCxn id="13" idx="0"/>
          </p:cNvCxnSpPr>
          <p:nvPr/>
        </p:nvCxnSpPr>
        <p:spPr>
          <a:xfrm>
            <a:off x="6328874" y="3816611"/>
            <a:ext cx="324568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868565-BEC5-4CC8-86AB-5CA49119F428}"/>
              </a:ext>
            </a:extLst>
          </p:cNvPr>
          <p:cNvCxnSpPr>
            <a:cxnSpLocks/>
            <a:stCxn id="38" idx="4"/>
            <a:endCxn id="13" idx="0"/>
          </p:cNvCxnSpPr>
          <p:nvPr/>
        </p:nvCxnSpPr>
        <p:spPr>
          <a:xfrm>
            <a:off x="6959811" y="3816611"/>
            <a:ext cx="261473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1F6509-4488-4819-B71A-14354B922B3E}"/>
              </a:ext>
            </a:extLst>
          </p:cNvPr>
          <p:cNvCxnSpPr>
            <a:cxnSpLocks/>
            <a:stCxn id="28" idx="4"/>
            <a:endCxn id="11" idx="0"/>
          </p:cNvCxnSpPr>
          <p:nvPr/>
        </p:nvCxnSpPr>
        <p:spPr>
          <a:xfrm>
            <a:off x="4436033" y="3816611"/>
            <a:ext cx="3154735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185B5A-A2AD-41A5-BFDD-D0A2D1E56E74}"/>
              </a:ext>
            </a:extLst>
          </p:cNvPr>
          <p:cNvCxnSpPr>
            <a:cxnSpLocks/>
            <a:stCxn id="29" idx="4"/>
            <a:endCxn id="11" idx="0"/>
          </p:cNvCxnSpPr>
          <p:nvPr/>
        </p:nvCxnSpPr>
        <p:spPr>
          <a:xfrm>
            <a:off x="5066970" y="381661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83894FA-FFB3-41D5-B1C9-E5C71A9370B6}"/>
              </a:ext>
            </a:extLst>
          </p:cNvPr>
          <p:cNvCxnSpPr>
            <a:cxnSpLocks/>
            <a:stCxn id="30" idx="4"/>
            <a:endCxn id="11" idx="0"/>
          </p:cNvCxnSpPr>
          <p:nvPr/>
        </p:nvCxnSpPr>
        <p:spPr>
          <a:xfrm>
            <a:off x="5697927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6F2B65-6233-432B-9097-E6101E579E5C}"/>
              </a:ext>
            </a:extLst>
          </p:cNvPr>
          <p:cNvCxnSpPr>
            <a:cxnSpLocks/>
            <a:stCxn id="39" idx="4"/>
            <a:endCxn id="11" idx="0"/>
          </p:cNvCxnSpPr>
          <p:nvPr/>
        </p:nvCxnSpPr>
        <p:spPr>
          <a:xfrm>
            <a:off x="6328864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6AF282D-E2BB-4A53-B656-DF5BC97C5B10}"/>
              </a:ext>
            </a:extLst>
          </p:cNvPr>
          <p:cNvCxnSpPr>
            <a:cxnSpLocks/>
            <a:stCxn id="38" idx="4"/>
            <a:endCxn id="11" idx="0"/>
          </p:cNvCxnSpPr>
          <p:nvPr/>
        </p:nvCxnSpPr>
        <p:spPr>
          <a:xfrm>
            <a:off x="6959821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D0FC8F0-9DE5-4DE0-92BA-CF83A3220428}"/>
              </a:ext>
            </a:extLst>
          </p:cNvPr>
          <p:cNvCxnSpPr>
            <a:cxnSpLocks/>
            <a:stCxn id="40" idx="4"/>
            <a:endCxn id="11" idx="0"/>
          </p:cNvCxnSpPr>
          <p:nvPr/>
        </p:nvCxnSpPr>
        <p:spPr>
          <a:xfrm>
            <a:off x="7590758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3FBDBFF-C9F0-4505-A9A1-BC55AC2C434C}"/>
              </a:ext>
            </a:extLst>
          </p:cNvPr>
          <p:cNvCxnSpPr>
            <a:cxnSpLocks/>
            <a:stCxn id="28" idx="4"/>
            <a:endCxn id="9" idx="0"/>
          </p:cNvCxnSpPr>
          <p:nvPr/>
        </p:nvCxnSpPr>
        <p:spPr>
          <a:xfrm>
            <a:off x="4436023" y="3816611"/>
            <a:ext cx="252378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20B9C4F-EA67-402E-B55C-C5A87D9E2C3A}"/>
              </a:ext>
            </a:extLst>
          </p:cNvPr>
          <p:cNvCxnSpPr>
            <a:cxnSpLocks/>
            <a:stCxn id="29" idx="4"/>
            <a:endCxn id="9" idx="0"/>
          </p:cNvCxnSpPr>
          <p:nvPr/>
        </p:nvCxnSpPr>
        <p:spPr>
          <a:xfrm>
            <a:off x="5066980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F273013-508A-42AB-B5AC-27710D0F107D}"/>
              </a:ext>
            </a:extLst>
          </p:cNvPr>
          <p:cNvCxnSpPr>
            <a:cxnSpLocks/>
            <a:stCxn id="30" idx="4"/>
            <a:endCxn id="9" idx="0"/>
          </p:cNvCxnSpPr>
          <p:nvPr/>
        </p:nvCxnSpPr>
        <p:spPr>
          <a:xfrm>
            <a:off x="5697917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31BFE7-8B94-483A-8D88-6FE5FA92099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>
            <a:off x="6328874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AC596E-FAE0-4C1C-AC00-9494CF65875F}"/>
              </a:ext>
            </a:extLst>
          </p:cNvPr>
          <p:cNvCxnSpPr>
            <a:cxnSpLocks/>
            <a:stCxn id="38" idx="4"/>
            <a:endCxn id="9" idx="0"/>
          </p:cNvCxnSpPr>
          <p:nvPr/>
        </p:nvCxnSpPr>
        <p:spPr>
          <a:xfrm>
            <a:off x="6959811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6BB6740-A8BD-4040-BA54-D2F177294CE2}"/>
              </a:ext>
            </a:extLst>
          </p:cNvPr>
          <p:cNvCxnSpPr>
            <a:cxnSpLocks/>
            <a:stCxn id="40" idx="4"/>
            <a:endCxn id="9" idx="0"/>
          </p:cNvCxnSpPr>
          <p:nvPr/>
        </p:nvCxnSpPr>
        <p:spPr>
          <a:xfrm flipH="1">
            <a:off x="6959821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5F0BB39-9FA5-4A67-90F0-6EDF92FD92A0}"/>
              </a:ext>
            </a:extLst>
          </p:cNvPr>
          <p:cNvCxnSpPr>
            <a:cxnSpLocks/>
            <a:stCxn id="28" idx="4"/>
            <a:endCxn id="10" idx="0"/>
          </p:cNvCxnSpPr>
          <p:nvPr/>
        </p:nvCxnSpPr>
        <p:spPr>
          <a:xfrm>
            <a:off x="4436033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37189B-9563-4003-BB38-0A187BF9645D}"/>
              </a:ext>
            </a:extLst>
          </p:cNvPr>
          <p:cNvCxnSpPr>
            <a:cxnSpLocks/>
            <a:stCxn id="29" idx="4"/>
            <a:endCxn id="10" idx="0"/>
          </p:cNvCxnSpPr>
          <p:nvPr/>
        </p:nvCxnSpPr>
        <p:spPr>
          <a:xfrm>
            <a:off x="5066970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23BF42-E1E9-49F3-84C1-7AF4D98802BF}"/>
              </a:ext>
            </a:extLst>
          </p:cNvPr>
          <p:cNvCxnSpPr>
            <a:cxnSpLocks/>
            <a:stCxn id="30" idx="4"/>
            <a:endCxn id="10" idx="0"/>
          </p:cNvCxnSpPr>
          <p:nvPr/>
        </p:nvCxnSpPr>
        <p:spPr>
          <a:xfrm>
            <a:off x="5697927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70D4F7-4CB0-40CC-87C1-32D3BC335FA3}"/>
              </a:ext>
            </a:extLst>
          </p:cNvPr>
          <p:cNvCxnSpPr>
            <a:cxnSpLocks/>
            <a:stCxn id="39" idx="4"/>
            <a:endCxn id="10" idx="0"/>
          </p:cNvCxnSpPr>
          <p:nvPr/>
        </p:nvCxnSpPr>
        <p:spPr>
          <a:xfrm>
            <a:off x="6328864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B0696C1-F97D-40C1-B830-EB95DCBFCE49}"/>
              </a:ext>
            </a:extLst>
          </p:cNvPr>
          <p:cNvCxnSpPr>
            <a:cxnSpLocks/>
            <a:stCxn id="38" idx="4"/>
            <a:endCxn id="10" idx="0"/>
          </p:cNvCxnSpPr>
          <p:nvPr/>
        </p:nvCxnSpPr>
        <p:spPr>
          <a:xfrm flipH="1">
            <a:off x="6328874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E13DDDF-F258-458D-B2CA-37BDB303CA5F}"/>
              </a:ext>
            </a:extLst>
          </p:cNvPr>
          <p:cNvCxnSpPr>
            <a:cxnSpLocks/>
            <a:stCxn id="40" idx="4"/>
            <a:endCxn id="10" idx="0"/>
          </p:cNvCxnSpPr>
          <p:nvPr/>
        </p:nvCxnSpPr>
        <p:spPr>
          <a:xfrm flipH="1">
            <a:off x="6328864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B28184E8-D8B0-4658-8A3A-9C952F200991}"/>
              </a:ext>
            </a:extLst>
          </p:cNvPr>
          <p:cNvSpPr/>
          <p:nvPr/>
        </p:nvSpPr>
        <p:spPr>
          <a:xfrm>
            <a:off x="7953071" y="5077336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36FB6881-4356-4B63-84E5-34D0C0C977BF}"/>
              </a:ext>
            </a:extLst>
          </p:cNvPr>
          <p:cNvSpPr/>
          <p:nvPr/>
        </p:nvSpPr>
        <p:spPr>
          <a:xfrm>
            <a:off x="4076443" y="5077336"/>
            <a:ext cx="1259181" cy="539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9296B91-CF76-4F06-AA78-EE2FC8298B9B}"/>
              </a:ext>
            </a:extLst>
          </p:cNvPr>
          <p:cNvCxnSpPr>
            <a:cxnSpLocks/>
            <a:stCxn id="28" idx="4"/>
            <a:endCxn id="8" idx="0"/>
          </p:cNvCxnSpPr>
          <p:nvPr/>
        </p:nvCxnSpPr>
        <p:spPr>
          <a:xfrm>
            <a:off x="4436023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03F0E89-AD1A-4849-9567-E80CFDF66B04}"/>
              </a:ext>
            </a:extLst>
          </p:cNvPr>
          <p:cNvCxnSpPr>
            <a:cxnSpLocks/>
            <a:stCxn id="29" idx="4"/>
            <a:endCxn id="8" idx="0"/>
          </p:cNvCxnSpPr>
          <p:nvPr/>
        </p:nvCxnSpPr>
        <p:spPr>
          <a:xfrm>
            <a:off x="5066980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967C186-7901-440A-A49D-C84CB0C9C980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>
            <a:off x="5697917" y="3816611"/>
            <a:ext cx="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C921F37-659B-4302-A8E1-29E8459360AD}"/>
              </a:ext>
            </a:extLst>
          </p:cNvPr>
          <p:cNvCxnSpPr>
            <a:cxnSpLocks/>
            <a:stCxn id="39" idx="4"/>
            <a:endCxn id="8" idx="0"/>
          </p:cNvCxnSpPr>
          <p:nvPr/>
        </p:nvCxnSpPr>
        <p:spPr>
          <a:xfrm flipH="1">
            <a:off x="5697927" y="3816611"/>
            <a:ext cx="63094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59623D6-830C-4E57-9E2B-617ECB20F6B9}"/>
              </a:ext>
            </a:extLst>
          </p:cNvPr>
          <p:cNvCxnSpPr>
            <a:cxnSpLocks/>
            <a:stCxn id="38" idx="4"/>
            <a:endCxn id="8" idx="0"/>
          </p:cNvCxnSpPr>
          <p:nvPr/>
        </p:nvCxnSpPr>
        <p:spPr>
          <a:xfrm flipH="1">
            <a:off x="5697917" y="3816611"/>
            <a:ext cx="126189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F0519C9-535F-4C61-8240-3A685D1494F5}"/>
              </a:ext>
            </a:extLst>
          </p:cNvPr>
          <p:cNvCxnSpPr>
            <a:cxnSpLocks/>
            <a:stCxn id="40" idx="4"/>
            <a:endCxn id="8" idx="0"/>
          </p:cNvCxnSpPr>
          <p:nvPr/>
        </p:nvCxnSpPr>
        <p:spPr>
          <a:xfrm flipH="1">
            <a:off x="5697927" y="3816611"/>
            <a:ext cx="189284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E7028CF-2009-4438-91D5-C29223C93361}"/>
              </a:ext>
            </a:extLst>
          </p:cNvPr>
          <p:cNvCxnSpPr>
            <a:cxnSpLocks/>
            <a:stCxn id="28" idx="4"/>
            <a:endCxn id="6" idx="0"/>
          </p:cNvCxnSpPr>
          <p:nvPr/>
        </p:nvCxnSpPr>
        <p:spPr>
          <a:xfrm flipH="1">
            <a:off x="3714131" y="3816601"/>
            <a:ext cx="721892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7D5FEE-C599-4EBC-831F-5030E2509EEA}"/>
              </a:ext>
            </a:extLst>
          </p:cNvPr>
          <p:cNvCxnSpPr>
            <a:cxnSpLocks/>
            <a:stCxn id="6" idx="0"/>
            <a:endCxn id="29" idx="4"/>
          </p:cNvCxnSpPr>
          <p:nvPr/>
        </p:nvCxnSpPr>
        <p:spPr>
          <a:xfrm flipV="1">
            <a:off x="3714141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0605D0D-D475-412D-903E-5DFF32907BBC}"/>
              </a:ext>
            </a:extLst>
          </p:cNvPr>
          <p:cNvCxnSpPr>
            <a:cxnSpLocks/>
            <a:stCxn id="6" idx="0"/>
            <a:endCxn id="30" idx="4"/>
          </p:cNvCxnSpPr>
          <p:nvPr/>
        </p:nvCxnSpPr>
        <p:spPr>
          <a:xfrm flipV="1">
            <a:off x="3714131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A783C9B-B62D-45B9-83F8-3B6ED41051FC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>
          <a:xfrm flipV="1">
            <a:off x="3714141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3AB7940-ACAB-48A2-9F06-C6F1ED90EFD1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>
          <a:xfrm flipV="1">
            <a:off x="3714131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1DDF9365-3B3C-423C-A880-FEC5366F613C}"/>
              </a:ext>
            </a:extLst>
          </p:cNvPr>
          <p:cNvCxnSpPr>
            <a:cxnSpLocks/>
            <a:stCxn id="6" idx="0"/>
            <a:endCxn id="40" idx="4"/>
          </p:cNvCxnSpPr>
          <p:nvPr/>
        </p:nvCxnSpPr>
        <p:spPr>
          <a:xfrm flipV="1">
            <a:off x="3714141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253D1ED-EC96-4AF9-871F-FC75AD4C5621}"/>
              </a:ext>
            </a:extLst>
          </p:cNvPr>
          <p:cNvCxnSpPr>
            <a:cxnSpLocks/>
            <a:stCxn id="4" idx="0"/>
            <a:endCxn id="28" idx="4"/>
          </p:cNvCxnSpPr>
          <p:nvPr/>
        </p:nvCxnSpPr>
        <p:spPr>
          <a:xfrm flipV="1">
            <a:off x="3083194" y="3816601"/>
            <a:ext cx="1352839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6E178C1-319A-4574-AD2C-BA8809203B75}"/>
              </a:ext>
            </a:extLst>
          </p:cNvPr>
          <p:cNvCxnSpPr>
            <a:cxnSpLocks/>
            <a:stCxn id="4" idx="0"/>
            <a:endCxn id="29" idx="4"/>
          </p:cNvCxnSpPr>
          <p:nvPr/>
        </p:nvCxnSpPr>
        <p:spPr>
          <a:xfrm flipV="1">
            <a:off x="3083184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00AAABB-F3AF-4955-85FF-B8403D9A99D7}"/>
              </a:ext>
            </a:extLst>
          </p:cNvPr>
          <p:cNvCxnSpPr>
            <a:cxnSpLocks/>
            <a:stCxn id="4" idx="0"/>
            <a:endCxn id="30" idx="4"/>
          </p:cNvCxnSpPr>
          <p:nvPr/>
        </p:nvCxnSpPr>
        <p:spPr>
          <a:xfrm flipV="1">
            <a:off x="3083194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25BBCD2-F077-4D5D-A159-3DEC6DD6E8AB}"/>
              </a:ext>
            </a:extLst>
          </p:cNvPr>
          <p:cNvCxnSpPr>
            <a:cxnSpLocks/>
            <a:stCxn id="4" idx="0"/>
            <a:endCxn id="39" idx="4"/>
          </p:cNvCxnSpPr>
          <p:nvPr/>
        </p:nvCxnSpPr>
        <p:spPr>
          <a:xfrm flipV="1">
            <a:off x="3083184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E8D7D4D-81E4-4AB8-AF3F-476D7BB6090C}"/>
              </a:ext>
            </a:extLst>
          </p:cNvPr>
          <p:cNvCxnSpPr>
            <a:cxnSpLocks/>
            <a:stCxn id="4" idx="0"/>
            <a:endCxn id="38" idx="4"/>
          </p:cNvCxnSpPr>
          <p:nvPr/>
        </p:nvCxnSpPr>
        <p:spPr>
          <a:xfrm flipV="1">
            <a:off x="3083194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A64A1C2-5280-41B2-AE6E-8DA2F6E91CB7}"/>
              </a:ext>
            </a:extLst>
          </p:cNvPr>
          <p:cNvCxnSpPr>
            <a:cxnSpLocks/>
            <a:stCxn id="4" idx="0"/>
            <a:endCxn id="40" idx="4"/>
          </p:cNvCxnSpPr>
          <p:nvPr/>
        </p:nvCxnSpPr>
        <p:spPr>
          <a:xfrm flipV="1">
            <a:off x="3083184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C2A24E1-F6ED-4052-B1B0-F2A69B0AA671}"/>
              </a:ext>
            </a:extLst>
          </p:cNvPr>
          <p:cNvCxnSpPr>
            <a:cxnSpLocks/>
            <a:stCxn id="5" idx="0"/>
            <a:endCxn id="28" idx="4"/>
          </p:cNvCxnSpPr>
          <p:nvPr/>
        </p:nvCxnSpPr>
        <p:spPr>
          <a:xfrm flipV="1">
            <a:off x="2452237" y="3816601"/>
            <a:ext cx="1983786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20E6327-DA4D-411D-9881-2672646D03A8}"/>
              </a:ext>
            </a:extLst>
          </p:cNvPr>
          <p:cNvCxnSpPr>
            <a:cxnSpLocks/>
            <a:stCxn id="5" idx="0"/>
            <a:endCxn id="29" idx="4"/>
          </p:cNvCxnSpPr>
          <p:nvPr/>
        </p:nvCxnSpPr>
        <p:spPr>
          <a:xfrm flipV="1">
            <a:off x="2452247" y="3816601"/>
            <a:ext cx="2614733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44DE8A8-9406-4E31-9047-78BD168F99B4}"/>
              </a:ext>
            </a:extLst>
          </p:cNvPr>
          <p:cNvCxnSpPr>
            <a:cxnSpLocks/>
            <a:stCxn id="5" idx="0"/>
            <a:endCxn id="30" idx="4"/>
          </p:cNvCxnSpPr>
          <p:nvPr/>
        </p:nvCxnSpPr>
        <p:spPr>
          <a:xfrm flipV="1">
            <a:off x="2452237" y="3816601"/>
            <a:ext cx="3245680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2FF81BD-4378-47E8-A5EE-D30CAD519F72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>
          <a:xfrm flipV="1">
            <a:off x="2452247" y="3816601"/>
            <a:ext cx="3876627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A37F009-BF97-4EAE-8AF4-A588C2F255F7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>
          <a:xfrm flipV="1">
            <a:off x="2452237" y="3816601"/>
            <a:ext cx="4507574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46CE003-0E1B-4F94-A606-9EA2285089BF}"/>
              </a:ext>
            </a:extLst>
          </p:cNvPr>
          <p:cNvCxnSpPr>
            <a:cxnSpLocks/>
            <a:stCxn id="5" idx="0"/>
            <a:endCxn id="40" idx="4"/>
          </p:cNvCxnSpPr>
          <p:nvPr/>
        </p:nvCxnSpPr>
        <p:spPr>
          <a:xfrm flipV="1">
            <a:off x="2452247" y="3816601"/>
            <a:ext cx="5138521" cy="1260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8CA4373-9FD8-4990-B040-2EEE5C1FCEEF}"/>
              </a:ext>
            </a:extLst>
          </p:cNvPr>
          <p:cNvCxnSpPr>
            <a:cxnSpLocks/>
            <a:stCxn id="28" idx="0"/>
            <a:endCxn id="53" idx="4"/>
          </p:cNvCxnSpPr>
          <p:nvPr/>
        </p:nvCxnSpPr>
        <p:spPr>
          <a:xfrm flipV="1">
            <a:off x="4436033" y="2015886"/>
            <a:ext cx="1577367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994A167-5E17-4720-8800-7F7F432D0DBA}"/>
              </a:ext>
            </a:extLst>
          </p:cNvPr>
          <p:cNvCxnSpPr>
            <a:cxnSpLocks/>
            <a:stCxn id="29" idx="0"/>
            <a:endCxn id="53" idx="4"/>
          </p:cNvCxnSpPr>
          <p:nvPr/>
        </p:nvCxnSpPr>
        <p:spPr>
          <a:xfrm flipV="1">
            <a:off x="5066970" y="2015886"/>
            <a:ext cx="946420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1D0C856E-D950-4101-A9FA-FB547C841444}"/>
              </a:ext>
            </a:extLst>
          </p:cNvPr>
          <p:cNvCxnSpPr>
            <a:cxnSpLocks/>
            <a:stCxn id="30" idx="0"/>
            <a:endCxn id="53" idx="4"/>
          </p:cNvCxnSpPr>
          <p:nvPr/>
        </p:nvCxnSpPr>
        <p:spPr>
          <a:xfrm flipV="1">
            <a:off x="5697927" y="2015886"/>
            <a:ext cx="315473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748D0AB-2162-4C08-A680-B8C0304756D1}"/>
              </a:ext>
            </a:extLst>
          </p:cNvPr>
          <p:cNvCxnSpPr>
            <a:cxnSpLocks/>
            <a:stCxn id="39" idx="0"/>
            <a:endCxn id="53" idx="4"/>
          </p:cNvCxnSpPr>
          <p:nvPr/>
        </p:nvCxnSpPr>
        <p:spPr>
          <a:xfrm flipH="1" flipV="1">
            <a:off x="6013390" y="2015886"/>
            <a:ext cx="315474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898A69CB-28C9-432F-AE13-1C882A431C8F}"/>
              </a:ext>
            </a:extLst>
          </p:cNvPr>
          <p:cNvCxnSpPr>
            <a:cxnSpLocks/>
            <a:stCxn id="38" idx="0"/>
            <a:endCxn id="53" idx="4"/>
          </p:cNvCxnSpPr>
          <p:nvPr/>
        </p:nvCxnSpPr>
        <p:spPr>
          <a:xfrm flipH="1" flipV="1">
            <a:off x="6013400" y="2015886"/>
            <a:ext cx="946421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8824EDF-1EF2-4857-AB9E-AE34F63AB635}"/>
              </a:ext>
            </a:extLst>
          </p:cNvPr>
          <p:cNvCxnSpPr>
            <a:cxnSpLocks/>
            <a:stCxn id="40" idx="0"/>
            <a:endCxn id="53" idx="4"/>
          </p:cNvCxnSpPr>
          <p:nvPr/>
        </p:nvCxnSpPr>
        <p:spPr>
          <a:xfrm flipH="1" flipV="1">
            <a:off x="6013390" y="2015886"/>
            <a:ext cx="1577368" cy="1260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EB1F650-5CE5-4981-8A86-0005059299E4}"/>
              </a:ext>
            </a:extLst>
          </p:cNvPr>
          <p:cNvSpPr/>
          <p:nvPr/>
        </p:nvSpPr>
        <p:spPr>
          <a:xfrm>
            <a:off x="3398667" y="5951631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7320767" y="5951630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4" name="Speech Bubble: Rectangle with Corners Rounded 273">
            <a:extLst>
              <a:ext uri="{FF2B5EF4-FFF2-40B4-BE49-F238E27FC236}">
                <a16:creationId xmlns:a16="http://schemas.microsoft.com/office/drawing/2014/main" id="{337BE9FE-5356-46FF-8C9D-B70905DB94B2}"/>
              </a:ext>
            </a:extLst>
          </p:cNvPr>
          <p:cNvSpPr/>
          <p:nvPr/>
        </p:nvSpPr>
        <p:spPr>
          <a:xfrm>
            <a:off x="719304" y="3906963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5" name="Speech Bubble: Rectangle with Corners Rounded 274">
            <a:extLst>
              <a:ext uri="{FF2B5EF4-FFF2-40B4-BE49-F238E27FC236}">
                <a16:creationId xmlns:a16="http://schemas.microsoft.com/office/drawing/2014/main" id="{476EC740-4145-46A8-AB72-3B439E1C2984}"/>
              </a:ext>
            </a:extLst>
          </p:cNvPr>
          <p:cNvSpPr/>
          <p:nvPr/>
        </p:nvSpPr>
        <p:spPr>
          <a:xfrm>
            <a:off x="9507669" y="3906963"/>
            <a:ext cx="1898155" cy="540000"/>
          </a:xfrm>
          <a:prstGeom prst="wedgeRoundRectCallout">
            <a:avLst>
              <a:gd name="adj1" fmla="val -47756"/>
              <a:gd name="adj2" fmla="val 13231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Embeddings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6" name="Speech Bubble: Rectangle with Corners Rounded 275">
            <a:extLst>
              <a:ext uri="{FF2B5EF4-FFF2-40B4-BE49-F238E27FC236}">
                <a16:creationId xmlns:a16="http://schemas.microsoft.com/office/drawing/2014/main" id="{A8060CAA-D8FA-4A9C-AEA6-C588C1333D58}"/>
              </a:ext>
            </a:extLst>
          </p:cNvPr>
          <p:cNvSpPr/>
          <p:nvPr/>
        </p:nvSpPr>
        <p:spPr>
          <a:xfrm>
            <a:off x="2267878" y="2456575"/>
            <a:ext cx="1898155" cy="540000"/>
          </a:xfrm>
          <a:prstGeom prst="wedgeRoundRectCallout">
            <a:avLst>
              <a:gd name="adj1" fmla="val 43519"/>
              <a:gd name="adj2" fmla="val 13082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Hidden layer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427E057-7176-499D-915D-A6C0A11C1157}"/>
              </a:ext>
            </a:extLst>
          </p:cNvPr>
          <p:cNvSpPr/>
          <p:nvPr/>
        </p:nvSpPr>
        <p:spPr>
          <a:xfrm>
            <a:off x="5427927" y="755162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Rating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2D65D-5CED-45EF-846B-87148B475D28}"/>
              </a:ext>
            </a:extLst>
          </p:cNvPr>
          <p:cNvSpPr/>
          <p:nvPr/>
        </p:nvSpPr>
        <p:spPr>
          <a:xfrm>
            <a:off x="620420" y="969292"/>
            <a:ext cx="9000000" cy="576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274BB-2A40-4E68-A1AE-01A5956FFDD6}"/>
              </a:ext>
            </a:extLst>
          </p:cNvPr>
          <p:cNvSpPr/>
          <p:nvPr/>
        </p:nvSpPr>
        <p:spPr>
          <a:xfrm>
            <a:off x="620419" y="2193428"/>
            <a:ext cx="81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8CA8665-2E42-417B-890E-AF80755A8BD0}"/>
              </a:ext>
            </a:extLst>
          </p:cNvPr>
          <p:cNvSpPr/>
          <p:nvPr/>
        </p:nvSpPr>
        <p:spPr>
          <a:xfrm rot="16200000">
            <a:off x="4976403" y="-3747232"/>
            <a:ext cx="288032" cy="8784977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0F358-C525-46C1-AAC9-CFAF03C514BE}"/>
              </a:ext>
            </a:extLst>
          </p:cNvPr>
          <p:cNvSpPr txBox="1"/>
          <p:nvPr/>
        </p:nvSpPr>
        <p:spPr>
          <a:xfrm>
            <a:off x="4346602" y="116632"/>
            <a:ext cx="154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Genre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6D9B6A-E0BC-4AD2-8D07-AB6B2AE11C65}"/>
              </a:ext>
            </a:extLst>
          </p:cNvPr>
          <p:cNvSpPr/>
          <p:nvPr/>
        </p:nvSpPr>
        <p:spPr>
          <a:xfrm>
            <a:off x="620420" y="2193428"/>
            <a:ext cx="162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EADB4-525E-43E2-BDE9-0EB110C7AFB8}"/>
              </a:ext>
            </a:extLst>
          </p:cNvPr>
          <p:cNvSpPr/>
          <p:nvPr/>
        </p:nvSpPr>
        <p:spPr>
          <a:xfrm>
            <a:off x="620419" y="3105456"/>
            <a:ext cx="81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DD2D0-0CFA-4F16-8315-BC7210C1375A}"/>
              </a:ext>
            </a:extLst>
          </p:cNvPr>
          <p:cNvSpPr/>
          <p:nvPr/>
        </p:nvSpPr>
        <p:spPr>
          <a:xfrm>
            <a:off x="620419" y="4017484"/>
            <a:ext cx="81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C7260-55AA-4F6B-8B7D-5C898910307D}"/>
              </a:ext>
            </a:extLst>
          </p:cNvPr>
          <p:cNvSpPr/>
          <p:nvPr/>
        </p:nvSpPr>
        <p:spPr>
          <a:xfrm>
            <a:off x="620419" y="4929512"/>
            <a:ext cx="81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EB0E2-1326-46C5-8989-327031944DA0}"/>
              </a:ext>
            </a:extLst>
          </p:cNvPr>
          <p:cNvSpPr/>
          <p:nvPr/>
        </p:nvSpPr>
        <p:spPr>
          <a:xfrm>
            <a:off x="620419" y="5841540"/>
            <a:ext cx="81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9165035-DE11-46FC-8BBC-B9D1462B9A22}"/>
              </a:ext>
            </a:extLst>
          </p:cNvPr>
          <p:cNvSpPr/>
          <p:nvPr/>
        </p:nvSpPr>
        <p:spPr>
          <a:xfrm>
            <a:off x="9062407" y="2193428"/>
            <a:ext cx="216024" cy="4222561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403E8-B268-4F7A-8FFC-2B631721BBBC}"/>
              </a:ext>
            </a:extLst>
          </p:cNvPr>
          <p:cNvSpPr txBox="1"/>
          <p:nvPr/>
        </p:nvSpPr>
        <p:spPr>
          <a:xfrm>
            <a:off x="9584234" y="3889209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Split remaining 90% into 5 cross validation folds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CD4564-D60B-4226-835D-5AFCFE2B951E}"/>
              </a:ext>
            </a:extLst>
          </p:cNvPr>
          <p:cNvSpPr/>
          <p:nvPr/>
        </p:nvSpPr>
        <p:spPr>
          <a:xfrm>
            <a:off x="2240420" y="3105456"/>
            <a:ext cx="162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155CCE-C165-4B5C-985C-88113B9203E6}"/>
              </a:ext>
            </a:extLst>
          </p:cNvPr>
          <p:cNvSpPr/>
          <p:nvPr/>
        </p:nvSpPr>
        <p:spPr>
          <a:xfrm>
            <a:off x="3860420" y="4016675"/>
            <a:ext cx="162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61EC4-A3AE-4703-BF62-A4100E3AE0C8}"/>
              </a:ext>
            </a:extLst>
          </p:cNvPr>
          <p:cNvSpPr/>
          <p:nvPr/>
        </p:nvSpPr>
        <p:spPr>
          <a:xfrm>
            <a:off x="5480420" y="4929512"/>
            <a:ext cx="162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B5A05B-1185-46CB-8955-09BC1769741B}"/>
              </a:ext>
            </a:extLst>
          </p:cNvPr>
          <p:cNvSpPr/>
          <p:nvPr/>
        </p:nvSpPr>
        <p:spPr>
          <a:xfrm>
            <a:off x="7100420" y="5841540"/>
            <a:ext cx="162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32550-0FC7-45CB-9D54-663EE92E4E39}"/>
              </a:ext>
            </a:extLst>
          </p:cNvPr>
          <p:cNvSpPr/>
          <p:nvPr/>
        </p:nvSpPr>
        <p:spPr>
          <a:xfrm>
            <a:off x="8720419" y="969292"/>
            <a:ext cx="900001" cy="5760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17A30C-21BE-418F-97AA-C748E7DD79A1}"/>
              </a:ext>
            </a:extLst>
          </p:cNvPr>
          <p:cNvSpPr txBox="1"/>
          <p:nvPr/>
        </p:nvSpPr>
        <p:spPr>
          <a:xfrm>
            <a:off x="10056440" y="2137795"/>
            <a:ext cx="154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Hold 10% of items out for testing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5B3F5E-E606-4DB9-ADA9-93ACD78BA619}"/>
              </a:ext>
            </a:extLst>
          </p:cNvPr>
          <p:cNvCxnSpPr>
            <a:cxnSpLocks/>
          </p:cNvCxnSpPr>
          <p:nvPr/>
        </p:nvCxnSpPr>
        <p:spPr>
          <a:xfrm flipH="1" flipV="1">
            <a:off x="9840416" y="1484784"/>
            <a:ext cx="764380" cy="52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9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>
            <a:extLst>
              <a:ext uri="{FF2B5EF4-FFF2-40B4-BE49-F238E27FC236}">
                <a16:creationId xmlns:a16="http://schemas.microsoft.com/office/drawing/2014/main" id="{3FEBD1D1-9C55-4443-B1A2-3F97BD5D70EB}"/>
              </a:ext>
            </a:extLst>
          </p:cNvPr>
          <p:cNvSpPr/>
          <p:nvPr/>
        </p:nvSpPr>
        <p:spPr>
          <a:xfrm>
            <a:off x="2810043" y="5187941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30916F-A96C-452B-8130-155BD1501654}"/>
              </a:ext>
            </a:extLst>
          </p:cNvPr>
          <p:cNvSpPr/>
          <p:nvPr/>
        </p:nvSpPr>
        <p:spPr>
          <a:xfrm>
            <a:off x="2810044" y="1865046"/>
            <a:ext cx="1170947" cy="44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User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C9DBC-8FCF-4C5A-9452-E19B808ADF88}"/>
              </a:ext>
            </a:extLst>
          </p:cNvPr>
          <p:cNvGrpSpPr/>
          <p:nvPr/>
        </p:nvGrpSpPr>
        <p:grpSpPr>
          <a:xfrm>
            <a:off x="5113103" y="1042218"/>
            <a:ext cx="2088232" cy="2088233"/>
            <a:chOff x="2880856" y="502148"/>
            <a:chExt cx="2088232" cy="2088233"/>
          </a:xfrm>
        </p:grpSpPr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30986369-D283-4BEE-B405-8107B5E5C40C}"/>
                </a:ext>
              </a:extLst>
            </p:cNvPr>
            <p:cNvSpPr/>
            <p:nvPr/>
          </p:nvSpPr>
          <p:spPr>
            <a:xfrm>
              <a:off x="2880856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618475B0-EDDC-4455-A33F-EADFC7C03A7A}"/>
                </a:ext>
              </a:extLst>
            </p:cNvPr>
            <p:cNvSpPr/>
            <p:nvPr/>
          </p:nvSpPr>
          <p:spPr>
            <a:xfrm>
              <a:off x="3312904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15723654-1137-4418-8336-017E43B35589}"/>
                </a:ext>
              </a:extLst>
            </p:cNvPr>
            <p:cNvSpPr/>
            <p:nvPr/>
          </p:nvSpPr>
          <p:spPr>
            <a:xfrm>
              <a:off x="3744952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3EC00D18-2823-4351-9131-80ED2B5677EC}"/>
                </a:ext>
              </a:extLst>
            </p:cNvPr>
            <p:cNvSpPr/>
            <p:nvPr/>
          </p:nvSpPr>
          <p:spPr>
            <a:xfrm>
              <a:off x="4177000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43AA1231-2068-417A-8D4E-63FE58437BC5}"/>
                </a:ext>
              </a:extLst>
            </p:cNvPr>
            <p:cNvSpPr/>
            <p:nvPr/>
          </p:nvSpPr>
          <p:spPr>
            <a:xfrm>
              <a:off x="4609048" y="502148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0C3DC0DB-EFFD-4094-AD83-3022ED2D040F}"/>
                </a:ext>
              </a:extLst>
            </p:cNvPr>
            <p:cNvSpPr/>
            <p:nvPr/>
          </p:nvSpPr>
          <p:spPr>
            <a:xfrm>
              <a:off x="2880856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6A444B31-2033-4387-9312-341BB3626EC1}"/>
                </a:ext>
              </a:extLst>
            </p:cNvPr>
            <p:cNvSpPr/>
            <p:nvPr/>
          </p:nvSpPr>
          <p:spPr>
            <a:xfrm>
              <a:off x="3312904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1F99AB99-3D18-42DE-B037-FC7C79B2D408}"/>
                </a:ext>
              </a:extLst>
            </p:cNvPr>
            <p:cNvSpPr/>
            <p:nvPr/>
          </p:nvSpPr>
          <p:spPr>
            <a:xfrm>
              <a:off x="3744952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5E94910F-58D9-4D99-AA13-76C3C3FC7805}"/>
                </a:ext>
              </a:extLst>
            </p:cNvPr>
            <p:cNvSpPr/>
            <p:nvPr/>
          </p:nvSpPr>
          <p:spPr>
            <a:xfrm>
              <a:off x="4177000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83579C2F-187E-4C9B-8E69-7AFF3AFF95EB}"/>
                </a:ext>
              </a:extLst>
            </p:cNvPr>
            <p:cNvSpPr/>
            <p:nvPr/>
          </p:nvSpPr>
          <p:spPr>
            <a:xfrm>
              <a:off x="4609048" y="934196"/>
              <a:ext cx="360040" cy="360041"/>
            </a:xfrm>
            <a:prstGeom prst="flowChartConnector">
              <a:avLst/>
            </a:prstGeom>
            <a:solidFill>
              <a:srgbClr val="F4B183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4D658D83-AF4B-4F86-B507-B942BE36E6EB}"/>
                </a:ext>
              </a:extLst>
            </p:cNvPr>
            <p:cNvSpPr/>
            <p:nvPr/>
          </p:nvSpPr>
          <p:spPr>
            <a:xfrm>
              <a:off x="2880856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AF98D725-D8E2-44FB-A3E5-E589122CA446}"/>
                </a:ext>
              </a:extLst>
            </p:cNvPr>
            <p:cNvSpPr/>
            <p:nvPr/>
          </p:nvSpPr>
          <p:spPr>
            <a:xfrm>
              <a:off x="3312904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48095982-15C2-4E30-BB4F-DA67FFDAADC8}"/>
                </a:ext>
              </a:extLst>
            </p:cNvPr>
            <p:cNvSpPr/>
            <p:nvPr/>
          </p:nvSpPr>
          <p:spPr>
            <a:xfrm>
              <a:off x="3744952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8330EC54-3A90-4802-9757-0513DC6D900C}"/>
                </a:ext>
              </a:extLst>
            </p:cNvPr>
            <p:cNvSpPr/>
            <p:nvPr/>
          </p:nvSpPr>
          <p:spPr>
            <a:xfrm>
              <a:off x="4177000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8083AAA1-98FA-4C50-A31C-2942620B4781}"/>
                </a:ext>
              </a:extLst>
            </p:cNvPr>
            <p:cNvSpPr/>
            <p:nvPr/>
          </p:nvSpPr>
          <p:spPr>
            <a:xfrm>
              <a:off x="4609048" y="13662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F4E4A8E7-08C5-430B-A70B-151567A9EF3B}"/>
                </a:ext>
              </a:extLst>
            </p:cNvPr>
            <p:cNvSpPr/>
            <p:nvPr/>
          </p:nvSpPr>
          <p:spPr>
            <a:xfrm>
              <a:off x="2880856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840F592B-B27F-421A-8719-3FC30D19A619}"/>
                </a:ext>
              </a:extLst>
            </p:cNvPr>
            <p:cNvSpPr/>
            <p:nvPr/>
          </p:nvSpPr>
          <p:spPr>
            <a:xfrm>
              <a:off x="3312904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CB566529-A3A2-472A-B65B-8A99379B202B}"/>
                </a:ext>
              </a:extLst>
            </p:cNvPr>
            <p:cNvSpPr/>
            <p:nvPr/>
          </p:nvSpPr>
          <p:spPr>
            <a:xfrm>
              <a:off x="3744952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5063E0A0-AC7D-401E-9633-3EEBDD39DB91}"/>
                </a:ext>
              </a:extLst>
            </p:cNvPr>
            <p:cNvSpPr/>
            <p:nvPr/>
          </p:nvSpPr>
          <p:spPr>
            <a:xfrm>
              <a:off x="4177000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4D1153F6-3A18-4359-9A7B-2E89205B2D3B}"/>
                </a:ext>
              </a:extLst>
            </p:cNvPr>
            <p:cNvSpPr/>
            <p:nvPr/>
          </p:nvSpPr>
          <p:spPr>
            <a:xfrm>
              <a:off x="4609048" y="1798292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4A2170C2-0D72-4B0F-8C01-8AE184B0AAE3}"/>
                </a:ext>
              </a:extLst>
            </p:cNvPr>
            <p:cNvSpPr/>
            <p:nvPr/>
          </p:nvSpPr>
          <p:spPr>
            <a:xfrm>
              <a:off x="2880856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A92BFBCD-4F4D-4210-9A98-D60DFA7B8FC0}"/>
                </a:ext>
              </a:extLst>
            </p:cNvPr>
            <p:cNvSpPr/>
            <p:nvPr/>
          </p:nvSpPr>
          <p:spPr>
            <a:xfrm>
              <a:off x="3312904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49DD7779-B367-4580-AA58-B062DF32B696}"/>
                </a:ext>
              </a:extLst>
            </p:cNvPr>
            <p:cNvSpPr/>
            <p:nvPr/>
          </p:nvSpPr>
          <p:spPr>
            <a:xfrm>
              <a:off x="3744952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BB74B8C8-E1C3-4290-9CA5-D2ADDD6C9A68}"/>
                </a:ext>
              </a:extLst>
            </p:cNvPr>
            <p:cNvSpPr/>
            <p:nvPr/>
          </p:nvSpPr>
          <p:spPr>
            <a:xfrm>
              <a:off x="4177000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54B4169B-6653-464A-8DFB-0A5830A38A78}"/>
                </a:ext>
              </a:extLst>
            </p:cNvPr>
            <p:cNvSpPr/>
            <p:nvPr/>
          </p:nvSpPr>
          <p:spPr>
            <a:xfrm>
              <a:off x="4609048" y="2230340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B9297-36BE-4EA9-91DB-81F904CBF667}"/>
              </a:ext>
            </a:extLst>
          </p:cNvPr>
          <p:cNvGrpSpPr/>
          <p:nvPr/>
        </p:nvGrpSpPr>
        <p:grpSpPr>
          <a:xfrm>
            <a:off x="5113103" y="4365113"/>
            <a:ext cx="2088232" cy="2088233"/>
            <a:chOff x="2880856" y="4267619"/>
            <a:chExt cx="2088232" cy="2088233"/>
          </a:xfrm>
        </p:grpSpPr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5E0ACF0B-0559-45C4-8654-EB001AF2C92E}"/>
                </a:ext>
              </a:extLst>
            </p:cNvPr>
            <p:cNvSpPr/>
            <p:nvPr/>
          </p:nvSpPr>
          <p:spPr>
            <a:xfrm>
              <a:off x="2880856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346EE0C3-07FF-4C0F-B031-D5CAD24910AE}"/>
                </a:ext>
              </a:extLst>
            </p:cNvPr>
            <p:cNvSpPr/>
            <p:nvPr/>
          </p:nvSpPr>
          <p:spPr>
            <a:xfrm>
              <a:off x="3312904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EF2705BD-338C-4090-A5EC-950DDC216CA3}"/>
                </a:ext>
              </a:extLst>
            </p:cNvPr>
            <p:cNvSpPr/>
            <p:nvPr/>
          </p:nvSpPr>
          <p:spPr>
            <a:xfrm>
              <a:off x="3744952" y="4275344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A4D0C6AA-94AA-4BED-8D95-31E8AEAFDC21}"/>
                </a:ext>
              </a:extLst>
            </p:cNvPr>
            <p:cNvSpPr/>
            <p:nvPr/>
          </p:nvSpPr>
          <p:spPr>
            <a:xfrm>
              <a:off x="4177000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C85669DE-8E8E-4048-BE9E-186D8616097D}"/>
                </a:ext>
              </a:extLst>
            </p:cNvPr>
            <p:cNvSpPr/>
            <p:nvPr/>
          </p:nvSpPr>
          <p:spPr>
            <a:xfrm>
              <a:off x="4609048" y="4267619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DDC2729E-EE62-4C71-9744-A3917AAD2036}"/>
                </a:ext>
              </a:extLst>
            </p:cNvPr>
            <p:cNvSpPr/>
            <p:nvPr/>
          </p:nvSpPr>
          <p:spPr>
            <a:xfrm>
              <a:off x="2880856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E4AA5D6D-8E79-4AB0-BE3F-DEED09B38B6E}"/>
                </a:ext>
              </a:extLst>
            </p:cNvPr>
            <p:cNvSpPr/>
            <p:nvPr/>
          </p:nvSpPr>
          <p:spPr>
            <a:xfrm>
              <a:off x="3312904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6C855275-1A5E-4022-957C-6879E8C08846}"/>
                </a:ext>
              </a:extLst>
            </p:cNvPr>
            <p:cNvSpPr/>
            <p:nvPr/>
          </p:nvSpPr>
          <p:spPr>
            <a:xfrm>
              <a:off x="3744952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F5A0F87B-D9AD-4ACA-968F-7FA4CF18236E}"/>
                </a:ext>
              </a:extLst>
            </p:cNvPr>
            <p:cNvSpPr/>
            <p:nvPr/>
          </p:nvSpPr>
          <p:spPr>
            <a:xfrm>
              <a:off x="4177000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EB80F309-4160-4B85-BE5F-B2DB6EAC89DF}"/>
                </a:ext>
              </a:extLst>
            </p:cNvPr>
            <p:cNvSpPr/>
            <p:nvPr/>
          </p:nvSpPr>
          <p:spPr>
            <a:xfrm>
              <a:off x="4609048" y="4699667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6D455639-962F-4309-8BE6-366117B72C8E}"/>
                </a:ext>
              </a:extLst>
            </p:cNvPr>
            <p:cNvSpPr/>
            <p:nvPr/>
          </p:nvSpPr>
          <p:spPr>
            <a:xfrm>
              <a:off x="2880856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0548545F-E27F-46AA-8722-7D5AB6B29592}"/>
                </a:ext>
              </a:extLst>
            </p:cNvPr>
            <p:cNvSpPr/>
            <p:nvPr/>
          </p:nvSpPr>
          <p:spPr>
            <a:xfrm>
              <a:off x="3312904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43B11721-ADF6-442C-BFAA-08610579AB42}"/>
                </a:ext>
              </a:extLst>
            </p:cNvPr>
            <p:cNvSpPr/>
            <p:nvPr/>
          </p:nvSpPr>
          <p:spPr>
            <a:xfrm>
              <a:off x="3744952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F3791C57-72C1-48BD-8029-A2DF5BB6C2B5}"/>
                </a:ext>
              </a:extLst>
            </p:cNvPr>
            <p:cNvSpPr/>
            <p:nvPr/>
          </p:nvSpPr>
          <p:spPr>
            <a:xfrm>
              <a:off x="4177000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DEA598E1-51BF-4411-B243-E28F15428CF7}"/>
                </a:ext>
              </a:extLst>
            </p:cNvPr>
            <p:cNvSpPr/>
            <p:nvPr/>
          </p:nvSpPr>
          <p:spPr>
            <a:xfrm>
              <a:off x="4609048" y="5131715"/>
              <a:ext cx="360040" cy="360041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57764C78-28A5-4C66-B7C5-1C0B0E2231B0}"/>
                </a:ext>
              </a:extLst>
            </p:cNvPr>
            <p:cNvSpPr/>
            <p:nvPr/>
          </p:nvSpPr>
          <p:spPr>
            <a:xfrm>
              <a:off x="2880856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A710F7EC-3E3B-45EA-A420-30D76486ACA9}"/>
                </a:ext>
              </a:extLst>
            </p:cNvPr>
            <p:cNvSpPr/>
            <p:nvPr/>
          </p:nvSpPr>
          <p:spPr>
            <a:xfrm>
              <a:off x="3312904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F8B64125-ED40-4A94-823E-542413D44DA4}"/>
                </a:ext>
              </a:extLst>
            </p:cNvPr>
            <p:cNvSpPr/>
            <p:nvPr/>
          </p:nvSpPr>
          <p:spPr>
            <a:xfrm>
              <a:off x="3744952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0C24EBDE-69B3-48B1-B771-0ECD594BCDA0}"/>
                </a:ext>
              </a:extLst>
            </p:cNvPr>
            <p:cNvSpPr/>
            <p:nvPr/>
          </p:nvSpPr>
          <p:spPr>
            <a:xfrm>
              <a:off x="4177000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29312A6E-20C5-4BEA-B94A-79C2EAA696CD}"/>
                </a:ext>
              </a:extLst>
            </p:cNvPr>
            <p:cNvSpPr/>
            <p:nvPr/>
          </p:nvSpPr>
          <p:spPr>
            <a:xfrm>
              <a:off x="4609048" y="5563763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7365E354-EA6C-4951-A730-923272AF8E9F}"/>
                </a:ext>
              </a:extLst>
            </p:cNvPr>
            <p:cNvSpPr/>
            <p:nvPr/>
          </p:nvSpPr>
          <p:spPr>
            <a:xfrm>
              <a:off x="2880856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CAC45FA5-8601-4F95-ADC3-58DDEE973A11}"/>
                </a:ext>
              </a:extLst>
            </p:cNvPr>
            <p:cNvSpPr/>
            <p:nvPr/>
          </p:nvSpPr>
          <p:spPr>
            <a:xfrm>
              <a:off x="3312904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6FED1A93-9FF1-429A-B845-B219DFE78C32}"/>
                </a:ext>
              </a:extLst>
            </p:cNvPr>
            <p:cNvSpPr/>
            <p:nvPr/>
          </p:nvSpPr>
          <p:spPr>
            <a:xfrm>
              <a:off x="3744952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5BA48939-8A85-45D2-9448-3A258A2D112C}"/>
                </a:ext>
              </a:extLst>
            </p:cNvPr>
            <p:cNvSpPr/>
            <p:nvPr/>
          </p:nvSpPr>
          <p:spPr>
            <a:xfrm>
              <a:off x="4177000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B30CC1E5-60C3-425A-9494-1C6DE16AED6A}"/>
                </a:ext>
              </a:extLst>
            </p:cNvPr>
            <p:cNvSpPr/>
            <p:nvPr/>
          </p:nvSpPr>
          <p:spPr>
            <a:xfrm>
              <a:off x="4609048" y="5995811"/>
              <a:ext cx="360040" cy="360041"/>
            </a:xfrm>
            <a:prstGeom prst="flowChartConnector">
              <a:avLst/>
            </a:prstGeom>
            <a:solidFill>
              <a:srgbClr val="E7E6E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93533-0ABA-44D3-A071-EA98CAA4B898}"/>
              </a:ext>
            </a:extLst>
          </p:cNvPr>
          <p:cNvGrpSpPr/>
          <p:nvPr/>
        </p:nvGrpSpPr>
        <p:grpSpPr>
          <a:xfrm>
            <a:off x="8904321" y="1402249"/>
            <a:ext cx="360041" cy="4248472"/>
            <a:chOff x="7104111" y="1268761"/>
            <a:chExt cx="360041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3323F-7014-4C99-A10D-693CDE049D73}"/>
                </a:ext>
              </a:extLst>
            </p:cNvPr>
            <p:cNvGrpSpPr/>
            <p:nvPr/>
          </p:nvGrpSpPr>
          <p:grpSpPr>
            <a:xfrm rot="5400000">
              <a:off x="6240016" y="2132856"/>
              <a:ext cx="2088232" cy="360041"/>
              <a:chOff x="5735960" y="1808819"/>
              <a:chExt cx="2088232" cy="360041"/>
            </a:xfrm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BED4CDB-B174-4EF4-AE2D-DBB2E6A4405F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D655473-999D-4B6F-BCEE-07B05E321317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65C2CF1-E5AC-4956-A314-9281F60B9147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F08B5D7A-F230-4830-A41F-4B6B7C19F4F0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52CF5F1-3763-4B19-960A-588F20A842B0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9999D7-17AF-4B4A-BD5A-762869463081}"/>
                </a:ext>
              </a:extLst>
            </p:cNvPr>
            <p:cNvGrpSpPr/>
            <p:nvPr/>
          </p:nvGrpSpPr>
          <p:grpSpPr>
            <a:xfrm rot="5400000">
              <a:off x="6240016" y="4293096"/>
              <a:ext cx="2088232" cy="360041"/>
              <a:chOff x="5735960" y="1808819"/>
              <a:chExt cx="2088232" cy="36004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8EE990F-91FE-44B0-869F-44099F43E635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E3F450E8-285F-449E-8364-3F03F00042B2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78074E9B-81A4-40D2-932D-6C8FC67B894D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CD38F6E1-99AE-44E1-9968-D80CF406776E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F377F27-6E62-43D5-970E-1A58F1A23707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7785042-378B-4931-9195-232AD29670FE}"/>
              </a:ext>
            </a:extLst>
          </p:cNvPr>
          <p:cNvCxnSpPr>
            <a:cxnSpLocks/>
          </p:cNvCxnSpPr>
          <p:nvPr/>
        </p:nvCxnSpPr>
        <p:spPr>
          <a:xfrm flipV="1">
            <a:off x="4333623" y="1762289"/>
            <a:ext cx="504056" cy="32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86F0700-9985-43A6-ACE9-394346E6BBB5}"/>
              </a:ext>
            </a:extLst>
          </p:cNvPr>
          <p:cNvCxnSpPr>
            <a:cxnSpLocks/>
          </p:cNvCxnSpPr>
          <p:nvPr/>
        </p:nvCxnSpPr>
        <p:spPr>
          <a:xfrm>
            <a:off x="4333623" y="5409218"/>
            <a:ext cx="4925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3B20B95-AE65-4065-BCB5-B44A17ED32C2}"/>
              </a:ext>
            </a:extLst>
          </p:cNvPr>
          <p:cNvSpPr/>
          <p:nvPr/>
        </p:nvSpPr>
        <p:spPr>
          <a:xfrm>
            <a:off x="7872804" y="1628800"/>
            <a:ext cx="360040" cy="378041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03AABF-499B-4851-AED4-200255FE5F36}"/>
              </a:ext>
            </a:extLst>
          </p:cNvPr>
          <p:cNvSpPr txBox="1"/>
          <p:nvPr/>
        </p:nvSpPr>
        <p:spPr>
          <a:xfrm>
            <a:off x="2699164" y="163275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User-item ID pair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C4DC682-21E1-4222-929A-B4CC0928D97B}"/>
              </a:ext>
            </a:extLst>
          </p:cNvPr>
          <p:cNvSpPr txBox="1"/>
          <p:nvPr/>
        </p:nvSpPr>
        <p:spPr>
          <a:xfrm>
            <a:off x="5376591" y="163275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Embedding matrix lookup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A4CA226-FD79-475A-913E-7384C1B9A6D5}"/>
              </a:ext>
            </a:extLst>
          </p:cNvPr>
          <p:cNvSpPr txBox="1"/>
          <p:nvPr/>
        </p:nvSpPr>
        <p:spPr>
          <a:xfrm>
            <a:off x="8253183" y="163275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Concatenated embedding layer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9E567-9FB5-4F82-ACDD-81E4E9A21789}"/>
              </a:ext>
            </a:extLst>
          </p:cNvPr>
          <p:cNvCxnSpPr/>
          <p:nvPr/>
        </p:nvCxnSpPr>
        <p:spPr>
          <a:xfrm>
            <a:off x="5179723" y="3722569"/>
            <a:ext cx="1991009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D3A940E-0C44-4B39-AAE7-A0E0A3075810}"/>
              </a:ext>
            </a:extLst>
          </p:cNvPr>
          <p:cNvSpPr txBox="1"/>
          <p:nvPr/>
        </p:nvSpPr>
        <p:spPr>
          <a:xfrm>
            <a:off x="5995206" y="342900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k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1A2C9-D936-49FD-8E61-ACDCA09471A5}"/>
              </a:ext>
            </a:extLst>
          </p:cNvPr>
          <p:cNvSpPr txBox="1"/>
          <p:nvPr/>
        </p:nvSpPr>
        <p:spPr>
          <a:xfrm>
            <a:off x="7357049" y="525069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n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6AB6EB8-AC74-449F-8657-E8F1B560574C}"/>
              </a:ext>
            </a:extLst>
          </p:cNvPr>
          <p:cNvCxnSpPr>
            <a:cxnSpLocks/>
          </p:cNvCxnSpPr>
          <p:nvPr/>
        </p:nvCxnSpPr>
        <p:spPr>
          <a:xfrm>
            <a:off x="7393059" y="1126320"/>
            <a:ext cx="0" cy="195474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A4A36C3-FFA4-4CAE-A80C-7C6DD6523535}"/>
              </a:ext>
            </a:extLst>
          </p:cNvPr>
          <p:cNvSpPr txBox="1"/>
          <p:nvPr/>
        </p:nvSpPr>
        <p:spPr>
          <a:xfrm>
            <a:off x="7357049" y="1917046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b="1" dirty="0"/>
              <a:t>m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F9E9B74-08D2-4C24-B42D-73026AB4EF52}"/>
              </a:ext>
            </a:extLst>
          </p:cNvPr>
          <p:cNvCxnSpPr>
            <a:cxnSpLocks/>
          </p:cNvCxnSpPr>
          <p:nvPr/>
        </p:nvCxnSpPr>
        <p:spPr>
          <a:xfrm>
            <a:off x="7393059" y="4426584"/>
            <a:ext cx="0" cy="1954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EB93533-0ABA-44D3-A071-EA98CAA4B898}"/>
              </a:ext>
            </a:extLst>
          </p:cNvPr>
          <p:cNvGrpSpPr/>
          <p:nvPr/>
        </p:nvGrpSpPr>
        <p:grpSpPr>
          <a:xfrm>
            <a:off x="3538187" y="1628800"/>
            <a:ext cx="360041" cy="4248472"/>
            <a:chOff x="7104111" y="1268761"/>
            <a:chExt cx="360041" cy="42484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3323F-7014-4C99-A10D-693CDE049D73}"/>
                </a:ext>
              </a:extLst>
            </p:cNvPr>
            <p:cNvGrpSpPr/>
            <p:nvPr/>
          </p:nvGrpSpPr>
          <p:grpSpPr>
            <a:xfrm rot="5400000">
              <a:off x="6240016" y="2132856"/>
              <a:ext cx="2088232" cy="360041"/>
              <a:chOff x="5735960" y="1808819"/>
              <a:chExt cx="2088232" cy="360041"/>
            </a:xfrm>
          </p:grpSpPr>
          <p:sp>
            <p:nvSpPr>
              <p:cNvPr id="148" name="Flowchart: Connector 147">
                <a:extLst>
                  <a:ext uri="{FF2B5EF4-FFF2-40B4-BE49-F238E27FC236}">
                    <a16:creationId xmlns:a16="http://schemas.microsoft.com/office/drawing/2014/main" id="{5BED4CDB-B174-4EF4-AE2D-DBB2E6A4405F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49" name="Flowchart: Connector 148">
                <a:extLst>
                  <a:ext uri="{FF2B5EF4-FFF2-40B4-BE49-F238E27FC236}">
                    <a16:creationId xmlns:a16="http://schemas.microsoft.com/office/drawing/2014/main" id="{7D655473-999D-4B6F-BCEE-07B05E321317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1" name="Flowchart: Connector 150">
                <a:extLst>
                  <a:ext uri="{FF2B5EF4-FFF2-40B4-BE49-F238E27FC236}">
                    <a16:creationId xmlns:a16="http://schemas.microsoft.com/office/drawing/2014/main" id="{E65C2CF1-E5AC-4956-A314-9281F60B9147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2" name="Flowchart: Connector 151">
                <a:extLst>
                  <a:ext uri="{FF2B5EF4-FFF2-40B4-BE49-F238E27FC236}">
                    <a16:creationId xmlns:a16="http://schemas.microsoft.com/office/drawing/2014/main" id="{F08B5D7A-F230-4830-A41F-4B6B7C19F4F0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4" name="Flowchart: Connector 153">
                <a:extLst>
                  <a:ext uri="{FF2B5EF4-FFF2-40B4-BE49-F238E27FC236}">
                    <a16:creationId xmlns:a16="http://schemas.microsoft.com/office/drawing/2014/main" id="{A52CF5F1-3763-4B19-960A-588F20A842B0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solidFill>
                <a:srgbClr val="F4B183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C9999D7-17AF-4B4A-BD5A-762869463081}"/>
                </a:ext>
              </a:extLst>
            </p:cNvPr>
            <p:cNvGrpSpPr/>
            <p:nvPr/>
          </p:nvGrpSpPr>
          <p:grpSpPr>
            <a:xfrm rot="5400000">
              <a:off x="6240016" y="4293096"/>
              <a:ext cx="2088232" cy="360041"/>
              <a:chOff x="5735960" y="1808819"/>
              <a:chExt cx="2088232" cy="360041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57" name="Flowchart: Connector 156">
                <a:extLst>
                  <a:ext uri="{FF2B5EF4-FFF2-40B4-BE49-F238E27FC236}">
                    <a16:creationId xmlns:a16="http://schemas.microsoft.com/office/drawing/2014/main" id="{B8EE990F-91FE-44B0-869F-44099F43E635}"/>
                  </a:ext>
                </a:extLst>
              </p:cNvPr>
              <p:cNvSpPr/>
              <p:nvPr/>
            </p:nvSpPr>
            <p:spPr>
              <a:xfrm>
                <a:off x="5735960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58" name="Flowchart: Connector 157">
                <a:extLst>
                  <a:ext uri="{FF2B5EF4-FFF2-40B4-BE49-F238E27FC236}">
                    <a16:creationId xmlns:a16="http://schemas.microsoft.com/office/drawing/2014/main" id="{E3F450E8-285F-449E-8364-3F03F00042B2}"/>
                  </a:ext>
                </a:extLst>
              </p:cNvPr>
              <p:cNvSpPr/>
              <p:nvPr/>
            </p:nvSpPr>
            <p:spPr>
              <a:xfrm>
                <a:off x="6168008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0" name="Flowchart: Connector 159">
                <a:extLst>
                  <a:ext uri="{FF2B5EF4-FFF2-40B4-BE49-F238E27FC236}">
                    <a16:creationId xmlns:a16="http://schemas.microsoft.com/office/drawing/2014/main" id="{78074E9B-81A4-40D2-932D-6C8FC67B894D}"/>
                  </a:ext>
                </a:extLst>
              </p:cNvPr>
              <p:cNvSpPr/>
              <p:nvPr/>
            </p:nvSpPr>
            <p:spPr>
              <a:xfrm>
                <a:off x="6600056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1" name="Flowchart: Connector 160">
                <a:extLst>
                  <a:ext uri="{FF2B5EF4-FFF2-40B4-BE49-F238E27FC236}">
                    <a16:creationId xmlns:a16="http://schemas.microsoft.com/office/drawing/2014/main" id="{CD38F6E1-99AE-44E1-9968-D80CF406776E}"/>
                  </a:ext>
                </a:extLst>
              </p:cNvPr>
              <p:cNvSpPr/>
              <p:nvPr/>
            </p:nvSpPr>
            <p:spPr>
              <a:xfrm>
                <a:off x="7032104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63" name="Flowchart: Connector 162">
                <a:extLst>
                  <a:ext uri="{FF2B5EF4-FFF2-40B4-BE49-F238E27FC236}">
                    <a16:creationId xmlns:a16="http://schemas.microsoft.com/office/drawing/2014/main" id="{1F377F27-6E62-43D5-970E-1A58F1A23707}"/>
                  </a:ext>
                </a:extLst>
              </p:cNvPr>
              <p:cNvSpPr/>
              <p:nvPr/>
            </p:nvSpPr>
            <p:spPr>
              <a:xfrm>
                <a:off x="7464152" y="1808819"/>
                <a:ext cx="360040" cy="360041"/>
              </a:xfrm>
              <a:prstGeom prst="flowChartConnector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</p:grp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BA4CA226-FD79-475A-913E-7384C1B9A6D5}"/>
              </a:ext>
            </a:extLst>
          </p:cNvPr>
          <p:cNvSpPr txBox="1"/>
          <p:nvPr/>
        </p:nvSpPr>
        <p:spPr>
          <a:xfrm>
            <a:off x="2887049" y="703751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Concatenated embedding layer</a:t>
            </a: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34AC97BE-A5C5-4FA5-99BB-2EDA638491C6}"/>
              </a:ext>
            </a:extLst>
          </p:cNvPr>
          <p:cNvSpPr/>
          <p:nvPr/>
        </p:nvSpPr>
        <p:spPr>
          <a:xfrm rot="5400000">
            <a:off x="5842440" y="2708925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8D7A9E7D-F73E-43BC-BDEE-98394F3DA9B5}"/>
              </a:ext>
            </a:extLst>
          </p:cNvPr>
          <p:cNvSpPr/>
          <p:nvPr/>
        </p:nvSpPr>
        <p:spPr>
          <a:xfrm rot="5400000">
            <a:off x="5842440" y="3140973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FD426C81-47FC-45E4-8074-EF9535931AA9}"/>
              </a:ext>
            </a:extLst>
          </p:cNvPr>
          <p:cNvSpPr/>
          <p:nvPr/>
        </p:nvSpPr>
        <p:spPr>
          <a:xfrm rot="5400000">
            <a:off x="5842440" y="3573021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24CBCF8F-0114-4E11-9EC1-DCD016A09DDD}"/>
              </a:ext>
            </a:extLst>
          </p:cNvPr>
          <p:cNvSpPr/>
          <p:nvPr/>
        </p:nvSpPr>
        <p:spPr>
          <a:xfrm rot="5400000">
            <a:off x="5842440" y="4005069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F9313F81-8CF4-4DBB-B24B-EBF2ADE85993}"/>
              </a:ext>
            </a:extLst>
          </p:cNvPr>
          <p:cNvSpPr/>
          <p:nvPr/>
        </p:nvSpPr>
        <p:spPr>
          <a:xfrm rot="5400000">
            <a:off x="5842440" y="4437117"/>
            <a:ext cx="360040" cy="360041"/>
          </a:xfrm>
          <a:prstGeom prst="flowChartConnector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02D6204-EEF7-4717-91EF-8E7F8C3967DB}"/>
              </a:ext>
            </a:extLst>
          </p:cNvPr>
          <p:cNvCxnSpPr>
            <a:cxnSpLocks/>
            <a:stCxn id="148" idx="0"/>
            <a:endCxn id="81" idx="4"/>
          </p:cNvCxnSpPr>
          <p:nvPr/>
        </p:nvCxnSpPr>
        <p:spPr>
          <a:xfrm>
            <a:off x="3898229" y="1808820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727D28-4351-49B8-A99C-DA30BA358844}"/>
              </a:ext>
            </a:extLst>
          </p:cNvPr>
          <p:cNvCxnSpPr>
            <a:cxnSpLocks/>
            <a:stCxn id="148" idx="0"/>
            <a:endCxn id="82" idx="4"/>
          </p:cNvCxnSpPr>
          <p:nvPr/>
        </p:nvCxnSpPr>
        <p:spPr>
          <a:xfrm>
            <a:off x="3898229" y="1808820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6E17048-52FC-4EBC-B0D2-6287DA40D9AE}"/>
              </a:ext>
            </a:extLst>
          </p:cNvPr>
          <p:cNvCxnSpPr>
            <a:cxnSpLocks/>
            <a:stCxn id="148" idx="0"/>
            <a:endCxn id="85" idx="4"/>
          </p:cNvCxnSpPr>
          <p:nvPr/>
        </p:nvCxnSpPr>
        <p:spPr>
          <a:xfrm>
            <a:off x="3898229" y="1808820"/>
            <a:ext cx="1944215" cy="28083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EE1B603-A341-40D0-B4DC-1FF4EE632860}"/>
              </a:ext>
            </a:extLst>
          </p:cNvPr>
          <p:cNvCxnSpPr>
            <a:cxnSpLocks/>
            <a:stCxn id="148" idx="0"/>
            <a:endCxn id="84" idx="4"/>
          </p:cNvCxnSpPr>
          <p:nvPr/>
        </p:nvCxnSpPr>
        <p:spPr>
          <a:xfrm>
            <a:off x="3898229" y="1808820"/>
            <a:ext cx="1944215" cy="237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23A4FE4-04EA-491F-B026-A0B4BFFE2C8B}"/>
              </a:ext>
            </a:extLst>
          </p:cNvPr>
          <p:cNvCxnSpPr>
            <a:cxnSpLocks/>
            <a:stCxn id="149" idx="0"/>
            <a:endCxn id="81" idx="4"/>
          </p:cNvCxnSpPr>
          <p:nvPr/>
        </p:nvCxnSpPr>
        <p:spPr>
          <a:xfrm>
            <a:off x="3898229" y="2240868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084276-F945-47D5-8D14-9D4B76D283E2}"/>
              </a:ext>
            </a:extLst>
          </p:cNvPr>
          <p:cNvCxnSpPr>
            <a:cxnSpLocks/>
            <a:stCxn id="149" idx="0"/>
            <a:endCxn id="82" idx="4"/>
          </p:cNvCxnSpPr>
          <p:nvPr/>
        </p:nvCxnSpPr>
        <p:spPr>
          <a:xfrm>
            <a:off x="3898229" y="2240868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881EFC-A3F6-4186-ADB9-9F6253C87EF2}"/>
              </a:ext>
            </a:extLst>
          </p:cNvPr>
          <p:cNvCxnSpPr>
            <a:cxnSpLocks/>
            <a:stCxn id="149" idx="0"/>
            <a:endCxn id="83" idx="4"/>
          </p:cNvCxnSpPr>
          <p:nvPr/>
        </p:nvCxnSpPr>
        <p:spPr>
          <a:xfrm>
            <a:off x="3898229" y="2240868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A048FE8-3FDF-47DF-A6A3-1F0AD0963972}"/>
              </a:ext>
            </a:extLst>
          </p:cNvPr>
          <p:cNvCxnSpPr>
            <a:cxnSpLocks/>
            <a:stCxn id="149" idx="0"/>
            <a:endCxn id="84" idx="4"/>
          </p:cNvCxnSpPr>
          <p:nvPr/>
        </p:nvCxnSpPr>
        <p:spPr>
          <a:xfrm>
            <a:off x="3898229" y="2240868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45A16C7-EACC-4B38-8928-EE3C62814000}"/>
              </a:ext>
            </a:extLst>
          </p:cNvPr>
          <p:cNvCxnSpPr>
            <a:cxnSpLocks/>
            <a:stCxn id="149" idx="0"/>
            <a:endCxn id="85" idx="4"/>
          </p:cNvCxnSpPr>
          <p:nvPr/>
        </p:nvCxnSpPr>
        <p:spPr>
          <a:xfrm>
            <a:off x="3898229" y="2240868"/>
            <a:ext cx="1944215" cy="237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25261E8-6767-4ECA-855F-CC4C99D64803}"/>
              </a:ext>
            </a:extLst>
          </p:cNvPr>
          <p:cNvCxnSpPr>
            <a:cxnSpLocks/>
            <a:stCxn id="151" idx="0"/>
            <a:endCxn id="81" idx="4"/>
          </p:cNvCxnSpPr>
          <p:nvPr/>
        </p:nvCxnSpPr>
        <p:spPr>
          <a:xfrm>
            <a:off x="3898229" y="2672916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706ADFC-43A2-4628-B96F-4BC9EA2F6167}"/>
              </a:ext>
            </a:extLst>
          </p:cNvPr>
          <p:cNvCxnSpPr>
            <a:cxnSpLocks/>
            <a:stCxn id="151" idx="0"/>
            <a:endCxn id="82" idx="4"/>
          </p:cNvCxnSpPr>
          <p:nvPr/>
        </p:nvCxnSpPr>
        <p:spPr>
          <a:xfrm>
            <a:off x="3898229" y="2672916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ACFBEDB-4435-463E-BBD7-BF09936D8E4F}"/>
              </a:ext>
            </a:extLst>
          </p:cNvPr>
          <p:cNvCxnSpPr>
            <a:cxnSpLocks/>
            <a:stCxn id="151" idx="0"/>
            <a:endCxn id="83" idx="4"/>
          </p:cNvCxnSpPr>
          <p:nvPr/>
        </p:nvCxnSpPr>
        <p:spPr>
          <a:xfrm>
            <a:off x="3898229" y="2672916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342DF03-D304-48DC-BD27-56C6DD2CF51A}"/>
              </a:ext>
            </a:extLst>
          </p:cNvPr>
          <p:cNvCxnSpPr>
            <a:cxnSpLocks/>
            <a:stCxn id="151" idx="0"/>
            <a:endCxn id="84" idx="4"/>
          </p:cNvCxnSpPr>
          <p:nvPr/>
        </p:nvCxnSpPr>
        <p:spPr>
          <a:xfrm>
            <a:off x="3898229" y="2672916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0DA5891-7F0E-4B04-B4F6-AE2F3B9D1DE9}"/>
              </a:ext>
            </a:extLst>
          </p:cNvPr>
          <p:cNvCxnSpPr>
            <a:cxnSpLocks/>
            <a:stCxn id="148" idx="0"/>
            <a:endCxn id="83" idx="4"/>
          </p:cNvCxnSpPr>
          <p:nvPr/>
        </p:nvCxnSpPr>
        <p:spPr>
          <a:xfrm>
            <a:off x="3898229" y="1808820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24EF07B-2C0F-471B-BF44-BB30DAD2DEB8}"/>
              </a:ext>
            </a:extLst>
          </p:cNvPr>
          <p:cNvCxnSpPr>
            <a:cxnSpLocks/>
            <a:stCxn id="152" idx="0"/>
            <a:endCxn id="81" idx="4"/>
          </p:cNvCxnSpPr>
          <p:nvPr/>
        </p:nvCxnSpPr>
        <p:spPr>
          <a:xfrm flipV="1">
            <a:off x="3898229" y="2888942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848213-5CA1-4B8C-B373-5E98CAF7F04A}"/>
              </a:ext>
            </a:extLst>
          </p:cNvPr>
          <p:cNvCxnSpPr>
            <a:cxnSpLocks/>
            <a:stCxn id="152" idx="0"/>
            <a:endCxn id="82" idx="4"/>
          </p:cNvCxnSpPr>
          <p:nvPr/>
        </p:nvCxnSpPr>
        <p:spPr>
          <a:xfrm>
            <a:off x="3898229" y="3104964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7A48004-6DB7-45EF-9EE4-355CE00CBFDE}"/>
              </a:ext>
            </a:extLst>
          </p:cNvPr>
          <p:cNvCxnSpPr>
            <a:cxnSpLocks/>
            <a:stCxn id="152" idx="0"/>
            <a:endCxn id="84" idx="4"/>
          </p:cNvCxnSpPr>
          <p:nvPr/>
        </p:nvCxnSpPr>
        <p:spPr>
          <a:xfrm>
            <a:off x="3898229" y="3104964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57CAF93-5173-4277-A2BB-62C40D2EB3C1}"/>
              </a:ext>
            </a:extLst>
          </p:cNvPr>
          <p:cNvCxnSpPr>
            <a:cxnSpLocks/>
            <a:stCxn id="152" idx="0"/>
            <a:endCxn id="83" idx="4"/>
          </p:cNvCxnSpPr>
          <p:nvPr/>
        </p:nvCxnSpPr>
        <p:spPr>
          <a:xfrm>
            <a:off x="3898229" y="3104964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AE7505C-E0DB-429B-9BE0-812FE1750275}"/>
              </a:ext>
            </a:extLst>
          </p:cNvPr>
          <p:cNvCxnSpPr>
            <a:cxnSpLocks/>
            <a:stCxn id="152" idx="0"/>
            <a:endCxn id="85" idx="4"/>
          </p:cNvCxnSpPr>
          <p:nvPr/>
        </p:nvCxnSpPr>
        <p:spPr>
          <a:xfrm>
            <a:off x="3898229" y="3104964"/>
            <a:ext cx="1944215" cy="1512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ECA542F-BA74-43B3-9D70-EDEC2B35821A}"/>
              </a:ext>
            </a:extLst>
          </p:cNvPr>
          <p:cNvCxnSpPr>
            <a:cxnSpLocks/>
            <a:stCxn id="154" idx="0"/>
            <a:endCxn id="81" idx="4"/>
          </p:cNvCxnSpPr>
          <p:nvPr/>
        </p:nvCxnSpPr>
        <p:spPr>
          <a:xfrm flipV="1">
            <a:off x="3898229" y="2888942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D8814A8-EE44-4DAF-8676-118A30C8AFF3}"/>
              </a:ext>
            </a:extLst>
          </p:cNvPr>
          <p:cNvCxnSpPr>
            <a:cxnSpLocks/>
            <a:stCxn id="154" idx="0"/>
            <a:endCxn id="82" idx="4"/>
          </p:cNvCxnSpPr>
          <p:nvPr/>
        </p:nvCxnSpPr>
        <p:spPr>
          <a:xfrm flipV="1">
            <a:off x="3898229" y="3320990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44B49E9-C6FD-4DF7-8BDA-5A803453ED53}"/>
              </a:ext>
            </a:extLst>
          </p:cNvPr>
          <p:cNvCxnSpPr>
            <a:cxnSpLocks/>
            <a:stCxn id="151" idx="0"/>
            <a:endCxn id="85" idx="4"/>
          </p:cNvCxnSpPr>
          <p:nvPr/>
        </p:nvCxnSpPr>
        <p:spPr>
          <a:xfrm>
            <a:off x="3898229" y="2672916"/>
            <a:ext cx="1944215" cy="1944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7664C6E-03B3-48D2-9F9F-76E9AC461C97}"/>
              </a:ext>
            </a:extLst>
          </p:cNvPr>
          <p:cNvCxnSpPr>
            <a:cxnSpLocks/>
            <a:stCxn id="154" idx="0"/>
            <a:endCxn id="84" idx="4"/>
          </p:cNvCxnSpPr>
          <p:nvPr/>
        </p:nvCxnSpPr>
        <p:spPr>
          <a:xfrm>
            <a:off x="3898229" y="3537012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DACD9E-6D95-4C06-A2E7-DB1F421DB5F0}"/>
              </a:ext>
            </a:extLst>
          </p:cNvPr>
          <p:cNvCxnSpPr>
            <a:cxnSpLocks/>
            <a:stCxn id="154" idx="0"/>
            <a:endCxn id="83" idx="4"/>
          </p:cNvCxnSpPr>
          <p:nvPr/>
        </p:nvCxnSpPr>
        <p:spPr>
          <a:xfrm>
            <a:off x="3898229" y="3537012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E104F7D-E797-4471-B71C-02AF92E41462}"/>
              </a:ext>
            </a:extLst>
          </p:cNvPr>
          <p:cNvCxnSpPr>
            <a:cxnSpLocks/>
            <a:stCxn id="154" idx="0"/>
            <a:endCxn id="85" idx="4"/>
          </p:cNvCxnSpPr>
          <p:nvPr/>
        </p:nvCxnSpPr>
        <p:spPr>
          <a:xfrm>
            <a:off x="3898229" y="3537012"/>
            <a:ext cx="1944215" cy="1080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807AB40-6B83-49A5-9EE2-1861E7580F36}"/>
              </a:ext>
            </a:extLst>
          </p:cNvPr>
          <p:cNvCxnSpPr>
            <a:cxnSpLocks/>
            <a:stCxn id="157" idx="0"/>
            <a:endCxn id="81" idx="4"/>
          </p:cNvCxnSpPr>
          <p:nvPr/>
        </p:nvCxnSpPr>
        <p:spPr>
          <a:xfrm flipV="1">
            <a:off x="3898229" y="2888942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738E8C6-909F-43D8-A3EB-6C54BE8E92CC}"/>
              </a:ext>
            </a:extLst>
          </p:cNvPr>
          <p:cNvCxnSpPr>
            <a:cxnSpLocks/>
            <a:stCxn id="157" idx="0"/>
            <a:endCxn id="83" idx="4"/>
          </p:cNvCxnSpPr>
          <p:nvPr/>
        </p:nvCxnSpPr>
        <p:spPr>
          <a:xfrm flipV="1">
            <a:off x="3898229" y="3753038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A7C47AA-4CFC-439F-9A9D-A84902933EF1}"/>
              </a:ext>
            </a:extLst>
          </p:cNvPr>
          <p:cNvCxnSpPr>
            <a:cxnSpLocks/>
            <a:stCxn id="157" idx="0"/>
            <a:endCxn id="82" idx="4"/>
          </p:cNvCxnSpPr>
          <p:nvPr/>
        </p:nvCxnSpPr>
        <p:spPr>
          <a:xfrm flipV="1">
            <a:off x="3898229" y="3320990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C0113E1-C97F-447C-A6B6-2749EE4806EC}"/>
              </a:ext>
            </a:extLst>
          </p:cNvPr>
          <p:cNvCxnSpPr>
            <a:cxnSpLocks/>
            <a:stCxn id="157" idx="0"/>
            <a:endCxn id="84" idx="4"/>
          </p:cNvCxnSpPr>
          <p:nvPr/>
        </p:nvCxnSpPr>
        <p:spPr>
          <a:xfrm>
            <a:off x="3898229" y="3969060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BA348F0-CE72-43F6-B94E-7D1F2DF4EF95}"/>
              </a:ext>
            </a:extLst>
          </p:cNvPr>
          <p:cNvCxnSpPr>
            <a:cxnSpLocks/>
            <a:stCxn id="158" idx="0"/>
            <a:endCxn id="81" idx="4"/>
          </p:cNvCxnSpPr>
          <p:nvPr/>
        </p:nvCxnSpPr>
        <p:spPr>
          <a:xfrm flipV="1">
            <a:off x="3898229" y="2888942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833CF10-D794-4248-9BDC-B20392F07013}"/>
              </a:ext>
            </a:extLst>
          </p:cNvPr>
          <p:cNvCxnSpPr>
            <a:cxnSpLocks/>
            <a:stCxn id="158" idx="0"/>
            <a:endCxn id="82" idx="4"/>
          </p:cNvCxnSpPr>
          <p:nvPr/>
        </p:nvCxnSpPr>
        <p:spPr>
          <a:xfrm flipV="1">
            <a:off x="3898229" y="3320990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1B9691E-C799-493D-9032-F6BF23DCB995}"/>
              </a:ext>
            </a:extLst>
          </p:cNvPr>
          <p:cNvCxnSpPr>
            <a:cxnSpLocks/>
            <a:stCxn id="158" idx="0"/>
            <a:endCxn id="83" idx="4"/>
          </p:cNvCxnSpPr>
          <p:nvPr/>
        </p:nvCxnSpPr>
        <p:spPr>
          <a:xfrm flipV="1">
            <a:off x="3898229" y="3753038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574223C-5BBA-4BB8-93B8-37E7C9D30694}"/>
              </a:ext>
            </a:extLst>
          </p:cNvPr>
          <p:cNvCxnSpPr>
            <a:cxnSpLocks/>
            <a:stCxn id="158" idx="0"/>
            <a:endCxn id="84" idx="4"/>
          </p:cNvCxnSpPr>
          <p:nvPr/>
        </p:nvCxnSpPr>
        <p:spPr>
          <a:xfrm flipV="1">
            <a:off x="3898229" y="4185086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91F434E-BEFC-47B8-AF97-FDE657C9D16B}"/>
              </a:ext>
            </a:extLst>
          </p:cNvPr>
          <p:cNvCxnSpPr>
            <a:cxnSpLocks/>
            <a:stCxn id="158" idx="0"/>
            <a:endCxn id="85" idx="4"/>
          </p:cNvCxnSpPr>
          <p:nvPr/>
        </p:nvCxnSpPr>
        <p:spPr>
          <a:xfrm>
            <a:off x="3898229" y="4401108"/>
            <a:ext cx="1944215" cy="216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32E435A-2439-4E8B-9610-2CE24350B6F5}"/>
              </a:ext>
            </a:extLst>
          </p:cNvPr>
          <p:cNvCxnSpPr>
            <a:cxnSpLocks/>
            <a:stCxn id="160" idx="0"/>
            <a:endCxn id="81" idx="4"/>
          </p:cNvCxnSpPr>
          <p:nvPr/>
        </p:nvCxnSpPr>
        <p:spPr>
          <a:xfrm flipV="1">
            <a:off x="3898229" y="2888942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3B88471-1A5D-44B1-BA5A-76E1C34A24A9}"/>
              </a:ext>
            </a:extLst>
          </p:cNvPr>
          <p:cNvCxnSpPr>
            <a:cxnSpLocks/>
            <a:stCxn id="160" idx="0"/>
            <a:endCxn id="82" idx="4"/>
          </p:cNvCxnSpPr>
          <p:nvPr/>
        </p:nvCxnSpPr>
        <p:spPr>
          <a:xfrm flipV="1">
            <a:off x="3898229" y="3320990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432EFAF-E9B2-4C7B-B3F4-24D29CE450FD}"/>
              </a:ext>
            </a:extLst>
          </p:cNvPr>
          <p:cNvCxnSpPr>
            <a:cxnSpLocks/>
            <a:stCxn id="160" idx="0"/>
            <a:endCxn id="83" idx="4"/>
          </p:cNvCxnSpPr>
          <p:nvPr/>
        </p:nvCxnSpPr>
        <p:spPr>
          <a:xfrm flipV="1">
            <a:off x="3898229" y="3753038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2EDC9CF-504C-4140-86DE-5F4262032CDF}"/>
              </a:ext>
            </a:extLst>
          </p:cNvPr>
          <p:cNvCxnSpPr>
            <a:cxnSpLocks/>
            <a:stCxn id="160" idx="0"/>
            <a:endCxn id="85" idx="4"/>
          </p:cNvCxnSpPr>
          <p:nvPr/>
        </p:nvCxnSpPr>
        <p:spPr>
          <a:xfrm flipV="1">
            <a:off x="3898229" y="4617134"/>
            <a:ext cx="1944215" cy="216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ED41790-75B6-4F2C-8D63-C4F71ADCFFDF}"/>
              </a:ext>
            </a:extLst>
          </p:cNvPr>
          <p:cNvCxnSpPr>
            <a:cxnSpLocks/>
            <a:stCxn id="160" idx="0"/>
            <a:endCxn id="84" idx="4"/>
          </p:cNvCxnSpPr>
          <p:nvPr/>
        </p:nvCxnSpPr>
        <p:spPr>
          <a:xfrm flipV="1">
            <a:off x="3898229" y="4185086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E0B0B0F-644C-440A-BF99-03D54D4AC22F}"/>
              </a:ext>
            </a:extLst>
          </p:cNvPr>
          <p:cNvCxnSpPr>
            <a:cxnSpLocks/>
            <a:stCxn id="157" idx="0"/>
            <a:endCxn id="85" idx="4"/>
          </p:cNvCxnSpPr>
          <p:nvPr/>
        </p:nvCxnSpPr>
        <p:spPr>
          <a:xfrm>
            <a:off x="3898229" y="3969060"/>
            <a:ext cx="1944215" cy="648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FD6DB7C-88D6-4A7C-9CF8-2545537D383C}"/>
              </a:ext>
            </a:extLst>
          </p:cNvPr>
          <p:cNvCxnSpPr>
            <a:cxnSpLocks/>
            <a:stCxn id="161" idx="0"/>
            <a:endCxn id="81" idx="4"/>
          </p:cNvCxnSpPr>
          <p:nvPr/>
        </p:nvCxnSpPr>
        <p:spPr>
          <a:xfrm flipV="1">
            <a:off x="3898229" y="2888942"/>
            <a:ext cx="1944215" cy="23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2CB17CC-93EE-4C6D-84B9-243261458071}"/>
              </a:ext>
            </a:extLst>
          </p:cNvPr>
          <p:cNvCxnSpPr>
            <a:cxnSpLocks/>
            <a:stCxn id="161" idx="0"/>
            <a:endCxn id="83" idx="4"/>
          </p:cNvCxnSpPr>
          <p:nvPr/>
        </p:nvCxnSpPr>
        <p:spPr>
          <a:xfrm flipV="1">
            <a:off x="3898229" y="3753038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99CE38C-5BE7-4ADE-9835-4167C0B6C696}"/>
              </a:ext>
            </a:extLst>
          </p:cNvPr>
          <p:cNvCxnSpPr>
            <a:cxnSpLocks/>
            <a:stCxn id="161" idx="0"/>
            <a:endCxn id="84" idx="4"/>
          </p:cNvCxnSpPr>
          <p:nvPr/>
        </p:nvCxnSpPr>
        <p:spPr>
          <a:xfrm flipV="1">
            <a:off x="3898229" y="4185086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DEC9DE1-8130-46F1-A7FD-EC375AD072CD}"/>
              </a:ext>
            </a:extLst>
          </p:cNvPr>
          <p:cNvCxnSpPr>
            <a:cxnSpLocks/>
            <a:stCxn id="161" idx="0"/>
            <a:endCxn id="85" idx="4"/>
          </p:cNvCxnSpPr>
          <p:nvPr/>
        </p:nvCxnSpPr>
        <p:spPr>
          <a:xfrm flipV="1">
            <a:off x="3898229" y="4617134"/>
            <a:ext cx="1944215" cy="64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9C30F29-D9E7-4D29-817D-3E20A37F23EF}"/>
              </a:ext>
            </a:extLst>
          </p:cNvPr>
          <p:cNvCxnSpPr>
            <a:cxnSpLocks/>
            <a:stCxn id="163" idx="0"/>
            <a:endCxn id="81" idx="4"/>
          </p:cNvCxnSpPr>
          <p:nvPr/>
        </p:nvCxnSpPr>
        <p:spPr>
          <a:xfrm flipV="1">
            <a:off x="3898229" y="2888942"/>
            <a:ext cx="1944215" cy="2808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3A51411-874B-41B1-BD92-8B565D35853D}"/>
              </a:ext>
            </a:extLst>
          </p:cNvPr>
          <p:cNvCxnSpPr>
            <a:cxnSpLocks/>
            <a:stCxn id="163" idx="0"/>
            <a:endCxn id="82" idx="4"/>
          </p:cNvCxnSpPr>
          <p:nvPr/>
        </p:nvCxnSpPr>
        <p:spPr>
          <a:xfrm flipV="1">
            <a:off x="3898229" y="3320990"/>
            <a:ext cx="1944215" cy="23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8DDD8BA-6BC1-4EA3-A71E-649A43C9703F}"/>
              </a:ext>
            </a:extLst>
          </p:cNvPr>
          <p:cNvCxnSpPr>
            <a:cxnSpLocks/>
            <a:stCxn id="163" idx="0"/>
            <a:endCxn id="83" idx="4"/>
          </p:cNvCxnSpPr>
          <p:nvPr/>
        </p:nvCxnSpPr>
        <p:spPr>
          <a:xfrm flipV="1">
            <a:off x="3898229" y="3753038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AB499DB-0D9C-4FE1-81A7-9C660D5FDD34}"/>
              </a:ext>
            </a:extLst>
          </p:cNvPr>
          <p:cNvCxnSpPr>
            <a:cxnSpLocks/>
            <a:stCxn id="161" idx="0"/>
            <a:endCxn id="82" idx="4"/>
          </p:cNvCxnSpPr>
          <p:nvPr/>
        </p:nvCxnSpPr>
        <p:spPr>
          <a:xfrm flipV="1">
            <a:off x="3898229" y="3320990"/>
            <a:ext cx="1944215" cy="194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E76906D-88F3-4487-AB00-ECF89DD1C5F8}"/>
              </a:ext>
            </a:extLst>
          </p:cNvPr>
          <p:cNvCxnSpPr>
            <a:cxnSpLocks/>
            <a:stCxn id="163" idx="0"/>
            <a:endCxn id="84" idx="4"/>
          </p:cNvCxnSpPr>
          <p:nvPr/>
        </p:nvCxnSpPr>
        <p:spPr>
          <a:xfrm flipV="1">
            <a:off x="3898229" y="4185086"/>
            <a:ext cx="1944215" cy="1512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7548BCC-338F-482F-B90F-DE6AB072CB9F}"/>
              </a:ext>
            </a:extLst>
          </p:cNvPr>
          <p:cNvCxnSpPr>
            <a:cxnSpLocks/>
            <a:stCxn id="163" idx="0"/>
            <a:endCxn id="85" idx="4"/>
          </p:cNvCxnSpPr>
          <p:nvPr/>
        </p:nvCxnSpPr>
        <p:spPr>
          <a:xfrm flipV="1">
            <a:off x="3898229" y="4617134"/>
            <a:ext cx="1944215" cy="10801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Flowchart: Connector 341">
            <a:extLst>
              <a:ext uri="{FF2B5EF4-FFF2-40B4-BE49-F238E27FC236}">
                <a16:creationId xmlns:a16="http://schemas.microsoft.com/office/drawing/2014/main" id="{7F24DCCA-7332-4511-8709-118516AFC94B}"/>
              </a:ext>
            </a:extLst>
          </p:cNvPr>
          <p:cNvSpPr/>
          <p:nvPr/>
        </p:nvSpPr>
        <p:spPr>
          <a:xfrm rot="5400000">
            <a:off x="7858663" y="3573020"/>
            <a:ext cx="360040" cy="360041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89082BDB-DB05-43B5-8FCD-847C1F041EF0}"/>
              </a:ext>
            </a:extLst>
          </p:cNvPr>
          <p:cNvCxnSpPr>
            <a:cxnSpLocks/>
            <a:stCxn id="81" idx="0"/>
            <a:endCxn id="342" idx="4"/>
          </p:cNvCxnSpPr>
          <p:nvPr/>
        </p:nvCxnSpPr>
        <p:spPr>
          <a:xfrm>
            <a:off x="6202481" y="2888946"/>
            <a:ext cx="1656182" cy="864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1EC6E90-30DF-402C-AADA-9656696E91AC}"/>
              </a:ext>
            </a:extLst>
          </p:cNvPr>
          <p:cNvCxnSpPr>
            <a:cxnSpLocks/>
            <a:stCxn id="85" idx="0"/>
            <a:endCxn id="342" idx="4"/>
          </p:cNvCxnSpPr>
          <p:nvPr/>
        </p:nvCxnSpPr>
        <p:spPr>
          <a:xfrm flipV="1">
            <a:off x="6202481" y="3753041"/>
            <a:ext cx="1656182" cy="864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C5941DE-58E6-46DF-80CD-502E8FB43113}"/>
              </a:ext>
            </a:extLst>
          </p:cNvPr>
          <p:cNvCxnSpPr>
            <a:cxnSpLocks/>
            <a:stCxn id="84" idx="0"/>
            <a:endCxn id="342" idx="4"/>
          </p:cNvCxnSpPr>
          <p:nvPr/>
        </p:nvCxnSpPr>
        <p:spPr>
          <a:xfrm flipV="1">
            <a:off x="6202481" y="3753041"/>
            <a:ext cx="1656182" cy="432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876126E-FB60-4B48-9A97-59EAF2BD45F3}"/>
              </a:ext>
            </a:extLst>
          </p:cNvPr>
          <p:cNvCxnSpPr>
            <a:cxnSpLocks/>
            <a:stCxn id="83" idx="0"/>
            <a:endCxn id="342" idx="4"/>
          </p:cNvCxnSpPr>
          <p:nvPr/>
        </p:nvCxnSpPr>
        <p:spPr>
          <a:xfrm flipV="1">
            <a:off x="6202481" y="3753041"/>
            <a:ext cx="165618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BF65932-E589-4CCE-B327-37224EE8AB7D}"/>
              </a:ext>
            </a:extLst>
          </p:cNvPr>
          <p:cNvCxnSpPr>
            <a:cxnSpLocks/>
            <a:stCxn id="82" idx="0"/>
            <a:endCxn id="342" idx="4"/>
          </p:cNvCxnSpPr>
          <p:nvPr/>
        </p:nvCxnSpPr>
        <p:spPr>
          <a:xfrm>
            <a:off x="6202481" y="3320994"/>
            <a:ext cx="1656182" cy="432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TextBox 417">
            <a:extLst>
              <a:ext uri="{FF2B5EF4-FFF2-40B4-BE49-F238E27FC236}">
                <a16:creationId xmlns:a16="http://schemas.microsoft.com/office/drawing/2014/main" id="{4A77A60E-653A-468B-88C0-91B5E6C089AE}"/>
              </a:ext>
            </a:extLst>
          </p:cNvPr>
          <p:cNvSpPr txBox="1"/>
          <p:nvPr/>
        </p:nvSpPr>
        <p:spPr>
          <a:xfrm>
            <a:off x="5191305" y="703751"/>
            <a:ext cx="166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Fully connected hidden layer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E53D1FB6-9C55-46F1-9B74-1C501FEA8817}"/>
              </a:ext>
            </a:extLst>
          </p:cNvPr>
          <p:cNvSpPr txBox="1"/>
          <p:nvPr/>
        </p:nvSpPr>
        <p:spPr>
          <a:xfrm>
            <a:off x="7461086" y="703751"/>
            <a:ext cx="1155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20460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6A38F3-B1BC-4022-8D8A-A7587F5D0E4B}"/>
              </a:ext>
            </a:extLst>
          </p:cNvPr>
          <p:cNvGrpSpPr/>
          <p:nvPr/>
        </p:nvGrpSpPr>
        <p:grpSpPr>
          <a:xfrm rot="5400000">
            <a:off x="1386549" y="2258641"/>
            <a:ext cx="3694735" cy="2340725"/>
            <a:chOff x="4166023" y="1475876"/>
            <a:chExt cx="3694735" cy="2340725"/>
          </a:xfrm>
        </p:grpSpPr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D2F9F3EF-86AA-4957-8D4B-D4D91871C95D}"/>
                </a:ext>
              </a:extLst>
            </p:cNvPr>
            <p:cNvSpPr/>
            <p:nvPr/>
          </p:nvSpPr>
          <p:spPr>
            <a:xfrm>
              <a:off x="4166023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64FA4AC9-123A-4EC4-9450-1BD935D3E47B}"/>
                </a:ext>
              </a:extLst>
            </p:cNvPr>
            <p:cNvSpPr/>
            <p:nvPr/>
          </p:nvSpPr>
          <p:spPr>
            <a:xfrm>
              <a:off x="4796970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E59550C5-F358-4040-8D4B-26A8A120BE3D}"/>
                </a:ext>
              </a:extLst>
            </p:cNvPr>
            <p:cNvSpPr/>
            <p:nvPr/>
          </p:nvSpPr>
          <p:spPr>
            <a:xfrm>
              <a:off x="542791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3DF1101E-88DE-4A7C-BDF0-40669E489DCF}"/>
                </a:ext>
              </a:extLst>
            </p:cNvPr>
            <p:cNvSpPr/>
            <p:nvPr/>
          </p:nvSpPr>
          <p:spPr>
            <a:xfrm>
              <a:off x="668981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931A7667-0670-4400-8599-76928B546818}"/>
                </a:ext>
              </a:extLst>
            </p:cNvPr>
            <p:cNvSpPr/>
            <p:nvPr/>
          </p:nvSpPr>
          <p:spPr>
            <a:xfrm>
              <a:off x="605886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4AEE23D3-64DF-4E7B-97BB-C30ADF68B140}"/>
                </a:ext>
              </a:extLst>
            </p:cNvPr>
            <p:cNvSpPr/>
            <p:nvPr/>
          </p:nvSpPr>
          <p:spPr>
            <a:xfrm>
              <a:off x="732075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721B2F6D-25DB-4452-9BEC-AAF8CBFA931B}"/>
                </a:ext>
              </a:extLst>
            </p:cNvPr>
            <p:cNvSpPr/>
            <p:nvPr/>
          </p:nvSpPr>
          <p:spPr>
            <a:xfrm>
              <a:off x="5743390" y="1475876"/>
              <a:ext cx="540000" cy="540000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41EA70B-328D-4FF9-A43D-0FBE5D11EE9E}"/>
                </a:ext>
              </a:extLst>
            </p:cNvPr>
            <p:cNvCxnSpPr>
              <a:cxnSpLocks/>
              <a:stCxn id="81" idx="0"/>
              <a:endCxn id="117" idx="4"/>
            </p:cNvCxnSpPr>
            <p:nvPr/>
          </p:nvCxnSpPr>
          <p:spPr>
            <a:xfrm flipV="1">
              <a:off x="4436029" y="2015882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456E06E-B104-4038-94CA-FAC1C5D6C015}"/>
                </a:ext>
              </a:extLst>
            </p:cNvPr>
            <p:cNvCxnSpPr>
              <a:cxnSpLocks/>
              <a:stCxn id="82" idx="0"/>
              <a:endCxn id="117" idx="4"/>
            </p:cNvCxnSpPr>
            <p:nvPr/>
          </p:nvCxnSpPr>
          <p:spPr>
            <a:xfrm flipV="1">
              <a:off x="5066970" y="2015882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E8E922D-A53D-4FCF-B95E-62F01E316BF2}"/>
                </a:ext>
              </a:extLst>
            </p:cNvPr>
            <p:cNvCxnSpPr>
              <a:cxnSpLocks/>
              <a:stCxn id="83" idx="0"/>
              <a:endCxn id="117" idx="4"/>
            </p:cNvCxnSpPr>
            <p:nvPr/>
          </p:nvCxnSpPr>
          <p:spPr>
            <a:xfrm flipV="1">
              <a:off x="5697923" y="2015882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5FAAD1E-D47F-44CC-8E20-89FCD028B0FD}"/>
                </a:ext>
              </a:extLst>
            </p:cNvPr>
            <p:cNvCxnSpPr>
              <a:cxnSpLocks/>
              <a:stCxn id="85" idx="0"/>
              <a:endCxn id="117" idx="4"/>
            </p:cNvCxnSpPr>
            <p:nvPr/>
          </p:nvCxnSpPr>
          <p:spPr>
            <a:xfrm flipH="1" flipV="1">
              <a:off x="6013390" y="2015882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CDA2BC6-C764-4320-A5C1-99F48FB667E1}"/>
                </a:ext>
              </a:extLst>
            </p:cNvPr>
            <p:cNvCxnSpPr>
              <a:cxnSpLocks/>
              <a:stCxn id="84" idx="0"/>
              <a:endCxn id="117" idx="4"/>
            </p:cNvCxnSpPr>
            <p:nvPr/>
          </p:nvCxnSpPr>
          <p:spPr>
            <a:xfrm flipH="1" flipV="1">
              <a:off x="6013396" y="2015882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3ED7B12-99C3-42D6-B2D6-38AF931DBC6B}"/>
                </a:ext>
              </a:extLst>
            </p:cNvPr>
            <p:cNvCxnSpPr>
              <a:cxnSpLocks/>
              <a:stCxn id="114" idx="0"/>
              <a:endCxn id="117" idx="4"/>
            </p:cNvCxnSpPr>
            <p:nvPr/>
          </p:nvCxnSpPr>
          <p:spPr>
            <a:xfrm flipH="1" flipV="1">
              <a:off x="6013390" y="2015882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Flowchart: Connector 137">
            <a:extLst>
              <a:ext uri="{FF2B5EF4-FFF2-40B4-BE49-F238E27FC236}">
                <a16:creationId xmlns:a16="http://schemas.microsoft.com/office/drawing/2014/main" id="{AA4EAFE9-3EA2-4A67-BF8F-AC2569753793}"/>
              </a:ext>
            </a:extLst>
          </p:cNvPr>
          <p:cNvSpPr/>
          <p:nvPr/>
        </p:nvSpPr>
        <p:spPr>
          <a:xfrm rot="5400000">
            <a:off x="6383629" y="3158453"/>
            <a:ext cx="540000" cy="540000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5FADA3B6-3EC4-4DC6-B5FA-21A7A4F72AF0}"/>
              </a:ext>
            </a:extLst>
          </p:cNvPr>
          <p:cNvSpPr/>
          <p:nvPr/>
        </p:nvSpPr>
        <p:spPr>
          <a:xfrm rot="5400000">
            <a:off x="8902986" y="3159000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342E15-EAC4-40F5-81DB-054436EA897F}"/>
              </a:ext>
            </a:extLst>
          </p:cNvPr>
          <p:cNvCxnSpPr>
            <a:cxnSpLocks/>
          </p:cNvCxnSpPr>
          <p:nvPr/>
        </p:nvCxnSpPr>
        <p:spPr>
          <a:xfrm flipV="1">
            <a:off x="4943872" y="3429004"/>
            <a:ext cx="792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1C49370-B975-4EA1-BECA-D3AD73CAA7DD}"/>
              </a:ext>
            </a:extLst>
          </p:cNvPr>
          <p:cNvCxnSpPr>
            <a:cxnSpLocks/>
          </p:cNvCxnSpPr>
          <p:nvPr/>
        </p:nvCxnSpPr>
        <p:spPr>
          <a:xfrm flipV="1">
            <a:off x="7536160" y="3428457"/>
            <a:ext cx="900966" cy="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FAB81294-9BE7-4284-B1A1-738F87F8B4E5}"/>
              </a:ext>
            </a:extLst>
          </p:cNvPr>
          <p:cNvSpPr txBox="1"/>
          <p:nvPr/>
        </p:nvSpPr>
        <p:spPr>
          <a:xfrm>
            <a:off x="3437929" y="1920628"/>
            <a:ext cx="1392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Raw prediction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82E9D46-4AE2-4F8B-9BD9-C04306B15244}"/>
              </a:ext>
            </a:extLst>
          </p:cNvPr>
          <p:cNvSpPr txBox="1"/>
          <p:nvPr/>
        </p:nvSpPr>
        <p:spPr>
          <a:xfrm>
            <a:off x="5900195" y="1920194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Add baseline prediction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7D629D4-8B62-4628-B37E-848CD1FF9784}"/>
              </a:ext>
            </a:extLst>
          </p:cNvPr>
          <p:cNvSpPr txBox="1"/>
          <p:nvPr/>
        </p:nvSpPr>
        <p:spPr>
          <a:xfrm>
            <a:off x="8419552" y="1920194"/>
            <a:ext cx="150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Add global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/>
              <p:nvPr/>
            </p:nvSpPr>
            <p:spPr>
              <a:xfrm>
                <a:off x="4040917" y="434504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A451FE-05DC-4BB6-89CA-1185BBD35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917" y="4345047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t="-26667" r="-7419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/>
              <p:nvPr/>
            </p:nvSpPr>
            <p:spPr>
              <a:xfrm>
                <a:off x="6271732" y="4345046"/>
                <a:ext cx="763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261E9DB-707D-421B-95ED-C9DAAC7D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32" y="4345046"/>
                <a:ext cx="763799" cy="276999"/>
              </a:xfrm>
              <a:prstGeom prst="rect">
                <a:avLst/>
              </a:prstGeom>
              <a:blipFill>
                <a:blip r:embed="rId3"/>
                <a:stretch>
                  <a:fillRect l="-7200" t="-26667" r="-24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/>
              <p:nvPr/>
            </p:nvSpPr>
            <p:spPr>
              <a:xfrm>
                <a:off x="8561151" y="4345045"/>
                <a:ext cx="12236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Z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Z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ZA" i="1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ZA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65382DA-2D7C-4B16-AB20-350C4DB02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51" y="4345045"/>
                <a:ext cx="1223668" cy="276999"/>
              </a:xfrm>
              <a:prstGeom prst="rect">
                <a:avLst/>
              </a:prstGeom>
              <a:blipFill>
                <a:blip r:embed="rId4"/>
                <a:stretch>
                  <a:fillRect l="-4478" t="-26667" r="-398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CC2EFA-58BA-4333-9B08-A1F35F212FC7}"/>
              </a:ext>
            </a:extLst>
          </p:cNvPr>
          <p:cNvSpPr/>
          <p:nvPr/>
        </p:nvSpPr>
        <p:spPr>
          <a:xfrm>
            <a:off x="1476603" y="2103520"/>
            <a:ext cx="1264227" cy="26509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0F92BB3-2AC8-4EE5-9213-1BD73D3ADDA7}"/>
              </a:ext>
            </a:extLst>
          </p:cNvPr>
          <p:cNvSpPr/>
          <p:nvPr/>
        </p:nvSpPr>
        <p:spPr>
          <a:xfrm>
            <a:off x="7435523" y="332883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Rating model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AB004F-8E3D-4A6C-A4D2-7720F317A0C1}"/>
              </a:ext>
            </a:extLst>
          </p:cNvPr>
          <p:cNvSpPr/>
          <p:nvPr/>
        </p:nvSpPr>
        <p:spPr>
          <a:xfrm>
            <a:off x="7395420" y="3874178"/>
            <a:ext cx="2839451" cy="265095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Genre model</a:t>
            </a:r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67A8189-9FB4-4948-B09B-81BE54587D11}"/>
              </a:ext>
            </a:extLst>
          </p:cNvPr>
          <p:cNvSpPr/>
          <p:nvPr/>
        </p:nvSpPr>
        <p:spPr>
          <a:xfrm>
            <a:off x="1838713" y="2396416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A9D1DB8-5AB8-4C92-8725-EC4A3AF4ECAD}"/>
              </a:ext>
            </a:extLst>
          </p:cNvPr>
          <p:cNvSpPr/>
          <p:nvPr/>
        </p:nvSpPr>
        <p:spPr>
          <a:xfrm>
            <a:off x="1838713" y="3921584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2D54B7D9-0772-4635-A12B-53A3933AFB64}"/>
              </a:ext>
            </a:extLst>
          </p:cNvPr>
          <p:cNvSpPr/>
          <p:nvPr/>
        </p:nvSpPr>
        <p:spPr>
          <a:xfrm>
            <a:off x="1838713" y="3159000"/>
            <a:ext cx="540000" cy="540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D81D6A-5FCB-44E6-A0E3-6FD09E3D913A}"/>
              </a:ext>
            </a:extLst>
          </p:cNvPr>
          <p:cNvCxnSpPr>
            <a:cxnSpLocks/>
          </p:cNvCxnSpPr>
          <p:nvPr/>
        </p:nvCxnSpPr>
        <p:spPr>
          <a:xfrm flipV="1">
            <a:off x="2943726" y="1658363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816D40-D20F-4E94-9D0A-1FC14C90C60C}"/>
              </a:ext>
            </a:extLst>
          </p:cNvPr>
          <p:cNvCxnSpPr>
            <a:cxnSpLocks/>
          </p:cNvCxnSpPr>
          <p:nvPr/>
        </p:nvCxnSpPr>
        <p:spPr>
          <a:xfrm>
            <a:off x="2943726" y="3699009"/>
            <a:ext cx="2646948" cy="15006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8C21F1-CDC6-44D7-A59C-9BD98DDB954F}"/>
              </a:ext>
            </a:extLst>
          </p:cNvPr>
          <p:cNvSpPr txBox="1"/>
          <p:nvPr/>
        </p:nvSpPr>
        <p:spPr>
          <a:xfrm>
            <a:off x="1398849" y="1234613"/>
            <a:ext cx="141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Item embeddings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0D5ADC-DF66-42AE-A593-E4021023B7DF}"/>
              </a:ext>
            </a:extLst>
          </p:cNvPr>
          <p:cNvSpPr txBox="1"/>
          <p:nvPr/>
        </p:nvSpPr>
        <p:spPr>
          <a:xfrm>
            <a:off x="3525645" y="1019022"/>
            <a:ext cx="1991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1. Train embeddings using CF on user-item ratings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C0A675-B4C9-4512-8652-D7E2BC0866CB}"/>
              </a:ext>
            </a:extLst>
          </p:cNvPr>
          <p:cNvSpPr txBox="1"/>
          <p:nvPr/>
        </p:nvSpPr>
        <p:spPr>
          <a:xfrm>
            <a:off x="3504786" y="5199646"/>
            <a:ext cx="2033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2. Re-use trained embeddings in genre model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C57A745-D98F-4314-8E1B-5C73F8F06A63}"/>
              </a:ext>
            </a:extLst>
          </p:cNvPr>
          <p:cNvSpPr txBox="1"/>
          <p:nvPr/>
        </p:nvSpPr>
        <p:spPr>
          <a:xfrm>
            <a:off x="5673310" y="1473686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err="1"/>
              <a:t>UserID</a:t>
            </a:r>
            <a:r>
              <a:rPr lang="en-NZ" dirty="0"/>
              <a:t> + </a:t>
            </a:r>
            <a:r>
              <a:rPr lang="en-NZ" dirty="0" err="1"/>
              <a:t>ItemID</a:t>
            </a:r>
            <a:endParaRPr lang="en-NZ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A29FBA-094D-443B-B6B5-FBEC94325695}"/>
              </a:ext>
            </a:extLst>
          </p:cNvPr>
          <p:cNvSpPr txBox="1"/>
          <p:nvPr/>
        </p:nvSpPr>
        <p:spPr>
          <a:xfrm>
            <a:off x="5653259" y="5014980"/>
            <a:ext cx="167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err="1"/>
              <a:t>ItemID</a:t>
            </a:r>
            <a:r>
              <a:rPr lang="en-NZ" dirty="0"/>
              <a:t> only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F83C98-8112-4821-A85C-1E76CD2D8C25}"/>
              </a:ext>
            </a:extLst>
          </p:cNvPr>
          <p:cNvSpPr txBox="1"/>
          <p:nvPr/>
        </p:nvSpPr>
        <p:spPr>
          <a:xfrm>
            <a:off x="10582183" y="1473686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Rating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42E200-BD91-40DC-B7DA-8C985AD14E15}"/>
              </a:ext>
            </a:extLst>
          </p:cNvPr>
          <p:cNvSpPr txBox="1"/>
          <p:nvPr/>
        </p:nvSpPr>
        <p:spPr>
          <a:xfrm>
            <a:off x="10582183" y="5014980"/>
            <a:ext cx="83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Genre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CE4FD6-0E07-412B-86A0-826C55A1EC75}"/>
              </a:ext>
            </a:extLst>
          </p:cNvPr>
          <p:cNvSpPr txBox="1"/>
          <p:nvPr/>
        </p:nvSpPr>
        <p:spPr>
          <a:xfrm>
            <a:off x="6147347" y="865143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Inputs: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4014B8D-FD5E-4AF2-8B1D-9B22E82AFFF6}"/>
              </a:ext>
            </a:extLst>
          </p:cNvPr>
          <p:cNvSpPr txBox="1"/>
          <p:nvPr/>
        </p:nvSpPr>
        <p:spPr>
          <a:xfrm>
            <a:off x="6127296" y="4600601"/>
            <a:ext cx="73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Input: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FEEE3F-1216-4D22-BA9F-5FCAC0D79D37}"/>
              </a:ext>
            </a:extLst>
          </p:cNvPr>
          <p:cNvSpPr txBox="1"/>
          <p:nvPr/>
        </p:nvSpPr>
        <p:spPr>
          <a:xfrm>
            <a:off x="10632326" y="865143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709BDAB-581A-4421-8E1D-7808F59897D3}"/>
              </a:ext>
            </a:extLst>
          </p:cNvPr>
          <p:cNvSpPr txBox="1"/>
          <p:nvPr/>
        </p:nvSpPr>
        <p:spPr>
          <a:xfrm>
            <a:off x="10607259" y="4602437"/>
            <a:ext cx="781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2951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C1011B-26BB-431D-99A5-B09BF8965040}"/>
              </a:ext>
            </a:extLst>
          </p:cNvPr>
          <p:cNvGrpSpPr/>
          <p:nvPr/>
        </p:nvGrpSpPr>
        <p:grpSpPr>
          <a:xfrm>
            <a:off x="930635" y="3900535"/>
            <a:ext cx="3830400" cy="2070000"/>
            <a:chOff x="1123141" y="1475876"/>
            <a:chExt cx="7662308" cy="414145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D203C0B0-B3D3-497C-93D4-A0A23E93EDD6}"/>
                </a:ext>
              </a:extLst>
            </p:cNvPr>
            <p:cNvSpPr/>
            <p:nvPr/>
          </p:nvSpPr>
          <p:spPr>
            <a:xfrm>
              <a:off x="1754088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1A76685-A1DE-40B3-A8D1-64CCD8C83CDF}"/>
                </a:ext>
              </a:extLst>
            </p:cNvPr>
            <p:cNvSpPr/>
            <p:nvPr/>
          </p:nvSpPr>
          <p:spPr>
            <a:xfrm>
              <a:off x="1123141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006D3659-C03F-4D2B-9C1C-FE28D0514D14}"/>
                </a:ext>
              </a:extLst>
            </p:cNvPr>
            <p:cNvSpPr/>
            <p:nvPr/>
          </p:nvSpPr>
          <p:spPr>
            <a:xfrm>
              <a:off x="2385035" y="5077325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DE2693C8-23BF-4BB0-A8A3-6E6E36317C5A}"/>
                </a:ext>
              </a:extLst>
            </p:cNvPr>
            <p:cNvSpPr/>
            <p:nvPr/>
          </p:nvSpPr>
          <p:spPr>
            <a:xfrm>
              <a:off x="4368821" y="5077326"/>
              <a:ext cx="540000" cy="540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11CB1D43-8560-4B5F-BE00-B010143A5738}"/>
                </a:ext>
              </a:extLst>
            </p:cNvPr>
            <p:cNvSpPr/>
            <p:nvPr/>
          </p:nvSpPr>
          <p:spPr>
            <a:xfrm>
              <a:off x="5630715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BEC0097-964D-4A54-A6E3-E80F0D6716DA}"/>
                </a:ext>
              </a:extLst>
            </p:cNvPr>
            <p:cNvSpPr/>
            <p:nvPr/>
          </p:nvSpPr>
          <p:spPr>
            <a:xfrm>
              <a:off x="4999768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3A8F690-D776-4E53-A01F-2A9CD6604E1C}"/>
                </a:ext>
              </a:extLst>
            </p:cNvPr>
            <p:cNvSpPr/>
            <p:nvPr/>
          </p:nvSpPr>
          <p:spPr>
            <a:xfrm>
              <a:off x="6261662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ACFFB75-9EC2-4354-BF89-15076EFF3DBD}"/>
                </a:ext>
              </a:extLst>
            </p:cNvPr>
            <p:cNvSpPr/>
            <p:nvPr/>
          </p:nvSpPr>
          <p:spPr>
            <a:xfrm>
              <a:off x="8245449" y="5077326"/>
              <a:ext cx="540000" cy="540000"/>
            </a:xfrm>
            <a:prstGeom prst="flowChartConnector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AA189A4A-4CDA-45E5-9D54-4817ED84A031}"/>
                </a:ext>
              </a:extLst>
            </p:cNvPr>
            <p:cNvSpPr/>
            <p:nvPr/>
          </p:nvSpPr>
          <p:spPr>
            <a:xfrm>
              <a:off x="3106927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971DAAE5-8556-4847-9E42-19A9713AC0FC}"/>
                </a:ext>
              </a:extLst>
            </p:cNvPr>
            <p:cNvSpPr/>
            <p:nvPr/>
          </p:nvSpPr>
          <p:spPr>
            <a:xfrm>
              <a:off x="3737874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1D72E9B5-2683-4FC6-AF51-363D4923DD39}"/>
                </a:ext>
              </a:extLst>
            </p:cNvPr>
            <p:cNvSpPr/>
            <p:nvPr/>
          </p:nvSpPr>
          <p:spPr>
            <a:xfrm>
              <a:off x="4368821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1C59A727-1F4C-4851-B3E5-A3C5A7649918}"/>
                </a:ext>
              </a:extLst>
            </p:cNvPr>
            <p:cNvSpPr/>
            <p:nvPr/>
          </p:nvSpPr>
          <p:spPr>
            <a:xfrm>
              <a:off x="5630715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9A99F84B-E96A-4D09-920B-57037A3B675A}"/>
                </a:ext>
              </a:extLst>
            </p:cNvPr>
            <p:cNvSpPr/>
            <p:nvPr/>
          </p:nvSpPr>
          <p:spPr>
            <a:xfrm>
              <a:off x="4999768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FF5AF64D-7182-4D19-B9CD-28E232808A79}"/>
                </a:ext>
              </a:extLst>
            </p:cNvPr>
            <p:cNvSpPr/>
            <p:nvPr/>
          </p:nvSpPr>
          <p:spPr>
            <a:xfrm>
              <a:off x="6261662" y="3276601"/>
              <a:ext cx="540000" cy="540000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308AD16A-192E-4D07-B59B-79BB41DC3BFA}"/>
                </a:ext>
              </a:extLst>
            </p:cNvPr>
            <p:cNvSpPr/>
            <p:nvPr/>
          </p:nvSpPr>
          <p:spPr>
            <a:xfrm>
              <a:off x="4684294" y="1475876"/>
              <a:ext cx="540000" cy="540000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CFD5C6-2D0F-4D3F-BBAB-3E7E535F7674}"/>
                </a:ext>
              </a:extLst>
            </p:cNvPr>
            <p:cNvCxnSpPr>
              <a:cxnSpLocks/>
              <a:stCxn id="40" idx="4"/>
              <a:endCxn id="13" idx="0"/>
            </p:cNvCxnSpPr>
            <p:nvPr/>
          </p:nvCxnSpPr>
          <p:spPr>
            <a:xfrm>
              <a:off x="6531662" y="3816601"/>
              <a:ext cx="198378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477255-1D3A-472E-8BD7-78D98F3663D7}"/>
                </a:ext>
              </a:extLst>
            </p:cNvPr>
            <p:cNvCxnSpPr>
              <a:cxnSpLocks/>
              <a:stCxn id="28" idx="4"/>
              <a:endCxn id="13" idx="0"/>
            </p:cNvCxnSpPr>
            <p:nvPr/>
          </p:nvCxnSpPr>
          <p:spPr>
            <a:xfrm>
              <a:off x="3376927" y="3816601"/>
              <a:ext cx="5138522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7182D1-9BC3-4808-87AD-BDCD4C96146C}"/>
                </a:ext>
              </a:extLst>
            </p:cNvPr>
            <p:cNvCxnSpPr>
              <a:cxnSpLocks/>
              <a:stCxn id="29" idx="4"/>
              <a:endCxn id="13" idx="0"/>
            </p:cNvCxnSpPr>
            <p:nvPr/>
          </p:nvCxnSpPr>
          <p:spPr>
            <a:xfrm>
              <a:off x="4007874" y="3816601"/>
              <a:ext cx="450757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2B003A-E229-43ED-BE48-33CFF1612686}"/>
                </a:ext>
              </a:extLst>
            </p:cNvPr>
            <p:cNvCxnSpPr>
              <a:cxnSpLocks/>
              <a:stCxn id="30" idx="4"/>
              <a:endCxn id="13" idx="0"/>
            </p:cNvCxnSpPr>
            <p:nvPr/>
          </p:nvCxnSpPr>
          <p:spPr>
            <a:xfrm>
              <a:off x="4638821" y="3816601"/>
              <a:ext cx="387662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456E8A4-B97D-4558-B0CF-BC17FD18ED6A}"/>
                </a:ext>
              </a:extLst>
            </p:cNvPr>
            <p:cNvCxnSpPr>
              <a:cxnSpLocks/>
              <a:stCxn id="39" idx="4"/>
              <a:endCxn id="13" idx="0"/>
            </p:cNvCxnSpPr>
            <p:nvPr/>
          </p:nvCxnSpPr>
          <p:spPr>
            <a:xfrm>
              <a:off x="5269768" y="3816601"/>
              <a:ext cx="324568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868565-BEC5-4CC8-86AB-5CA49119F428}"/>
                </a:ext>
              </a:extLst>
            </p:cNvPr>
            <p:cNvCxnSpPr>
              <a:cxnSpLocks/>
              <a:stCxn id="38" idx="4"/>
              <a:endCxn id="13" idx="0"/>
            </p:cNvCxnSpPr>
            <p:nvPr/>
          </p:nvCxnSpPr>
          <p:spPr>
            <a:xfrm>
              <a:off x="5900715" y="3816601"/>
              <a:ext cx="261473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1F6509-4488-4819-B71A-14354B922B3E}"/>
                </a:ext>
              </a:extLst>
            </p:cNvPr>
            <p:cNvCxnSpPr>
              <a:cxnSpLocks/>
              <a:stCxn id="28" idx="4"/>
              <a:endCxn id="11" idx="0"/>
            </p:cNvCxnSpPr>
            <p:nvPr/>
          </p:nvCxnSpPr>
          <p:spPr>
            <a:xfrm>
              <a:off x="3376927" y="3816601"/>
              <a:ext cx="3154735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C185B5A-A2AD-41A5-BFDD-D0A2D1E56E74}"/>
                </a:ext>
              </a:extLst>
            </p:cNvPr>
            <p:cNvCxnSpPr>
              <a:cxnSpLocks/>
              <a:stCxn id="29" idx="4"/>
              <a:endCxn id="11" idx="0"/>
            </p:cNvCxnSpPr>
            <p:nvPr/>
          </p:nvCxnSpPr>
          <p:spPr>
            <a:xfrm>
              <a:off x="4007874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3894FA-FFB3-41D5-B1C9-E5C71A9370B6}"/>
                </a:ext>
              </a:extLst>
            </p:cNvPr>
            <p:cNvCxnSpPr>
              <a:cxnSpLocks/>
              <a:stCxn id="30" idx="4"/>
              <a:endCxn id="11" idx="0"/>
            </p:cNvCxnSpPr>
            <p:nvPr/>
          </p:nvCxnSpPr>
          <p:spPr>
            <a:xfrm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6F2B65-6233-432B-9097-E6101E579E5C}"/>
                </a:ext>
              </a:extLst>
            </p:cNvPr>
            <p:cNvCxnSpPr>
              <a:cxnSpLocks/>
              <a:stCxn id="39" idx="4"/>
              <a:endCxn id="11" idx="0"/>
            </p:cNvCxnSpPr>
            <p:nvPr/>
          </p:nvCxnSpPr>
          <p:spPr>
            <a:xfrm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AF282D-E2BB-4A53-B656-DF5BC97C5B10}"/>
                </a:ext>
              </a:extLst>
            </p:cNvPr>
            <p:cNvCxnSpPr>
              <a:cxnSpLocks/>
              <a:stCxn id="38" idx="4"/>
              <a:endCxn id="11" idx="0"/>
            </p:cNvCxnSpPr>
            <p:nvPr/>
          </p:nvCxnSpPr>
          <p:spPr>
            <a:xfrm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D0FC8F0-9DE5-4DE0-92BA-CF83A3220428}"/>
                </a:ext>
              </a:extLst>
            </p:cNvPr>
            <p:cNvCxnSpPr>
              <a:cxnSpLocks/>
              <a:stCxn id="40" idx="4"/>
              <a:endCxn id="11" idx="0"/>
            </p:cNvCxnSpPr>
            <p:nvPr/>
          </p:nvCxnSpPr>
          <p:spPr>
            <a:xfrm>
              <a:off x="6531662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FBDBFF-C9F0-4505-A9A1-BC55AC2C434C}"/>
                </a:ext>
              </a:extLst>
            </p:cNvPr>
            <p:cNvCxnSpPr>
              <a:cxnSpLocks/>
              <a:stCxn id="28" idx="4"/>
              <a:endCxn id="9" idx="0"/>
            </p:cNvCxnSpPr>
            <p:nvPr/>
          </p:nvCxnSpPr>
          <p:spPr>
            <a:xfrm>
              <a:off x="3376927" y="3816601"/>
              <a:ext cx="252378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20B9C4F-EA67-402E-B55C-C5A87D9E2C3A}"/>
                </a:ext>
              </a:extLst>
            </p:cNvPr>
            <p:cNvCxnSpPr>
              <a:cxnSpLocks/>
              <a:stCxn id="29" idx="4"/>
              <a:endCxn id="9" idx="0"/>
            </p:cNvCxnSpPr>
            <p:nvPr/>
          </p:nvCxnSpPr>
          <p:spPr>
            <a:xfrm>
              <a:off x="4007874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F273013-508A-42AB-B5AC-27710D0F107D}"/>
                </a:ext>
              </a:extLst>
            </p:cNvPr>
            <p:cNvCxnSpPr>
              <a:cxnSpLocks/>
              <a:stCxn id="30" idx="4"/>
              <a:endCxn id="9" idx="0"/>
            </p:cNvCxnSpPr>
            <p:nvPr/>
          </p:nvCxnSpPr>
          <p:spPr>
            <a:xfrm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31BFE7-8B94-483A-8D88-6FE5FA920994}"/>
                </a:ext>
              </a:extLst>
            </p:cNvPr>
            <p:cNvCxnSpPr>
              <a:cxnSpLocks/>
              <a:stCxn id="39" idx="4"/>
              <a:endCxn id="9" idx="0"/>
            </p:cNvCxnSpPr>
            <p:nvPr/>
          </p:nvCxnSpPr>
          <p:spPr>
            <a:xfrm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DAC596E-FAE0-4C1C-AC00-9494CF65875F}"/>
                </a:ext>
              </a:extLst>
            </p:cNvPr>
            <p:cNvCxnSpPr>
              <a:cxnSpLocks/>
              <a:stCxn id="38" idx="4"/>
              <a:endCxn id="9" idx="0"/>
            </p:cNvCxnSpPr>
            <p:nvPr/>
          </p:nvCxnSpPr>
          <p:spPr>
            <a:xfrm>
              <a:off x="5900715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6BB6740-A8BD-4040-BA54-D2F177294CE2}"/>
                </a:ext>
              </a:extLst>
            </p:cNvPr>
            <p:cNvCxnSpPr>
              <a:cxnSpLocks/>
              <a:stCxn id="40" idx="4"/>
              <a:endCxn id="9" idx="0"/>
            </p:cNvCxnSpPr>
            <p:nvPr/>
          </p:nvCxnSpPr>
          <p:spPr>
            <a:xfrm flipH="1">
              <a:off x="5900715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5F0BB39-9FA5-4A67-90F0-6EDF92FD92A0}"/>
                </a:ext>
              </a:extLst>
            </p:cNvPr>
            <p:cNvCxnSpPr>
              <a:cxnSpLocks/>
              <a:stCxn id="28" idx="4"/>
              <a:endCxn id="10" idx="0"/>
            </p:cNvCxnSpPr>
            <p:nvPr/>
          </p:nvCxnSpPr>
          <p:spPr>
            <a:xfrm>
              <a:off x="3376927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37189B-9563-4003-BB38-0A187BF9645D}"/>
                </a:ext>
              </a:extLst>
            </p:cNvPr>
            <p:cNvCxnSpPr>
              <a:cxnSpLocks/>
              <a:stCxn id="29" idx="4"/>
              <a:endCxn id="10" idx="0"/>
            </p:cNvCxnSpPr>
            <p:nvPr/>
          </p:nvCxnSpPr>
          <p:spPr>
            <a:xfrm>
              <a:off x="4007874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423BF42-E1E9-49F3-84C1-7AF4D98802BF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70D4F7-4CB0-40CC-87C1-32D3BC335FA3}"/>
                </a:ext>
              </a:extLst>
            </p:cNvPr>
            <p:cNvCxnSpPr>
              <a:cxnSpLocks/>
              <a:stCxn id="39" idx="4"/>
              <a:endCxn id="10" idx="0"/>
            </p:cNvCxnSpPr>
            <p:nvPr/>
          </p:nvCxnSpPr>
          <p:spPr>
            <a:xfrm>
              <a:off x="5269768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B0696C1-F97D-40C1-B830-EB95DCBFCE49}"/>
                </a:ext>
              </a:extLst>
            </p:cNvPr>
            <p:cNvCxnSpPr>
              <a:cxnSpLocks/>
              <a:stCxn id="38" idx="4"/>
              <a:endCxn id="10" idx="0"/>
            </p:cNvCxnSpPr>
            <p:nvPr/>
          </p:nvCxnSpPr>
          <p:spPr>
            <a:xfrm flipH="1">
              <a:off x="5269768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E13DDDF-F258-458D-B2CA-37BDB303CA5F}"/>
                </a:ext>
              </a:extLst>
            </p:cNvPr>
            <p:cNvCxnSpPr>
              <a:cxnSpLocks/>
              <a:stCxn id="40" idx="4"/>
              <a:endCxn id="10" idx="0"/>
            </p:cNvCxnSpPr>
            <p:nvPr/>
          </p:nvCxnSpPr>
          <p:spPr>
            <a:xfrm flipH="1">
              <a:off x="5269768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B28184E8-D8B0-4658-8A3A-9C952F200991}"/>
                </a:ext>
              </a:extLst>
            </p:cNvPr>
            <p:cNvSpPr/>
            <p:nvPr/>
          </p:nvSpPr>
          <p:spPr>
            <a:xfrm>
              <a:off x="6893965" y="5077326"/>
              <a:ext cx="1259181" cy="53999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36FB6881-4356-4B63-84E5-34D0C0C977BF}"/>
                </a:ext>
              </a:extLst>
            </p:cNvPr>
            <p:cNvSpPr/>
            <p:nvPr/>
          </p:nvSpPr>
          <p:spPr>
            <a:xfrm>
              <a:off x="3017337" y="5077326"/>
              <a:ext cx="1259181" cy="53999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 . .</a:t>
              </a:r>
              <a:endParaRPr lang="en-NZ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9296B91-CF76-4F06-AA78-EE2FC8298B9B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>
              <a:off x="3376927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03F0E89-AD1A-4849-9567-E80CFDF66B04}"/>
                </a:ext>
              </a:extLst>
            </p:cNvPr>
            <p:cNvCxnSpPr>
              <a:cxnSpLocks/>
              <a:stCxn id="29" idx="4"/>
              <a:endCxn id="8" idx="0"/>
            </p:cNvCxnSpPr>
            <p:nvPr/>
          </p:nvCxnSpPr>
          <p:spPr>
            <a:xfrm>
              <a:off x="4007874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967C186-7901-440A-A49D-C84CB0C9C980}"/>
                </a:ext>
              </a:extLst>
            </p:cNvPr>
            <p:cNvCxnSpPr>
              <a:cxnSpLocks/>
              <a:stCxn id="30" idx="4"/>
              <a:endCxn id="8" idx="0"/>
            </p:cNvCxnSpPr>
            <p:nvPr/>
          </p:nvCxnSpPr>
          <p:spPr>
            <a:xfrm>
              <a:off x="4638821" y="3816601"/>
              <a:ext cx="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C921F37-659B-4302-A8E1-29E8459360AD}"/>
                </a:ext>
              </a:extLst>
            </p:cNvPr>
            <p:cNvCxnSpPr>
              <a:cxnSpLocks/>
              <a:stCxn id="39" idx="4"/>
              <a:endCxn id="8" idx="0"/>
            </p:cNvCxnSpPr>
            <p:nvPr/>
          </p:nvCxnSpPr>
          <p:spPr>
            <a:xfrm flipH="1">
              <a:off x="4638821" y="3816601"/>
              <a:ext cx="63094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59623D6-830C-4E57-9E2B-617ECB20F6B9}"/>
                </a:ext>
              </a:extLst>
            </p:cNvPr>
            <p:cNvCxnSpPr>
              <a:cxnSpLocks/>
              <a:stCxn id="38" idx="4"/>
              <a:endCxn id="8" idx="0"/>
            </p:cNvCxnSpPr>
            <p:nvPr/>
          </p:nvCxnSpPr>
          <p:spPr>
            <a:xfrm flipH="1">
              <a:off x="4638821" y="3816601"/>
              <a:ext cx="126189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F0519C9-535F-4C61-8240-3A685D1494F5}"/>
                </a:ext>
              </a:extLst>
            </p:cNvPr>
            <p:cNvCxnSpPr>
              <a:cxnSpLocks/>
              <a:stCxn id="40" idx="4"/>
              <a:endCxn id="8" idx="0"/>
            </p:cNvCxnSpPr>
            <p:nvPr/>
          </p:nvCxnSpPr>
          <p:spPr>
            <a:xfrm flipH="1">
              <a:off x="4638821" y="3816601"/>
              <a:ext cx="189284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E7028CF-2009-4438-91D5-C29223C93361}"/>
                </a:ext>
              </a:extLst>
            </p:cNvPr>
            <p:cNvCxnSpPr>
              <a:cxnSpLocks/>
              <a:stCxn id="28" idx="4"/>
              <a:endCxn id="6" idx="0"/>
            </p:cNvCxnSpPr>
            <p:nvPr/>
          </p:nvCxnSpPr>
          <p:spPr>
            <a:xfrm flipH="1">
              <a:off x="2655035" y="3816601"/>
              <a:ext cx="721892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A7D5FEE-C599-4EBC-831F-5030E2509EEA}"/>
                </a:ext>
              </a:extLst>
            </p:cNvPr>
            <p:cNvCxnSpPr>
              <a:cxnSpLocks/>
              <a:stCxn id="6" idx="0"/>
              <a:endCxn id="29" idx="4"/>
            </p:cNvCxnSpPr>
            <p:nvPr/>
          </p:nvCxnSpPr>
          <p:spPr>
            <a:xfrm flipV="1">
              <a:off x="2655035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0605D0D-D475-412D-903E-5DFF32907BBC}"/>
                </a:ext>
              </a:extLst>
            </p:cNvPr>
            <p:cNvCxnSpPr>
              <a:cxnSpLocks/>
              <a:stCxn id="6" idx="0"/>
              <a:endCxn id="30" idx="4"/>
            </p:cNvCxnSpPr>
            <p:nvPr/>
          </p:nvCxnSpPr>
          <p:spPr>
            <a:xfrm flipV="1">
              <a:off x="2655035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A783C9B-B62D-45B9-83F8-3B6ED41051FC}"/>
                </a:ext>
              </a:extLst>
            </p:cNvPr>
            <p:cNvCxnSpPr>
              <a:cxnSpLocks/>
              <a:stCxn id="6" idx="0"/>
              <a:endCxn id="39" idx="4"/>
            </p:cNvCxnSpPr>
            <p:nvPr/>
          </p:nvCxnSpPr>
          <p:spPr>
            <a:xfrm flipV="1">
              <a:off x="2655035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3AB7940-ACAB-48A2-9F06-C6F1ED90EFD1}"/>
                </a:ext>
              </a:extLst>
            </p:cNvPr>
            <p:cNvCxnSpPr>
              <a:cxnSpLocks/>
              <a:stCxn id="6" idx="0"/>
              <a:endCxn id="38" idx="4"/>
            </p:cNvCxnSpPr>
            <p:nvPr/>
          </p:nvCxnSpPr>
          <p:spPr>
            <a:xfrm flipV="1">
              <a:off x="2655035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DDF9365-3B3C-423C-A880-FEC5366F613C}"/>
                </a:ext>
              </a:extLst>
            </p:cNvPr>
            <p:cNvCxnSpPr>
              <a:cxnSpLocks/>
              <a:stCxn id="6" idx="0"/>
              <a:endCxn id="40" idx="4"/>
            </p:cNvCxnSpPr>
            <p:nvPr/>
          </p:nvCxnSpPr>
          <p:spPr>
            <a:xfrm flipV="1">
              <a:off x="2655035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253D1ED-EC96-4AF9-871F-FC75AD4C5621}"/>
                </a:ext>
              </a:extLst>
            </p:cNvPr>
            <p:cNvCxnSpPr>
              <a:cxnSpLocks/>
              <a:stCxn id="4" idx="0"/>
              <a:endCxn id="28" idx="4"/>
            </p:cNvCxnSpPr>
            <p:nvPr/>
          </p:nvCxnSpPr>
          <p:spPr>
            <a:xfrm flipV="1">
              <a:off x="2024088" y="3816601"/>
              <a:ext cx="1352839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6E178C1-319A-4574-AD2C-BA8809203B75}"/>
                </a:ext>
              </a:extLst>
            </p:cNvPr>
            <p:cNvCxnSpPr>
              <a:cxnSpLocks/>
              <a:stCxn id="4" idx="0"/>
              <a:endCxn id="29" idx="4"/>
            </p:cNvCxnSpPr>
            <p:nvPr/>
          </p:nvCxnSpPr>
          <p:spPr>
            <a:xfrm flipV="1">
              <a:off x="2024088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0AAABB-F3AF-4955-85FF-B8403D9A99D7}"/>
                </a:ext>
              </a:extLst>
            </p:cNvPr>
            <p:cNvCxnSpPr>
              <a:cxnSpLocks/>
              <a:stCxn id="4" idx="0"/>
              <a:endCxn id="30" idx="4"/>
            </p:cNvCxnSpPr>
            <p:nvPr/>
          </p:nvCxnSpPr>
          <p:spPr>
            <a:xfrm flipV="1">
              <a:off x="2024088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25BBCD2-F077-4D5D-A159-3DEC6DD6E8AB}"/>
                </a:ext>
              </a:extLst>
            </p:cNvPr>
            <p:cNvCxnSpPr>
              <a:cxnSpLocks/>
              <a:stCxn id="4" idx="0"/>
              <a:endCxn id="39" idx="4"/>
            </p:cNvCxnSpPr>
            <p:nvPr/>
          </p:nvCxnSpPr>
          <p:spPr>
            <a:xfrm flipV="1">
              <a:off x="2024088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E8D7D4D-81E4-4AB8-AF3F-476D7BB6090C}"/>
                </a:ext>
              </a:extLst>
            </p:cNvPr>
            <p:cNvCxnSpPr>
              <a:cxnSpLocks/>
              <a:stCxn id="4" idx="0"/>
              <a:endCxn id="38" idx="4"/>
            </p:cNvCxnSpPr>
            <p:nvPr/>
          </p:nvCxnSpPr>
          <p:spPr>
            <a:xfrm flipV="1">
              <a:off x="2024088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A64A1C2-5280-41B2-AE6E-8DA2F6E91CB7}"/>
                </a:ext>
              </a:extLst>
            </p:cNvPr>
            <p:cNvCxnSpPr>
              <a:cxnSpLocks/>
              <a:stCxn id="4" idx="0"/>
              <a:endCxn id="40" idx="4"/>
            </p:cNvCxnSpPr>
            <p:nvPr/>
          </p:nvCxnSpPr>
          <p:spPr>
            <a:xfrm flipV="1">
              <a:off x="2024088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2A24E1-F6ED-4052-B1B0-F2A69B0AA671}"/>
                </a:ext>
              </a:extLst>
            </p:cNvPr>
            <p:cNvCxnSpPr>
              <a:cxnSpLocks/>
              <a:stCxn id="5" idx="0"/>
              <a:endCxn id="28" idx="4"/>
            </p:cNvCxnSpPr>
            <p:nvPr/>
          </p:nvCxnSpPr>
          <p:spPr>
            <a:xfrm flipV="1">
              <a:off x="1393141" y="3816601"/>
              <a:ext cx="1983786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20E6327-DA4D-411D-9881-2672646D03A8}"/>
                </a:ext>
              </a:extLst>
            </p:cNvPr>
            <p:cNvCxnSpPr>
              <a:cxnSpLocks/>
              <a:stCxn id="5" idx="0"/>
              <a:endCxn id="29" idx="4"/>
            </p:cNvCxnSpPr>
            <p:nvPr/>
          </p:nvCxnSpPr>
          <p:spPr>
            <a:xfrm flipV="1">
              <a:off x="1393141" y="3816601"/>
              <a:ext cx="2614733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44DE8A8-9406-4E31-9047-78BD168F99B4}"/>
                </a:ext>
              </a:extLst>
            </p:cNvPr>
            <p:cNvCxnSpPr>
              <a:cxnSpLocks/>
              <a:stCxn id="5" idx="0"/>
              <a:endCxn id="30" idx="4"/>
            </p:cNvCxnSpPr>
            <p:nvPr/>
          </p:nvCxnSpPr>
          <p:spPr>
            <a:xfrm flipV="1">
              <a:off x="1393141" y="3816601"/>
              <a:ext cx="3245680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2FF81BD-4378-47E8-A5EE-D30CAD519F72}"/>
                </a:ext>
              </a:extLst>
            </p:cNvPr>
            <p:cNvCxnSpPr>
              <a:cxnSpLocks/>
              <a:stCxn id="5" idx="0"/>
              <a:endCxn id="39" idx="4"/>
            </p:cNvCxnSpPr>
            <p:nvPr/>
          </p:nvCxnSpPr>
          <p:spPr>
            <a:xfrm flipV="1">
              <a:off x="1393141" y="3816601"/>
              <a:ext cx="3876627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A37F009-BF97-4EAE-8AF4-A588C2F255F7}"/>
                </a:ext>
              </a:extLst>
            </p:cNvPr>
            <p:cNvCxnSpPr>
              <a:cxnSpLocks/>
              <a:stCxn id="5" idx="0"/>
              <a:endCxn id="38" idx="4"/>
            </p:cNvCxnSpPr>
            <p:nvPr/>
          </p:nvCxnSpPr>
          <p:spPr>
            <a:xfrm flipV="1">
              <a:off x="1393141" y="3816601"/>
              <a:ext cx="4507574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46CE003-0E1B-4F94-A606-9EA2285089BF}"/>
                </a:ext>
              </a:extLst>
            </p:cNvPr>
            <p:cNvCxnSpPr>
              <a:cxnSpLocks/>
              <a:stCxn id="5" idx="0"/>
              <a:endCxn id="40" idx="4"/>
            </p:cNvCxnSpPr>
            <p:nvPr/>
          </p:nvCxnSpPr>
          <p:spPr>
            <a:xfrm flipV="1">
              <a:off x="1393141" y="3816601"/>
              <a:ext cx="5138521" cy="12607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8CA4373-9FD8-4990-B040-2EEE5C1FCEEF}"/>
                </a:ext>
              </a:extLst>
            </p:cNvPr>
            <p:cNvCxnSpPr>
              <a:cxnSpLocks/>
              <a:stCxn id="28" idx="0"/>
              <a:endCxn id="53" idx="4"/>
            </p:cNvCxnSpPr>
            <p:nvPr/>
          </p:nvCxnSpPr>
          <p:spPr>
            <a:xfrm flipV="1">
              <a:off x="3376927" y="2015876"/>
              <a:ext cx="1577367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994A167-5E17-4720-8800-7F7F432D0DBA}"/>
                </a:ext>
              </a:extLst>
            </p:cNvPr>
            <p:cNvCxnSpPr>
              <a:cxnSpLocks/>
              <a:stCxn id="29" idx="0"/>
              <a:endCxn id="53" idx="4"/>
            </p:cNvCxnSpPr>
            <p:nvPr/>
          </p:nvCxnSpPr>
          <p:spPr>
            <a:xfrm flipV="1">
              <a:off x="4007874" y="2015876"/>
              <a:ext cx="946420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D0C856E-D950-4101-A9FA-FB547C841444}"/>
                </a:ext>
              </a:extLst>
            </p:cNvPr>
            <p:cNvCxnSpPr>
              <a:cxnSpLocks/>
              <a:stCxn id="30" idx="0"/>
              <a:endCxn id="53" idx="4"/>
            </p:cNvCxnSpPr>
            <p:nvPr/>
          </p:nvCxnSpPr>
          <p:spPr>
            <a:xfrm flipV="1">
              <a:off x="4638821" y="2015876"/>
              <a:ext cx="315473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E748D0AB-2162-4C08-A680-B8C0304756D1}"/>
                </a:ext>
              </a:extLst>
            </p:cNvPr>
            <p:cNvCxnSpPr>
              <a:cxnSpLocks/>
              <a:stCxn id="39" idx="0"/>
              <a:endCxn id="53" idx="4"/>
            </p:cNvCxnSpPr>
            <p:nvPr/>
          </p:nvCxnSpPr>
          <p:spPr>
            <a:xfrm flipH="1" flipV="1">
              <a:off x="4954294" y="2015876"/>
              <a:ext cx="315474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898A69CB-28C9-432F-AE13-1C882A431C8F}"/>
                </a:ext>
              </a:extLst>
            </p:cNvPr>
            <p:cNvCxnSpPr>
              <a:cxnSpLocks/>
              <a:stCxn id="38" idx="0"/>
              <a:endCxn id="53" idx="4"/>
            </p:cNvCxnSpPr>
            <p:nvPr/>
          </p:nvCxnSpPr>
          <p:spPr>
            <a:xfrm flipH="1" flipV="1">
              <a:off x="4954294" y="2015876"/>
              <a:ext cx="946421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8824EDF-1EF2-4857-AB9E-AE34F63AB635}"/>
                </a:ext>
              </a:extLst>
            </p:cNvPr>
            <p:cNvCxnSpPr>
              <a:cxnSpLocks/>
              <a:stCxn id="40" idx="0"/>
              <a:endCxn id="53" idx="4"/>
            </p:cNvCxnSpPr>
            <p:nvPr/>
          </p:nvCxnSpPr>
          <p:spPr>
            <a:xfrm flipH="1" flipV="1">
              <a:off x="4954294" y="2015876"/>
              <a:ext cx="1577368" cy="12607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7661771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7030824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8292718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10276505" y="3908974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8925031" y="3908984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7661771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8292718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8923665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9554612" y="2557428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7661771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7030824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8292718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10276505" y="1205882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8925031" y="1205892"/>
            <a:ext cx="1259181" cy="53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7300834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7300824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7300834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7300824" y="1745882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7931771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7931781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7931771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7931781" y="1745882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7931781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8562718" y="1745882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8562728" y="1745882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8562718" y="1745882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7931771" y="1745882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8562728" y="1745882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9193665" y="1745882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9824622" y="1745882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7300834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7300824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7300834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7300824" y="3097428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7931771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7931771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7931781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7931781" y="3097428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7931781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8562718" y="3097428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8562728" y="3097428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8562718" y="3097428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7931771" y="3097428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8562728" y="3097428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9193665" y="3097428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9824622" y="3097428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0081949-6853-4139-B1F0-2F18E0BAA72C}"/>
              </a:ext>
            </a:extLst>
          </p:cNvPr>
          <p:cNvSpPr/>
          <p:nvPr/>
        </p:nvSpPr>
        <p:spPr>
          <a:xfrm>
            <a:off x="2845844" y="5558589"/>
            <a:ext cx="2006121" cy="555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20E46B8-5EEF-4A08-BBBC-240E00D19AD2}"/>
              </a:ext>
            </a:extLst>
          </p:cNvPr>
          <p:cNvCxnSpPr>
            <a:cxnSpLocks/>
          </p:cNvCxnSpPr>
          <p:nvPr/>
        </p:nvCxnSpPr>
        <p:spPr>
          <a:xfrm flipV="1">
            <a:off x="4922221" y="4681067"/>
            <a:ext cx="2090985" cy="10179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8338201" y="4720530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8338200" y="444604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52CC3-502F-4963-8221-A2A4E987240D}"/>
              </a:ext>
            </a:extLst>
          </p:cNvPr>
          <p:cNvSpPr txBox="1"/>
          <p:nvPr/>
        </p:nvSpPr>
        <p:spPr>
          <a:xfrm>
            <a:off x="6079189" y="5489444"/>
            <a:ext cx="247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Re-use trained item embedding layer for genre prediction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079563-515E-4B8B-A700-E1BAE17B3123}"/>
              </a:ext>
            </a:extLst>
          </p:cNvPr>
          <p:cNvSpPr txBox="1"/>
          <p:nvPr/>
        </p:nvSpPr>
        <p:spPr>
          <a:xfrm>
            <a:off x="1332412" y="3024477"/>
            <a:ext cx="2560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Medium" panose="02000000000000000000" pitchFamily="2" charset="0"/>
                <a:ea typeface="Roboto Medium" panose="02000000000000000000" pitchFamily="2" charset="0"/>
              </a:rPr>
              <a:t>Train embedding layer on user-item interactions</a:t>
            </a:r>
            <a:endParaRPr lang="en-NZ" sz="16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4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7B6A216F-5477-4F0C-AFA2-AECBF1D82375}"/>
              </a:ext>
            </a:extLst>
          </p:cNvPr>
          <p:cNvSpPr/>
          <p:nvPr/>
        </p:nvSpPr>
        <p:spPr>
          <a:xfrm>
            <a:off x="4923239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4F5910EB-6764-42CB-BA84-86AE0D1AF6A5}"/>
              </a:ext>
            </a:extLst>
          </p:cNvPr>
          <p:cNvSpPr/>
          <p:nvPr/>
        </p:nvSpPr>
        <p:spPr>
          <a:xfrm>
            <a:off x="4292292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FCAB00BC-9CFB-4841-A2BA-7F04CD17CF05}"/>
              </a:ext>
            </a:extLst>
          </p:cNvPr>
          <p:cNvSpPr/>
          <p:nvPr/>
        </p:nvSpPr>
        <p:spPr>
          <a:xfrm>
            <a:off x="5554186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51C0AB82-C188-45E6-9638-FC5C8F23277A}"/>
              </a:ext>
            </a:extLst>
          </p:cNvPr>
          <p:cNvSpPr/>
          <p:nvPr/>
        </p:nvSpPr>
        <p:spPr>
          <a:xfrm>
            <a:off x="7537973" y="4510546"/>
            <a:ext cx="540000" cy="540000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D90F816-2551-49B4-BB47-255DBB571455}"/>
              </a:ext>
            </a:extLst>
          </p:cNvPr>
          <p:cNvSpPr/>
          <p:nvPr/>
        </p:nvSpPr>
        <p:spPr>
          <a:xfrm>
            <a:off x="6186499" y="4510556"/>
            <a:ext cx="1259181" cy="5399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E1DCAB65-1531-466E-8DC2-339354E46348}"/>
              </a:ext>
            </a:extLst>
          </p:cNvPr>
          <p:cNvSpPr/>
          <p:nvPr/>
        </p:nvSpPr>
        <p:spPr>
          <a:xfrm>
            <a:off x="4923239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A24F49CC-5AE4-4676-B3C5-36109BC8DF82}"/>
              </a:ext>
            </a:extLst>
          </p:cNvPr>
          <p:cNvSpPr/>
          <p:nvPr/>
        </p:nvSpPr>
        <p:spPr>
          <a:xfrm>
            <a:off x="5554186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76468798-C610-492F-BDF2-12067DF6F4E4}"/>
              </a:ext>
            </a:extLst>
          </p:cNvPr>
          <p:cNvSpPr/>
          <p:nvPr/>
        </p:nvSpPr>
        <p:spPr>
          <a:xfrm>
            <a:off x="6185133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9DFEA177-CD61-4768-A8E2-F5B2DA5A7ACC}"/>
              </a:ext>
            </a:extLst>
          </p:cNvPr>
          <p:cNvSpPr/>
          <p:nvPr/>
        </p:nvSpPr>
        <p:spPr>
          <a:xfrm>
            <a:off x="6816080" y="3159000"/>
            <a:ext cx="540000" cy="540000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9F2D17A5-2A2D-4179-AF98-CCF9ED6CEC08}"/>
              </a:ext>
            </a:extLst>
          </p:cNvPr>
          <p:cNvSpPr/>
          <p:nvPr/>
        </p:nvSpPr>
        <p:spPr>
          <a:xfrm>
            <a:off x="4923239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88C26032-EC5D-4643-8945-65FA32A063FF}"/>
              </a:ext>
            </a:extLst>
          </p:cNvPr>
          <p:cNvSpPr/>
          <p:nvPr/>
        </p:nvSpPr>
        <p:spPr>
          <a:xfrm>
            <a:off x="4292292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91EA3942-EBD2-443C-AB84-DA89472DBFA3}"/>
              </a:ext>
            </a:extLst>
          </p:cNvPr>
          <p:cNvSpPr/>
          <p:nvPr/>
        </p:nvSpPr>
        <p:spPr>
          <a:xfrm>
            <a:off x="5554186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9" name="Flowchart: Connector 88">
            <a:extLst>
              <a:ext uri="{FF2B5EF4-FFF2-40B4-BE49-F238E27FC236}">
                <a16:creationId xmlns:a16="http://schemas.microsoft.com/office/drawing/2014/main" id="{55975930-17E0-438D-96D7-043CCBFF4B7C}"/>
              </a:ext>
            </a:extLst>
          </p:cNvPr>
          <p:cNvSpPr/>
          <p:nvPr/>
        </p:nvSpPr>
        <p:spPr>
          <a:xfrm>
            <a:off x="7537973" y="1807454"/>
            <a:ext cx="540000" cy="5400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6D76C06-6BA9-4DF6-B1EE-0E8C457C16E6}"/>
              </a:ext>
            </a:extLst>
          </p:cNvPr>
          <p:cNvSpPr/>
          <p:nvPr/>
        </p:nvSpPr>
        <p:spPr>
          <a:xfrm>
            <a:off x="6186499" y="1807464"/>
            <a:ext cx="1259181" cy="5399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 . .</a:t>
            </a:r>
            <a:endParaRPr lang="en-NZ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49CF73-58DC-40E3-A05C-8CC5AE09235E}"/>
              </a:ext>
            </a:extLst>
          </p:cNvPr>
          <p:cNvCxnSpPr>
            <a:cxnSpLocks/>
            <a:stCxn id="82" idx="0"/>
            <a:endCxn id="87" idx="4"/>
          </p:cNvCxnSpPr>
          <p:nvPr/>
        </p:nvCxnSpPr>
        <p:spPr>
          <a:xfrm flipH="1" flipV="1">
            <a:off x="4562302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6FB7093-5C82-4A0B-B792-D12130F480A9}"/>
              </a:ext>
            </a:extLst>
          </p:cNvPr>
          <p:cNvCxnSpPr>
            <a:cxnSpLocks/>
            <a:stCxn id="83" idx="0"/>
            <a:endCxn id="87" idx="4"/>
          </p:cNvCxnSpPr>
          <p:nvPr/>
        </p:nvCxnSpPr>
        <p:spPr>
          <a:xfrm flipH="1" flipV="1">
            <a:off x="4562292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E45ABA-2B89-4654-94C3-E2CAEB30129E}"/>
              </a:ext>
            </a:extLst>
          </p:cNvPr>
          <p:cNvCxnSpPr>
            <a:cxnSpLocks/>
            <a:stCxn id="84" idx="0"/>
            <a:endCxn id="87" idx="4"/>
          </p:cNvCxnSpPr>
          <p:nvPr/>
        </p:nvCxnSpPr>
        <p:spPr>
          <a:xfrm flipH="1" flipV="1">
            <a:off x="4562302" y="234745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F381515-FF09-4BE9-B715-98C701225F2A}"/>
              </a:ext>
            </a:extLst>
          </p:cNvPr>
          <p:cNvCxnSpPr>
            <a:cxnSpLocks/>
            <a:stCxn id="85" idx="0"/>
            <a:endCxn id="87" idx="4"/>
          </p:cNvCxnSpPr>
          <p:nvPr/>
        </p:nvCxnSpPr>
        <p:spPr>
          <a:xfrm flipH="1" flipV="1">
            <a:off x="4562292" y="2347454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43BAA8D-3881-4495-8834-270C1E931B85}"/>
              </a:ext>
            </a:extLst>
          </p:cNvPr>
          <p:cNvCxnSpPr>
            <a:cxnSpLocks/>
            <a:stCxn id="82" idx="0"/>
            <a:endCxn id="86" idx="4"/>
          </p:cNvCxnSpPr>
          <p:nvPr/>
        </p:nvCxnSpPr>
        <p:spPr>
          <a:xfrm flipV="1">
            <a:off x="5193239" y="234745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719D5D8-CB28-4E18-9BB2-426E602BDF5F}"/>
              </a:ext>
            </a:extLst>
          </p:cNvPr>
          <p:cNvCxnSpPr>
            <a:cxnSpLocks/>
            <a:stCxn id="83" idx="0"/>
            <a:endCxn id="86" idx="4"/>
          </p:cNvCxnSpPr>
          <p:nvPr/>
        </p:nvCxnSpPr>
        <p:spPr>
          <a:xfrm flipH="1" flipV="1">
            <a:off x="5193249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44978C9-80AA-49CE-B832-CA7FBE47ED39}"/>
              </a:ext>
            </a:extLst>
          </p:cNvPr>
          <p:cNvCxnSpPr>
            <a:cxnSpLocks/>
            <a:stCxn id="84" idx="0"/>
            <a:endCxn id="86" idx="4"/>
          </p:cNvCxnSpPr>
          <p:nvPr/>
        </p:nvCxnSpPr>
        <p:spPr>
          <a:xfrm flipH="1" flipV="1">
            <a:off x="5193239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5AE9326-2E1A-47E7-B4A7-ADFAF622FAED}"/>
              </a:ext>
            </a:extLst>
          </p:cNvPr>
          <p:cNvCxnSpPr>
            <a:cxnSpLocks/>
            <a:stCxn id="85" idx="0"/>
            <a:endCxn id="86" idx="4"/>
          </p:cNvCxnSpPr>
          <p:nvPr/>
        </p:nvCxnSpPr>
        <p:spPr>
          <a:xfrm flipH="1" flipV="1">
            <a:off x="5193249" y="2347454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74F4FEE-8377-4C4B-9EF6-43EA28218F07}"/>
              </a:ext>
            </a:extLst>
          </p:cNvPr>
          <p:cNvCxnSpPr>
            <a:cxnSpLocks/>
            <a:stCxn id="82" idx="0"/>
            <a:endCxn id="88" idx="4"/>
          </p:cNvCxnSpPr>
          <p:nvPr/>
        </p:nvCxnSpPr>
        <p:spPr>
          <a:xfrm flipV="1">
            <a:off x="5193249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484E478-332C-462D-A2D0-04C9B5DBB74D}"/>
              </a:ext>
            </a:extLst>
          </p:cNvPr>
          <p:cNvCxnSpPr>
            <a:cxnSpLocks/>
            <a:stCxn id="83" idx="0"/>
            <a:endCxn id="88" idx="4"/>
          </p:cNvCxnSpPr>
          <p:nvPr/>
        </p:nvCxnSpPr>
        <p:spPr>
          <a:xfrm flipV="1">
            <a:off x="5824186" y="2347454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3B92B4C-2573-4861-81FB-87E70B3C78F9}"/>
              </a:ext>
            </a:extLst>
          </p:cNvPr>
          <p:cNvCxnSpPr>
            <a:cxnSpLocks/>
            <a:stCxn id="84" idx="0"/>
            <a:endCxn id="88" idx="4"/>
          </p:cNvCxnSpPr>
          <p:nvPr/>
        </p:nvCxnSpPr>
        <p:spPr>
          <a:xfrm flipH="1" flipV="1">
            <a:off x="5824196" y="2347454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4EE7C21-3352-45CD-AFC0-21DA58A5019F}"/>
              </a:ext>
            </a:extLst>
          </p:cNvPr>
          <p:cNvCxnSpPr>
            <a:cxnSpLocks/>
            <a:stCxn id="85" idx="0"/>
            <a:endCxn id="88" idx="4"/>
          </p:cNvCxnSpPr>
          <p:nvPr/>
        </p:nvCxnSpPr>
        <p:spPr>
          <a:xfrm flipH="1" flipV="1">
            <a:off x="5824186" y="2347454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4FB6310-0E69-4D31-8273-4BC5B9CAB110}"/>
              </a:ext>
            </a:extLst>
          </p:cNvPr>
          <p:cNvCxnSpPr>
            <a:cxnSpLocks/>
            <a:stCxn id="82" idx="0"/>
            <a:endCxn id="89" idx="4"/>
          </p:cNvCxnSpPr>
          <p:nvPr/>
        </p:nvCxnSpPr>
        <p:spPr>
          <a:xfrm flipV="1">
            <a:off x="5193239" y="2347454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88FBEE5-0F8F-4A4E-A16C-E8B87DCBB2B9}"/>
              </a:ext>
            </a:extLst>
          </p:cNvPr>
          <p:cNvCxnSpPr>
            <a:cxnSpLocks/>
            <a:stCxn id="83" idx="0"/>
            <a:endCxn id="89" idx="4"/>
          </p:cNvCxnSpPr>
          <p:nvPr/>
        </p:nvCxnSpPr>
        <p:spPr>
          <a:xfrm flipV="1">
            <a:off x="5824196" y="2347454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7732BE7-F8A5-4EA2-8F9F-F73E599DACCF}"/>
              </a:ext>
            </a:extLst>
          </p:cNvPr>
          <p:cNvCxnSpPr>
            <a:cxnSpLocks/>
            <a:stCxn id="84" idx="0"/>
            <a:endCxn id="89" idx="4"/>
          </p:cNvCxnSpPr>
          <p:nvPr/>
        </p:nvCxnSpPr>
        <p:spPr>
          <a:xfrm flipV="1">
            <a:off x="6455133" y="2347454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B4B92A-5E68-43DD-A256-45D5D2F443E0}"/>
              </a:ext>
            </a:extLst>
          </p:cNvPr>
          <p:cNvCxnSpPr>
            <a:cxnSpLocks/>
            <a:stCxn id="85" idx="0"/>
            <a:endCxn id="89" idx="4"/>
          </p:cNvCxnSpPr>
          <p:nvPr/>
        </p:nvCxnSpPr>
        <p:spPr>
          <a:xfrm flipV="1">
            <a:off x="7086090" y="2347454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665841-9317-40BA-90EF-B75F6468CE23}"/>
              </a:ext>
            </a:extLst>
          </p:cNvPr>
          <p:cNvCxnSpPr>
            <a:cxnSpLocks/>
            <a:stCxn id="82" idx="4"/>
            <a:endCxn id="76" idx="0"/>
          </p:cNvCxnSpPr>
          <p:nvPr/>
        </p:nvCxnSpPr>
        <p:spPr>
          <a:xfrm flipH="1">
            <a:off x="4562302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9CDD750-B1B8-4BEA-A5AA-8C03E653D76D}"/>
              </a:ext>
            </a:extLst>
          </p:cNvPr>
          <p:cNvCxnSpPr>
            <a:cxnSpLocks/>
            <a:stCxn id="83" idx="4"/>
            <a:endCxn id="76" idx="0"/>
          </p:cNvCxnSpPr>
          <p:nvPr/>
        </p:nvCxnSpPr>
        <p:spPr>
          <a:xfrm flipH="1">
            <a:off x="4562292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03BDFE-86DC-4640-9BB5-B7DFB00FF1FE}"/>
              </a:ext>
            </a:extLst>
          </p:cNvPr>
          <p:cNvCxnSpPr>
            <a:cxnSpLocks/>
            <a:stCxn id="84" idx="4"/>
            <a:endCxn id="76" idx="0"/>
          </p:cNvCxnSpPr>
          <p:nvPr/>
        </p:nvCxnSpPr>
        <p:spPr>
          <a:xfrm flipH="1">
            <a:off x="4562302" y="369900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C48A2B6-A77D-4BFB-80F8-3F81BC7087AD}"/>
              </a:ext>
            </a:extLst>
          </p:cNvPr>
          <p:cNvCxnSpPr>
            <a:cxnSpLocks/>
            <a:stCxn id="85" idx="4"/>
            <a:endCxn id="76" idx="0"/>
          </p:cNvCxnSpPr>
          <p:nvPr/>
        </p:nvCxnSpPr>
        <p:spPr>
          <a:xfrm flipH="1">
            <a:off x="4562292" y="3699000"/>
            <a:ext cx="2523788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0E57431-8FC8-4B4B-A177-B042CC534A1B}"/>
              </a:ext>
            </a:extLst>
          </p:cNvPr>
          <p:cNvCxnSpPr>
            <a:cxnSpLocks/>
            <a:stCxn id="82" idx="4"/>
            <a:endCxn id="74" idx="0"/>
          </p:cNvCxnSpPr>
          <p:nvPr/>
        </p:nvCxnSpPr>
        <p:spPr>
          <a:xfrm>
            <a:off x="5193239" y="369900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6D890DC-4F98-48C8-9969-AACB47A70B84}"/>
              </a:ext>
            </a:extLst>
          </p:cNvPr>
          <p:cNvCxnSpPr>
            <a:cxnSpLocks/>
            <a:stCxn id="84" idx="4"/>
            <a:endCxn id="74" idx="0"/>
          </p:cNvCxnSpPr>
          <p:nvPr/>
        </p:nvCxnSpPr>
        <p:spPr>
          <a:xfrm flipH="1">
            <a:off x="5193239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62371D0-FC81-4C5B-8883-BC911AA6DF29}"/>
              </a:ext>
            </a:extLst>
          </p:cNvPr>
          <p:cNvCxnSpPr>
            <a:cxnSpLocks/>
            <a:stCxn id="83" idx="4"/>
            <a:endCxn id="74" idx="0"/>
          </p:cNvCxnSpPr>
          <p:nvPr/>
        </p:nvCxnSpPr>
        <p:spPr>
          <a:xfrm flipH="1">
            <a:off x="5193249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6BE4D06-AF55-4271-A131-2B4023427B5E}"/>
              </a:ext>
            </a:extLst>
          </p:cNvPr>
          <p:cNvCxnSpPr>
            <a:cxnSpLocks/>
            <a:stCxn id="85" idx="4"/>
            <a:endCxn id="74" idx="0"/>
          </p:cNvCxnSpPr>
          <p:nvPr/>
        </p:nvCxnSpPr>
        <p:spPr>
          <a:xfrm flipH="1">
            <a:off x="5193249" y="3699000"/>
            <a:ext cx="1892841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53AC3A3-94A1-41C4-BBFA-E8C0F10C9466}"/>
              </a:ext>
            </a:extLst>
          </p:cNvPr>
          <p:cNvCxnSpPr>
            <a:cxnSpLocks/>
            <a:stCxn id="82" idx="4"/>
            <a:endCxn id="77" idx="0"/>
          </p:cNvCxnSpPr>
          <p:nvPr/>
        </p:nvCxnSpPr>
        <p:spPr>
          <a:xfrm>
            <a:off x="5193249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90A53DF-D34B-40BB-82F7-51060A937492}"/>
              </a:ext>
            </a:extLst>
          </p:cNvPr>
          <p:cNvCxnSpPr>
            <a:cxnSpLocks/>
            <a:stCxn id="83" idx="4"/>
            <a:endCxn id="77" idx="0"/>
          </p:cNvCxnSpPr>
          <p:nvPr/>
        </p:nvCxnSpPr>
        <p:spPr>
          <a:xfrm>
            <a:off x="5824186" y="3699000"/>
            <a:ext cx="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D34151D-297E-4562-A866-762C26BD87B8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5824196" y="3699000"/>
            <a:ext cx="63094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0AB7F57-DF9C-4769-AAE7-767ACEFAA9C1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5824186" y="3699000"/>
            <a:ext cx="126189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BC54E19-F2B4-4AA4-BF69-F603F3ADDEB4}"/>
              </a:ext>
            </a:extLst>
          </p:cNvPr>
          <p:cNvCxnSpPr>
            <a:cxnSpLocks/>
            <a:stCxn id="79" idx="0"/>
            <a:endCxn id="82" idx="4"/>
          </p:cNvCxnSpPr>
          <p:nvPr/>
        </p:nvCxnSpPr>
        <p:spPr>
          <a:xfrm flipH="1" flipV="1">
            <a:off x="5193239" y="3699000"/>
            <a:ext cx="2614734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0ADF617-FFE2-4531-9240-AA33228A4B01}"/>
              </a:ext>
            </a:extLst>
          </p:cNvPr>
          <p:cNvCxnSpPr>
            <a:cxnSpLocks/>
            <a:stCxn id="79" idx="0"/>
            <a:endCxn id="83" idx="4"/>
          </p:cNvCxnSpPr>
          <p:nvPr/>
        </p:nvCxnSpPr>
        <p:spPr>
          <a:xfrm flipH="1" flipV="1">
            <a:off x="5824196" y="3699000"/>
            <a:ext cx="1983787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48EC4A3-D213-44A6-B801-F1144560E59A}"/>
              </a:ext>
            </a:extLst>
          </p:cNvPr>
          <p:cNvCxnSpPr>
            <a:cxnSpLocks/>
            <a:stCxn id="79" idx="0"/>
            <a:endCxn id="84" idx="4"/>
          </p:cNvCxnSpPr>
          <p:nvPr/>
        </p:nvCxnSpPr>
        <p:spPr>
          <a:xfrm flipH="1" flipV="1">
            <a:off x="6455133" y="3699000"/>
            <a:ext cx="1352840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5728BE4-BBE5-42C3-BCBA-1E82F57F8F6F}"/>
              </a:ext>
            </a:extLst>
          </p:cNvPr>
          <p:cNvCxnSpPr>
            <a:cxnSpLocks/>
            <a:stCxn id="79" idx="0"/>
            <a:endCxn id="85" idx="4"/>
          </p:cNvCxnSpPr>
          <p:nvPr/>
        </p:nvCxnSpPr>
        <p:spPr>
          <a:xfrm flipH="1" flipV="1">
            <a:off x="7086090" y="3699000"/>
            <a:ext cx="721893" cy="81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FFC708D-2C10-4F71-95D8-462A17D1048B}"/>
              </a:ext>
            </a:extLst>
          </p:cNvPr>
          <p:cNvSpPr/>
          <p:nvPr/>
        </p:nvSpPr>
        <p:spPr>
          <a:xfrm>
            <a:off x="5554186" y="5419518"/>
            <a:ext cx="1170947" cy="44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Item ID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D8F2AE8-D90C-4D3C-8B84-C74D3E7F3555}"/>
              </a:ext>
            </a:extLst>
          </p:cNvPr>
          <p:cNvSpPr/>
          <p:nvPr/>
        </p:nvSpPr>
        <p:spPr>
          <a:xfrm>
            <a:off x="5554187" y="995425"/>
            <a:ext cx="1170947" cy="442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Genre(s)</a:t>
            </a:r>
            <a:endParaRPr lang="en-NZ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BD5F1F4-29F0-4280-8424-CE208B2BEF73}"/>
              </a:ext>
            </a:extLst>
          </p:cNvPr>
          <p:cNvSpPr txBox="1"/>
          <p:nvPr/>
        </p:nvSpPr>
        <p:spPr>
          <a:xfrm>
            <a:off x="2382355" y="4365048"/>
            <a:ext cx="154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1. Item ID embedding lookup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CED1173-0339-4526-B8EB-97D1E2970936}"/>
              </a:ext>
            </a:extLst>
          </p:cNvPr>
          <p:cNvSpPr txBox="1"/>
          <p:nvPr/>
        </p:nvSpPr>
        <p:spPr>
          <a:xfrm>
            <a:off x="2383702" y="3259723"/>
            <a:ext cx="154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2. Hidden layer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622B551-A71A-4610-8EB2-BEC9CF80E387}"/>
              </a:ext>
            </a:extLst>
          </p:cNvPr>
          <p:cNvSpPr txBox="1"/>
          <p:nvPr/>
        </p:nvSpPr>
        <p:spPr>
          <a:xfrm>
            <a:off x="2382355" y="1785067"/>
            <a:ext cx="154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3. Output genre labels</a:t>
            </a:r>
          </a:p>
        </p:txBody>
      </p:sp>
    </p:spTree>
    <p:extLst>
      <p:ext uri="{BB962C8B-B14F-4D97-AF65-F5344CB8AC3E}">
        <p14:creationId xmlns:p14="http://schemas.microsoft.com/office/powerpoint/2010/main" val="323088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le profile">
            <a:extLst>
              <a:ext uri="{FF2B5EF4-FFF2-40B4-BE49-F238E27FC236}">
                <a16:creationId xmlns:a16="http://schemas.microsoft.com/office/drawing/2014/main" id="{7DF62D3E-F55D-4A96-94B6-90944A680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567" y="82080"/>
            <a:ext cx="2016224" cy="2016224"/>
          </a:xfrm>
          <a:prstGeom prst="rect">
            <a:avLst/>
          </a:prstGeom>
        </p:spPr>
      </p:pic>
      <p:pic>
        <p:nvPicPr>
          <p:cNvPr id="7" name="Graphic 6" descr="Female Profile">
            <a:extLst>
              <a:ext uri="{FF2B5EF4-FFF2-40B4-BE49-F238E27FC236}">
                <a16:creationId xmlns:a16="http://schemas.microsoft.com/office/drawing/2014/main" id="{B2CE4A65-2601-4B0E-A0E2-53ECF95586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7567" y="3251885"/>
            <a:ext cx="2016224" cy="201622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8384758-BD92-4FDA-A4FC-6B0A2CFC2075}"/>
              </a:ext>
            </a:extLst>
          </p:cNvPr>
          <p:cNvSpPr txBox="1"/>
          <p:nvPr/>
        </p:nvSpPr>
        <p:spPr>
          <a:xfrm>
            <a:off x="2298062" y="1844824"/>
            <a:ext cx="1827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User A: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comedy 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animation</a:t>
            </a:r>
          </a:p>
          <a:p>
            <a:pPr algn="ctr"/>
            <a:r>
              <a:rPr lang="en-NZ" dirty="0">
                <a:solidFill>
                  <a:srgbClr val="C00000"/>
                </a:solidFill>
              </a:rPr>
              <a:t>- Dislikes horror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D73F56-F6E2-444E-AEED-0E9F779E1040}"/>
              </a:ext>
            </a:extLst>
          </p:cNvPr>
          <p:cNvSpPr txBox="1"/>
          <p:nvPr/>
        </p:nvSpPr>
        <p:spPr>
          <a:xfrm>
            <a:off x="2207564" y="4971750"/>
            <a:ext cx="2016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User B: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comedy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Likes horror</a:t>
            </a:r>
          </a:p>
          <a:p>
            <a:pPr algn="ctr"/>
            <a:r>
              <a:rPr lang="en-NZ" dirty="0">
                <a:solidFill>
                  <a:srgbClr val="C00000"/>
                </a:solidFill>
              </a:rPr>
              <a:t>- Dislikes animation</a:t>
            </a:r>
          </a:p>
        </p:txBody>
      </p:sp>
      <p:pic>
        <p:nvPicPr>
          <p:cNvPr id="9" name="Graphic 8" descr="Clapper board">
            <a:extLst>
              <a:ext uri="{FF2B5EF4-FFF2-40B4-BE49-F238E27FC236}">
                <a16:creationId xmlns:a16="http://schemas.microsoft.com/office/drawing/2014/main" id="{EB6E77E2-C130-4073-81CD-7AB34B57C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8210" y="1268760"/>
            <a:ext cx="1152128" cy="115212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555A035-9B2B-4198-B331-666ED677A8A6}"/>
              </a:ext>
            </a:extLst>
          </p:cNvPr>
          <p:cNvSpPr txBox="1"/>
          <p:nvPr/>
        </p:nvSpPr>
        <p:spPr>
          <a:xfrm>
            <a:off x="7608168" y="2420888"/>
            <a:ext cx="178192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Z" b="1" dirty="0"/>
              <a:t>Movie A: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Liked by user A</a:t>
            </a:r>
          </a:p>
          <a:p>
            <a:pPr algn="ctr"/>
            <a:r>
              <a:rPr lang="en-NZ" dirty="0">
                <a:solidFill>
                  <a:schemeClr val="accent6">
                    <a:lumMod val="75000"/>
                  </a:schemeClr>
                </a:solidFill>
              </a:rPr>
              <a:t>+ Liked by user B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F8D546-969D-43EE-B30F-B50E18E40B9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23791" y="2436714"/>
            <a:ext cx="3312369" cy="182328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167FF4-FB1C-4334-9325-4102590B1E1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23791" y="1090192"/>
            <a:ext cx="3384376" cy="66339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D95D20-A6F2-49BD-9F6F-C964A130717F}"/>
              </a:ext>
            </a:extLst>
          </p:cNvPr>
          <p:cNvCxnSpPr>
            <a:cxnSpLocks/>
          </p:cNvCxnSpPr>
          <p:nvPr/>
        </p:nvCxnSpPr>
        <p:spPr>
          <a:xfrm>
            <a:off x="8544274" y="3429000"/>
            <a:ext cx="0" cy="116490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A4F63A5-8D10-49A4-82E2-06C96763F2F0}"/>
              </a:ext>
            </a:extLst>
          </p:cNvPr>
          <p:cNvSpPr txBox="1"/>
          <p:nvPr/>
        </p:nvSpPr>
        <p:spPr>
          <a:xfrm>
            <a:off x="7653309" y="4678684"/>
            <a:ext cx="178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/>
              <a:t>Comedy</a:t>
            </a:r>
            <a:endParaRPr lang="en-NZ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9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2D65D-5CED-45EF-846B-87148B475D28}"/>
              </a:ext>
            </a:extLst>
          </p:cNvPr>
          <p:cNvSpPr/>
          <p:nvPr/>
        </p:nvSpPr>
        <p:spPr>
          <a:xfrm>
            <a:off x="620420" y="969292"/>
            <a:ext cx="9000000" cy="5760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274BB-2A40-4E68-A1AE-01A5956FFDD6}"/>
              </a:ext>
            </a:extLst>
          </p:cNvPr>
          <p:cNvSpPr/>
          <p:nvPr/>
        </p:nvSpPr>
        <p:spPr>
          <a:xfrm>
            <a:off x="620419" y="2193428"/>
            <a:ext cx="9000001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8CA8665-2E42-417B-890E-AF80755A8BD0}"/>
              </a:ext>
            </a:extLst>
          </p:cNvPr>
          <p:cNvSpPr/>
          <p:nvPr/>
        </p:nvSpPr>
        <p:spPr>
          <a:xfrm rot="16200000">
            <a:off x="4976403" y="-3747232"/>
            <a:ext cx="288032" cy="8784977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0F358-C525-46C1-AAC9-CFAF03C514BE}"/>
              </a:ext>
            </a:extLst>
          </p:cNvPr>
          <p:cNvSpPr txBox="1"/>
          <p:nvPr/>
        </p:nvSpPr>
        <p:spPr>
          <a:xfrm>
            <a:off x="4346602" y="116632"/>
            <a:ext cx="1547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Ratings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6D9B6A-E0BC-4AD2-8D07-AB6B2AE11C65}"/>
              </a:ext>
            </a:extLst>
          </p:cNvPr>
          <p:cNvSpPr/>
          <p:nvPr/>
        </p:nvSpPr>
        <p:spPr>
          <a:xfrm>
            <a:off x="620420" y="2193428"/>
            <a:ext cx="180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EADB4-525E-43E2-BDE9-0EB110C7AFB8}"/>
              </a:ext>
            </a:extLst>
          </p:cNvPr>
          <p:cNvSpPr/>
          <p:nvPr/>
        </p:nvSpPr>
        <p:spPr>
          <a:xfrm>
            <a:off x="620419" y="3105456"/>
            <a:ext cx="90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DB12B7-0FD1-4FAC-8EA8-867F78EF492A}"/>
              </a:ext>
            </a:extLst>
          </p:cNvPr>
          <p:cNvSpPr/>
          <p:nvPr/>
        </p:nvSpPr>
        <p:spPr>
          <a:xfrm>
            <a:off x="2420420" y="3105456"/>
            <a:ext cx="180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DD2D0-0CFA-4F16-8315-BC7210C1375A}"/>
              </a:ext>
            </a:extLst>
          </p:cNvPr>
          <p:cNvSpPr/>
          <p:nvPr/>
        </p:nvSpPr>
        <p:spPr>
          <a:xfrm>
            <a:off x="620419" y="4017484"/>
            <a:ext cx="90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C7260-55AA-4F6B-8B7D-5C898910307D}"/>
              </a:ext>
            </a:extLst>
          </p:cNvPr>
          <p:cNvSpPr/>
          <p:nvPr/>
        </p:nvSpPr>
        <p:spPr>
          <a:xfrm>
            <a:off x="620419" y="4929512"/>
            <a:ext cx="90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EEB0E2-1326-46C5-8989-327031944DA0}"/>
              </a:ext>
            </a:extLst>
          </p:cNvPr>
          <p:cNvSpPr/>
          <p:nvPr/>
        </p:nvSpPr>
        <p:spPr>
          <a:xfrm>
            <a:off x="620419" y="5841540"/>
            <a:ext cx="9000000" cy="576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11DE5-33C2-4255-B673-2AC86CE3FAF9}"/>
              </a:ext>
            </a:extLst>
          </p:cNvPr>
          <p:cNvSpPr/>
          <p:nvPr/>
        </p:nvSpPr>
        <p:spPr>
          <a:xfrm>
            <a:off x="4220419" y="4017484"/>
            <a:ext cx="180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6D355-A864-4D96-B231-9CB28D2911D7}"/>
              </a:ext>
            </a:extLst>
          </p:cNvPr>
          <p:cNvSpPr/>
          <p:nvPr/>
        </p:nvSpPr>
        <p:spPr>
          <a:xfrm>
            <a:off x="6020419" y="4929512"/>
            <a:ext cx="180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FA82D-0B7B-4174-8173-EBD152900B56}"/>
              </a:ext>
            </a:extLst>
          </p:cNvPr>
          <p:cNvSpPr/>
          <p:nvPr/>
        </p:nvSpPr>
        <p:spPr>
          <a:xfrm>
            <a:off x="7820419" y="5839925"/>
            <a:ext cx="1800000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9165035-DE11-46FC-8BBC-B9D1462B9A22}"/>
              </a:ext>
            </a:extLst>
          </p:cNvPr>
          <p:cNvSpPr/>
          <p:nvPr/>
        </p:nvSpPr>
        <p:spPr>
          <a:xfrm>
            <a:off x="10128448" y="2193428"/>
            <a:ext cx="216024" cy="4222561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D403E8-B268-4F7A-8FFC-2B631721BBBC}"/>
              </a:ext>
            </a:extLst>
          </p:cNvPr>
          <p:cNvSpPr txBox="1"/>
          <p:nvPr/>
        </p:nvSpPr>
        <p:spPr>
          <a:xfrm>
            <a:off x="10418120" y="3889209"/>
            <a:ext cx="1547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dirty="0"/>
              <a:t>Split dataset into 5 cross validation folds</a:t>
            </a:r>
          </a:p>
        </p:txBody>
      </p:sp>
    </p:spTree>
    <p:extLst>
      <p:ext uri="{BB962C8B-B14F-4D97-AF65-F5344CB8AC3E}">
        <p14:creationId xmlns:p14="http://schemas.microsoft.com/office/powerpoint/2010/main" val="167952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236</Words>
  <Application>Microsoft Office PowerPoint</Application>
  <PresentationFormat>Widescreen</PresentationFormat>
  <Paragraphs>70</Paragraphs>
  <Slides>10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Leslie</dc:creator>
  <cp:lastModifiedBy>James Leslie</cp:lastModifiedBy>
  <cp:revision>32</cp:revision>
  <dcterms:created xsi:type="dcterms:W3CDTF">2019-08-01T19:39:54Z</dcterms:created>
  <dcterms:modified xsi:type="dcterms:W3CDTF">2019-10-03T04:12:13Z</dcterms:modified>
</cp:coreProperties>
</file>